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65" r:id="rId2"/>
  </p:sldMasterIdLst>
  <p:notesMasterIdLst>
    <p:notesMasterId r:id="rId14"/>
  </p:notesMasterIdLst>
  <p:handoutMasterIdLst>
    <p:handoutMasterId r:id="rId15"/>
  </p:handoutMasterIdLst>
  <p:sldIdLst>
    <p:sldId id="348" r:id="rId3"/>
    <p:sldId id="378" r:id="rId4"/>
    <p:sldId id="377" r:id="rId5"/>
    <p:sldId id="379" r:id="rId6"/>
    <p:sldId id="381" r:id="rId7"/>
    <p:sldId id="380" r:id="rId8"/>
    <p:sldId id="384" r:id="rId9"/>
    <p:sldId id="386" r:id="rId10"/>
    <p:sldId id="387" r:id="rId11"/>
    <p:sldId id="388" r:id="rId12"/>
    <p:sldId id="389" r:id="rId13"/>
  </p:sldIdLst>
  <p:sldSz cx="9144000" cy="5143500" type="screen16x9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F8E"/>
    <a:srgbClr val="277EBB"/>
    <a:srgbClr val="00B050"/>
    <a:srgbClr val="FFFFFF"/>
    <a:srgbClr val="FF1818"/>
    <a:srgbClr val="3434FF"/>
    <a:srgbClr val="000000"/>
    <a:srgbClr val="FF0000"/>
    <a:srgbClr val="C6D9F1"/>
    <a:srgbClr val="FF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09" autoAdjust="0"/>
    <p:restoredTop sz="95592" autoAdjust="0"/>
  </p:normalViewPr>
  <p:slideViewPr>
    <p:cSldViewPr snapToGrid="0" snapToObjects="1">
      <p:cViewPr varScale="1">
        <p:scale>
          <a:sx n="119" d="100"/>
          <a:sy n="119" d="100"/>
        </p:scale>
        <p:origin x="624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748" y="-84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2C285-EAA1-4BF1-8824-EBA7FBFBC102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7A611-5664-4A55-B8E5-EDC322DD5C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596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812C97-61B9-4CD2-91B0-6CA8FD8E3BB5}" type="datetimeFigureOut">
              <a:rPr lang="en-GB"/>
              <a:pPr>
                <a:defRPr/>
              </a:pPr>
              <a:t>23/11/2021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C673395-3B4C-4273-B986-EEB45EBF54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683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73395-3B4C-4273-B986-EEB45EBF54EC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164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4925" y="628650"/>
            <a:ext cx="9070975" cy="44633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4925" y="33338"/>
            <a:ext cx="84804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dirty="0" smtClean="0"/>
              <a:t>Click to edit Master title style</a:t>
            </a:r>
            <a:endParaRPr lang="en-GB" altLang="nl-BE" dirty="0" smtClean="0"/>
          </a:p>
        </p:txBody>
      </p:sp>
    </p:spTree>
    <p:extLst>
      <p:ext uri="{BB962C8B-B14F-4D97-AF65-F5344CB8AC3E}">
        <p14:creationId xmlns:p14="http://schemas.microsoft.com/office/powerpoint/2010/main" val="845947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>
          <a:xfrm>
            <a:off x="0" y="3937002"/>
            <a:ext cx="9144000" cy="1206498"/>
          </a:xfrm>
          <a:prstGeom prst="rect">
            <a:avLst/>
          </a:prstGeom>
          <a:solidFill>
            <a:srgbClr val="0070C0"/>
          </a:solidFill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4925" y="628650"/>
            <a:ext cx="9070975" cy="3228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4926" y="33338"/>
            <a:ext cx="846613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dirty="0" smtClean="0"/>
              <a:t>Click to edit Master title style</a:t>
            </a:r>
            <a:endParaRPr lang="en-GB" altLang="nl-BE" dirty="0" smtClean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3937002"/>
            <a:ext cx="9144000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803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707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726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s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4925" y="628650"/>
            <a:ext cx="9070975" cy="44633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4925" y="33338"/>
            <a:ext cx="847566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nl-BE" dirty="0" smtClean="0"/>
              <a:t>Click to edit Master title style</a:t>
            </a:r>
            <a:endParaRPr lang="en-GB" altLang="nl-BE" dirty="0" smtClean="0"/>
          </a:p>
        </p:txBody>
      </p:sp>
    </p:spTree>
    <p:extLst>
      <p:ext uri="{BB962C8B-B14F-4D97-AF65-F5344CB8AC3E}">
        <p14:creationId xmlns:p14="http://schemas.microsoft.com/office/powerpoint/2010/main" val="2957167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603682" y="1293967"/>
            <a:ext cx="8389398" cy="239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nl-BE" dirty="0" smtClean="0"/>
              <a:t>Click to edit Master title style</a:t>
            </a:r>
            <a:endParaRPr lang="en-GB" altLang="nl-BE" dirty="0" smtClean="0"/>
          </a:p>
        </p:txBody>
      </p:sp>
    </p:spTree>
    <p:extLst>
      <p:ext uri="{BB962C8B-B14F-4D97-AF65-F5344CB8AC3E}">
        <p14:creationId xmlns:p14="http://schemas.microsoft.com/office/powerpoint/2010/main" val="1489836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>
          <a:xfrm>
            <a:off x="0" y="3937002"/>
            <a:ext cx="9144000" cy="1206498"/>
          </a:xfrm>
          <a:prstGeom prst="rect">
            <a:avLst/>
          </a:prstGeom>
          <a:solidFill>
            <a:srgbClr val="0070C0"/>
          </a:solidFill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4925" y="628650"/>
            <a:ext cx="9070975" cy="3228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4926" y="33338"/>
            <a:ext cx="846613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dirty="0" smtClean="0"/>
              <a:t>Click to edit Master title style</a:t>
            </a:r>
            <a:endParaRPr lang="en-GB" altLang="nl-BE" dirty="0" smtClean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3937002"/>
            <a:ext cx="9144000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288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429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438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4925" y="628650"/>
            <a:ext cx="9070975" cy="44633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4925" y="33338"/>
            <a:ext cx="84804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dirty="0" smtClean="0"/>
              <a:t>Click to edit Master title style</a:t>
            </a:r>
            <a:endParaRPr lang="en-GB" altLang="nl-BE" dirty="0" smtClean="0"/>
          </a:p>
        </p:txBody>
      </p:sp>
    </p:spTree>
    <p:extLst>
      <p:ext uri="{BB962C8B-B14F-4D97-AF65-F5344CB8AC3E}">
        <p14:creationId xmlns:p14="http://schemas.microsoft.com/office/powerpoint/2010/main" val="401049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s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4925" y="628650"/>
            <a:ext cx="9070975" cy="44633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4925" y="33338"/>
            <a:ext cx="847566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nl-BE" dirty="0" smtClean="0"/>
              <a:t>Click to edit Master title style</a:t>
            </a:r>
            <a:endParaRPr lang="en-GB" altLang="nl-BE" dirty="0" smtClean="0"/>
          </a:p>
        </p:txBody>
      </p:sp>
    </p:spTree>
    <p:extLst>
      <p:ext uri="{BB962C8B-B14F-4D97-AF65-F5344CB8AC3E}">
        <p14:creationId xmlns:p14="http://schemas.microsoft.com/office/powerpoint/2010/main" val="3031618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603682" y="1293967"/>
            <a:ext cx="8389398" cy="239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nl-BE" dirty="0" smtClean="0"/>
              <a:t>Click to edit Master title style</a:t>
            </a:r>
            <a:endParaRPr lang="en-GB" altLang="nl-BE" dirty="0" smtClean="0"/>
          </a:p>
        </p:txBody>
      </p:sp>
    </p:spTree>
    <p:extLst>
      <p:ext uri="{BB962C8B-B14F-4D97-AF65-F5344CB8AC3E}">
        <p14:creationId xmlns:p14="http://schemas.microsoft.com/office/powerpoint/2010/main" val="1038125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Users\daanh\Documents\work\projects\LOTUS\coord\logo\finals\logo_lotus_transparent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729" y="16668"/>
            <a:ext cx="576000" cy="56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925" y="33338"/>
            <a:ext cx="847566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dirty="0" smtClean="0"/>
              <a:t>Click to edit Master title style</a:t>
            </a:r>
            <a:endParaRPr lang="en-GB" altLang="nl-BE" dirty="0" smtClean="0"/>
          </a:p>
        </p:txBody>
      </p:sp>
    </p:spTree>
    <p:extLst>
      <p:ext uri="{BB962C8B-B14F-4D97-AF65-F5344CB8AC3E}">
        <p14:creationId xmlns:p14="http://schemas.microsoft.com/office/powerpoint/2010/main" val="159108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2" r:id="rId4"/>
    <p:sldLayoutId id="2147483659" r:id="rId5"/>
    <p:sldLayoutId id="2147483660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rgbClr val="002060"/>
          </a:solidFill>
          <a:latin typeface="Calibri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rgbClr val="002060"/>
          </a:solidFill>
          <a:latin typeface="Calibri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rgbClr val="002060"/>
          </a:solidFill>
          <a:latin typeface="Calibri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rgbClr val="002060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2060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2060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2060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2060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1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1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925" y="33338"/>
            <a:ext cx="847566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dirty="0" smtClean="0"/>
              <a:t>Click to edit Master title style</a:t>
            </a:r>
            <a:endParaRPr lang="en-GB" altLang="nl-BE" dirty="0" smtClean="0"/>
          </a:p>
        </p:txBody>
      </p:sp>
    </p:spTree>
    <p:extLst>
      <p:ext uri="{BB962C8B-B14F-4D97-AF65-F5344CB8AC3E}">
        <p14:creationId xmlns:p14="http://schemas.microsoft.com/office/powerpoint/2010/main" val="234313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rgbClr val="002060"/>
          </a:solidFill>
          <a:latin typeface="Calibri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rgbClr val="002060"/>
          </a:solidFill>
          <a:latin typeface="Calibri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rgbClr val="002060"/>
          </a:solidFill>
          <a:latin typeface="Calibri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rgbClr val="002060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2060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2060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2060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2060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1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1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sparc-climate.org/activities/ozone-trends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rg.usask.ca/docs/LOTUS_regression/index.htm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96" y="0"/>
            <a:ext cx="9144000" cy="5143500"/>
            <a:chOff x="496" y="0"/>
            <a:chExt cx="9144000" cy="5143500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96" y="0"/>
              <a:ext cx="1229590" cy="10885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1600" y="273618"/>
            <a:ext cx="6780894" cy="1090539"/>
          </a:xfrm>
          <a:prstGeom prst="rect">
            <a:avLst/>
          </a:prstGeom>
          <a:effectLst>
            <a:outerShdw blurRad="12700" dist="12700" dir="2700000" algn="tl" rotWithShape="0">
              <a:schemeClr val="bg1"/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altLang="en-US" sz="2800" b="1" dirty="0" smtClean="0">
                <a:solidFill>
                  <a:srgbClr val="9ABEE3"/>
                </a:solidFill>
                <a:latin typeface="Calibri Light" panose="020F0302020204030204" pitchFamily="34" charset="0"/>
              </a:rPr>
              <a:t>LOTUS </a:t>
            </a:r>
            <a:r>
              <a:rPr lang="en-US" altLang="en-US" sz="2800" b="1" dirty="0">
                <a:solidFill>
                  <a:srgbClr val="9ABEE3"/>
                </a:solidFill>
                <a:latin typeface="Calibri Light" panose="020F0302020204030204" pitchFamily="34" charset="0"/>
              </a:rPr>
              <a:t>: Global Trends in Stratospheric Ozone Between 2000 and </a:t>
            </a:r>
            <a:r>
              <a:rPr lang="en-US" altLang="en-US" sz="2800" b="1" dirty="0" smtClean="0">
                <a:solidFill>
                  <a:srgbClr val="9ABEE3"/>
                </a:solidFill>
                <a:latin typeface="Calibri Light" panose="020F0302020204030204" pitchFamily="34" charset="0"/>
              </a:rPr>
              <a:t>2020</a:t>
            </a:r>
            <a:endParaRPr lang="en-US" altLang="en-US" sz="2800" b="1" dirty="0">
              <a:solidFill>
                <a:srgbClr val="9ABEE3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4516877" y="4639943"/>
            <a:ext cx="4579911" cy="64135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lang="en-GB" altLang="nl-BE" sz="1400" b="1" dirty="0" smtClean="0">
                <a:solidFill>
                  <a:srgbClr val="D77FDB"/>
                </a:solidFill>
                <a:latin typeface="Calibri Light" panose="020F0302020204030204" pitchFamily="34" charset="0"/>
              </a:rPr>
              <a:t>ATMOS 2021</a:t>
            </a:r>
            <a:r>
              <a:rPr lang="en-GB" altLang="nl-BE" sz="1400" b="1" dirty="0" smtClean="0">
                <a:solidFill>
                  <a:srgbClr val="88288C"/>
                </a:solidFill>
                <a:latin typeface="Calibri Light" panose="020F0302020204030204" pitchFamily="34" charset="0"/>
              </a:rPr>
              <a:t/>
            </a:r>
            <a:br>
              <a:rPr lang="en-GB" altLang="nl-BE" sz="1400" b="1" dirty="0" smtClean="0">
                <a:solidFill>
                  <a:srgbClr val="88288C"/>
                </a:solidFill>
                <a:latin typeface="Calibri Light" panose="020F0302020204030204" pitchFamily="34" charset="0"/>
              </a:rPr>
            </a:br>
            <a:r>
              <a:rPr lang="en-GB" altLang="nl-BE" sz="1200" b="1" dirty="0" smtClean="0">
                <a:solidFill>
                  <a:srgbClr val="88288C"/>
                </a:solidFill>
                <a:latin typeface="Calibri Light" panose="020F0302020204030204" pitchFamily="34" charset="0"/>
              </a:rPr>
              <a:t>22-26 November 2021, virtual conference</a:t>
            </a:r>
            <a:endParaRPr lang="en-GB" altLang="nl-BE" sz="1200" b="1" dirty="0">
              <a:solidFill>
                <a:srgbClr val="88288C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01599" y="3025139"/>
            <a:ext cx="8074661" cy="123289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 smtClean="0">
                <a:solidFill>
                  <a:schemeClr val="bg1"/>
                </a:solidFill>
              </a:rPr>
              <a:t>D. Hubert </a:t>
            </a:r>
            <a:r>
              <a:rPr lang="en-GB" sz="1050" dirty="0" smtClean="0">
                <a:solidFill>
                  <a:schemeClr val="bg1">
                    <a:lumMod val="75000"/>
                  </a:schemeClr>
                </a:solidFill>
              </a:rPr>
              <a:t>(BIRA-IASB)</a:t>
            </a:r>
            <a:r>
              <a:rPr lang="en-GB" sz="1200" dirty="0" smtClean="0">
                <a:solidFill>
                  <a:schemeClr val="bg1"/>
                </a:solidFill>
              </a:rPr>
              <a:t>, N. </a:t>
            </a:r>
            <a:r>
              <a:rPr lang="en-GB" sz="1200" dirty="0" err="1" smtClean="0">
                <a:solidFill>
                  <a:schemeClr val="bg1"/>
                </a:solidFill>
              </a:rPr>
              <a:t>Azouz</a:t>
            </a:r>
            <a:r>
              <a:rPr lang="en-GB" sz="1200" dirty="0" smtClean="0">
                <a:solidFill>
                  <a:schemeClr val="bg1"/>
                </a:solidFill>
              </a:rPr>
              <a:t> </a:t>
            </a:r>
            <a:r>
              <a:rPr lang="en-GB" sz="1050" dirty="0">
                <a:solidFill>
                  <a:schemeClr val="bg1">
                    <a:lumMod val="75000"/>
                  </a:schemeClr>
                </a:solidFill>
              </a:rPr>
              <a:t>(LATMOS, UVSQ</a:t>
            </a:r>
            <a:r>
              <a:rPr lang="en-GB" sz="1050" dirty="0" smtClean="0">
                <a:solidFill>
                  <a:schemeClr val="bg1">
                    <a:lumMod val="75000"/>
                  </a:schemeClr>
                </a:solidFill>
              </a:rPr>
              <a:t>), </a:t>
            </a:r>
            <a:r>
              <a:rPr lang="en-GB" sz="1200" dirty="0">
                <a:solidFill>
                  <a:schemeClr val="bg1"/>
                </a:solidFill>
              </a:rPr>
              <a:t>S. Godin-Beekmann </a:t>
            </a:r>
            <a:r>
              <a:rPr lang="en-GB" sz="1050" dirty="0">
                <a:solidFill>
                  <a:schemeClr val="bg1">
                    <a:lumMod val="75000"/>
                  </a:schemeClr>
                </a:solidFill>
              </a:rPr>
              <a:t>(LATMOS, UVSQ</a:t>
            </a:r>
            <a:r>
              <a:rPr lang="en-GB" sz="105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en-GB" sz="1200" dirty="0" smtClean="0">
                <a:solidFill>
                  <a:schemeClr val="bg1"/>
                </a:solidFill>
              </a:rPr>
              <a:t>, I. Petropavlovskikh </a:t>
            </a:r>
            <a:r>
              <a:rPr lang="en-GB" sz="105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GB" sz="1050" dirty="0" smtClean="0">
                <a:solidFill>
                  <a:schemeClr val="bg1">
                    <a:lumMod val="75000"/>
                  </a:schemeClr>
                </a:solidFill>
              </a:rPr>
              <a:t>NOAA-GML, </a:t>
            </a:r>
            <a:r>
              <a:rPr lang="en-GB" sz="1050" dirty="0">
                <a:solidFill>
                  <a:schemeClr val="bg1">
                    <a:lumMod val="75000"/>
                  </a:schemeClr>
                </a:solidFill>
              </a:rPr>
              <a:t>CIRES</a:t>
            </a:r>
            <a:r>
              <a:rPr lang="en-GB" sz="105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en-GB" sz="1200" dirty="0" smtClean="0">
                <a:solidFill>
                  <a:schemeClr val="bg1"/>
                </a:solidFill>
              </a:rPr>
              <a:t>, </a:t>
            </a:r>
            <a:br>
              <a:rPr lang="en-GB" sz="1200" dirty="0" smtClean="0">
                <a:solidFill>
                  <a:schemeClr val="bg1"/>
                </a:solidFill>
              </a:rPr>
            </a:br>
            <a:r>
              <a:rPr lang="en-GB" sz="1200" dirty="0" smtClean="0">
                <a:solidFill>
                  <a:schemeClr val="bg1"/>
                </a:solidFill>
              </a:rPr>
              <a:t>G. Ancellet </a:t>
            </a:r>
            <a:r>
              <a:rPr lang="en-GB" sz="1050" dirty="0" smtClean="0">
                <a:solidFill>
                  <a:schemeClr val="bg1">
                    <a:lumMod val="75000"/>
                  </a:schemeClr>
                </a:solidFill>
              </a:rPr>
              <a:t>(LATMOS</a:t>
            </a:r>
            <a:r>
              <a:rPr lang="en-GB" sz="1050" dirty="0">
                <a:solidFill>
                  <a:schemeClr val="bg1">
                    <a:lumMod val="75000"/>
                  </a:schemeClr>
                </a:solidFill>
              </a:rPr>
              <a:t>, UVSQ</a:t>
            </a:r>
            <a:r>
              <a:rPr lang="en-GB" sz="105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en-GB" sz="1200" dirty="0" smtClean="0">
                <a:solidFill>
                  <a:schemeClr val="bg1"/>
                </a:solidFill>
              </a:rPr>
              <a:t>, </a:t>
            </a:r>
            <a:r>
              <a:rPr lang="en-GB" sz="1200" dirty="0" smtClean="0">
                <a:solidFill>
                  <a:prstClr val="white"/>
                </a:solidFill>
                <a:latin typeface="Calibri" pitchFamily="34" charset="0"/>
                <a:cs typeface="Arial" charset="0"/>
              </a:rPr>
              <a:t>C. Arosio </a:t>
            </a:r>
            <a:r>
              <a:rPr lang="en-GB" sz="1050" dirty="0" smtClean="0">
                <a:solidFill>
                  <a:prstClr val="white">
                    <a:lumMod val="75000"/>
                  </a:prstClr>
                </a:solidFill>
                <a:latin typeface="Calibri" pitchFamily="34" charset="0"/>
                <a:cs typeface="Arial" charset="0"/>
              </a:rPr>
              <a:t>(U Bremen)</a:t>
            </a:r>
            <a:r>
              <a:rPr lang="en-GB" sz="1200" dirty="0" smtClean="0">
                <a:solidFill>
                  <a:prstClr val="white"/>
                </a:solidFill>
                <a:latin typeface="Calibri" pitchFamily="34" charset="0"/>
                <a:cs typeface="Arial" charset="0"/>
              </a:rPr>
              <a:t>, W. Ball </a:t>
            </a:r>
            <a:r>
              <a:rPr lang="en-GB" sz="1050" dirty="0" smtClean="0">
                <a:solidFill>
                  <a:prstClr val="white">
                    <a:lumMod val="75000"/>
                  </a:prstClr>
                </a:solidFill>
                <a:latin typeface="Calibri" pitchFamily="34" charset="0"/>
                <a:cs typeface="Arial" charset="0"/>
              </a:rPr>
              <a:t>(TU Delft), </a:t>
            </a:r>
            <a:r>
              <a:rPr lang="en-GB" sz="1200" dirty="0" smtClean="0">
                <a:solidFill>
                  <a:schemeClr val="bg1"/>
                </a:solidFill>
              </a:rPr>
              <a:t>R. Damadeo </a:t>
            </a:r>
            <a:r>
              <a:rPr lang="en-GB" sz="1050" dirty="0" smtClean="0">
                <a:solidFill>
                  <a:schemeClr val="bg1">
                    <a:lumMod val="75000"/>
                  </a:schemeClr>
                </a:solidFill>
              </a:rPr>
              <a:t>(NASA-</a:t>
            </a:r>
            <a:r>
              <a:rPr lang="en-GB" sz="1050" dirty="0" err="1" smtClean="0">
                <a:solidFill>
                  <a:schemeClr val="bg1">
                    <a:lumMod val="75000"/>
                  </a:schemeClr>
                </a:solidFill>
              </a:rPr>
              <a:t>LaRC</a:t>
            </a:r>
            <a:r>
              <a:rPr lang="en-GB" sz="105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en-GB" sz="1200" dirty="0" smtClean="0">
                <a:solidFill>
                  <a:schemeClr val="bg1"/>
                </a:solidFill>
              </a:rPr>
              <a:t>, </a:t>
            </a:r>
            <a:r>
              <a:rPr lang="en-GB" sz="1200" dirty="0" smtClean="0">
                <a:solidFill>
                  <a:prstClr val="white"/>
                </a:solidFill>
                <a:latin typeface="Calibri" pitchFamily="34" charset="0"/>
                <a:cs typeface="Arial" charset="0"/>
              </a:rPr>
              <a:t>S. Davis </a:t>
            </a:r>
            <a:r>
              <a:rPr lang="en-GB" sz="1050" dirty="0" smtClean="0">
                <a:solidFill>
                  <a:prstClr val="white">
                    <a:lumMod val="75000"/>
                  </a:prstClr>
                </a:solidFill>
                <a:latin typeface="Calibri" pitchFamily="34" charset="0"/>
                <a:cs typeface="Arial" charset="0"/>
              </a:rPr>
              <a:t>(NOAA-CSL)</a:t>
            </a:r>
            <a:r>
              <a:rPr lang="en-GB" sz="1200" dirty="0" smtClean="0">
                <a:solidFill>
                  <a:prstClr val="white"/>
                </a:solidFill>
                <a:latin typeface="Calibri" pitchFamily="34" charset="0"/>
                <a:cs typeface="Arial" charset="0"/>
              </a:rPr>
              <a:t>,</a:t>
            </a:r>
            <a:r>
              <a:rPr lang="en-GB" sz="1200" dirty="0" smtClean="0">
                <a:solidFill>
                  <a:schemeClr val="bg1"/>
                </a:solidFill>
              </a:rPr>
              <a:t> </a:t>
            </a:r>
            <a:br>
              <a:rPr lang="en-GB" sz="1200" dirty="0" smtClean="0">
                <a:solidFill>
                  <a:schemeClr val="bg1"/>
                </a:solidFill>
              </a:rPr>
            </a:br>
            <a:r>
              <a:rPr lang="en-GB" sz="1200" dirty="0" smtClean="0">
                <a:solidFill>
                  <a:prstClr val="white"/>
                </a:solidFill>
                <a:latin typeface="Calibri" pitchFamily="34" charset="0"/>
                <a:cs typeface="Arial" charset="0"/>
              </a:rPr>
              <a:t>D. Degenstein </a:t>
            </a:r>
            <a:r>
              <a:rPr lang="en-GB" sz="1050" dirty="0" smtClean="0">
                <a:solidFill>
                  <a:prstClr val="white">
                    <a:lumMod val="75000"/>
                  </a:prstClr>
                </a:solidFill>
                <a:latin typeface="Calibri" pitchFamily="34" charset="0"/>
                <a:cs typeface="Arial" charset="0"/>
              </a:rPr>
              <a:t>(U Saskatchewan)</a:t>
            </a:r>
            <a:r>
              <a:rPr lang="en-GB" sz="1200" dirty="0" smtClean="0">
                <a:solidFill>
                  <a:prstClr val="white"/>
                </a:solidFill>
                <a:latin typeface="Calibri" pitchFamily="34" charset="0"/>
                <a:cs typeface="Arial" charset="0"/>
              </a:rPr>
              <a:t>, </a:t>
            </a:r>
            <a:r>
              <a:rPr lang="en-GB" sz="1200" dirty="0" smtClean="0">
                <a:solidFill>
                  <a:schemeClr val="bg1"/>
                </a:solidFill>
              </a:rPr>
              <a:t>S.M. </a:t>
            </a:r>
            <a:r>
              <a:rPr lang="en-GB" sz="1200" dirty="0">
                <a:solidFill>
                  <a:schemeClr val="bg1"/>
                </a:solidFill>
              </a:rPr>
              <a:t>Frith </a:t>
            </a:r>
            <a:r>
              <a:rPr lang="en-GB" sz="1050" dirty="0">
                <a:solidFill>
                  <a:schemeClr val="bg1">
                    <a:lumMod val="75000"/>
                  </a:schemeClr>
                </a:solidFill>
              </a:rPr>
              <a:t>(SSAI)</a:t>
            </a:r>
            <a:r>
              <a:rPr lang="en-GB" sz="1200" dirty="0">
                <a:solidFill>
                  <a:schemeClr val="bg1"/>
                </a:solidFill>
              </a:rPr>
              <a:t>, </a:t>
            </a:r>
            <a:r>
              <a:rPr lang="en-GB" sz="1200" dirty="0" smtClean="0">
                <a:solidFill>
                  <a:schemeClr val="bg1"/>
                </a:solidFill>
              </a:rPr>
              <a:t>L. Froidevaux </a:t>
            </a:r>
            <a:r>
              <a:rPr lang="en-GB" sz="1050" dirty="0" smtClean="0">
                <a:solidFill>
                  <a:schemeClr val="bg1">
                    <a:lumMod val="75000"/>
                  </a:schemeClr>
                </a:solidFill>
              </a:rPr>
              <a:t>(NASA-JPL)</a:t>
            </a:r>
            <a:r>
              <a:rPr lang="en-GB" sz="1200" dirty="0" smtClean="0">
                <a:solidFill>
                  <a:schemeClr val="bg1"/>
                </a:solidFill>
              </a:rPr>
              <a:t>, D.E. Kollonige </a:t>
            </a:r>
            <a:r>
              <a:rPr lang="en-GB" sz="1050" dirty="0" smtClean="0">
                <a:solidFill>
                  <a:schemeClr val="bg1">
                    <a:lumMod val="75000"/>
                  </a:schemeClr>
                </a:solidFill>
              </a:rPr>
              <a:t>(NASA-GSFC, SSAI</a:t>
            </a:r>
            <a:r>
              <a:rPr lang="en-GB" sz="1050" dirty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en-GB" sz="1200" dirty="0">
                <a:solidFill>
                  <a:schemeClr val="bg1"/>
                </a:solidFill>
              </a:rPr>
              <a:t>,</a:t>
            </a:r>
            <a:r>
              <a:rPr lang="en-GB" sz="1200" dirty="0" smtClean="0">
                <a:solidFill>
                  <a:schemeClr val="bg1"/>
                </a:solidFill>
              </a:rPr>
              <a:t> </a:t>
            </a:r>
            <a:br>
              <a:rPr lang="en-GB" sz="1200" dirty="0" smtClean="0">
                <a:solidFill>
                  <a:schemeClr val="bg1"/>
                </a:solidFill>
              </a:rPr>
            </a:br>
            <a:r>
              <a:rPr lang="en-GB" sz="1200" dirty="0" smtClean="0">
                <a:solidFill>
                  <a:schemeClr val="bg1"/>
                </a:solidFill>
              </a:rPr>
              <a:t>J.-C. Lambert </a:t>
            </a:r>
            <a:r>
              <a:rPr lang="en-GB" sz="1050" dirty="0" smtClean="0">
                <a:solidFill>
                  <a:schemeClr val="bg1">
                    <a:lumMod val="75000"/>
                  </a:schemeClr>
                </a:solidFill>
              </a:rPr>
              <a:t>(BIRA-IASB)</a:t>
            </a:r>
            <a:r>
              <a:rPr lang="en-GB" sz="1200" dirty="0" smtClean="0">
                <a:solidFill>
                  <a:schemeClr val="bg1"/>
                </a:solidFill>
              </a:rPr>
              <a:t>, T. Leblanc </a:t>
            </a:r>
            <a:r>
              <a:rPr lang="en-GB" sz="1050" dirty="0" smtClean="0">
                <a:solidFill>
                  <a:schemeClr val="bg1">
                    <a:lumMod val="75000"/>
                  </a:schemeClr>
                </a:solidFill>
              </a:rPr>
              <a:t>(NASA-TMF)</a:t>
            </a:r>
            <a:r>
              <a:rPr lang="en-GB" sz="1200" dirty="0" smtClean="0">
                <a:solidFill>
                  <a:schemeClr val="bg1"/>
                </a:solidFill>
              </a:rPr>
              <a:t>, </a:t>
            </a:r>
            <a:r>
              <a:rPr lang="en-GB" sz="1200" dirty="0" smtClean="0">
                <a:solidFill>
                  <a:schemeClr val="bg1"/>
                </a:solidFill>
              </a:rPr>
              <a:t>E. Maillard Barras </a:t>
            </a:r>
            <a:r>
              <a:rPr lang="en-GB" sz="1050" dirty="0" smtClean="0">
                <a:solidFill>
                  <a:prstClr val="white">
                    <a:lumMod val="75000"/>
                  </a:prstClr>
                </a:solidFill>
                <a:latin typeface="Calibri" pitchFamily="34" charset="0"/>
                <a:cs typeface="Arial" charset="0"/>
              </a:rPr>
              <a:t>(</a:t>
            </a:r>
            <a:r>
              <a:rPr lang="en-GB" sz="1050" dirty="0" err="1" smtClean="0">
                <a:solidFill>
                  <a:prstClr val="white">
                    <a:lumMod val="75000"/>
                  </a:prstClr>
                </a:solidFill>
                <a:latin typeface="Calibri" pitchFamily="34" charset="0"/>
                <a:cs typeface="Arial" charset="0"/>
              </a:rPr>
              <a:t>MeteoSwiss</a:t>
            </a:r>
            <a:r>
              <a:rPr lang="en-GB" sz="1050" dirty="0" smtClean="0">
                <a:solidFill>
                  <a:prstClr val="white">
                    <a:lumMod val="75000"/>
                  </a:prstClr>
                </a:solidFill>
                <a:latin typeface="Calibri" pitchFamily="34" charset="0"/>
                <a:cs typeface="Arial" charset="0"/>
              </a:rPr>
              <a:t>)</a:t>
            </a:r>
            <a:r>
              <a:rPr lang="en-GB" sz="1200" dirty="0" smtClean="0">
                <a:solidFill>
                  <a:schemeClr val="bg1"/>
                </a:solidFill>
              </a:rPr>
              <a:t>, </a:t>
            </a:r>
            <a:r>
              <a:rPr lang="en-GB" sz="1200" dirty="0" smtClean="0">
                <a:solidFill>
                  <a:schemeClr val="bg1"/>
                </a:solidFill>
              </a:rPr>
              <a:t>R</a:t>
            </a:r>
            <a:r>
              <a:rPr lang="en-GB" sz="1200" dirty="0" smtClean="0">
                <a:solidFill>
                  <a:schemeClr val="bg1"/>
                </a:solidFill>
              </a:rPr>
              <a:t>. Querel </a:t>
            </a:r>
            <a:r>
              <a:rPr lang="en-GB" sz="1050" dirty="0" smtClean="0">
                <a:solidFill>
                  <a:schemeClr val="bg1">
                    <a:lumMod val="75000"/>
                  </a:schemeClr>
                </a:solidFill>
              </a:rPr>
              <a:t>(NIWA)</a:t>
            </a:r>
            <a:r>
              <a:rPr lang="en-GB" sz="1200" dirty="0" smtClean="0">
                <a:solidFill>
                  <a:schemeClr val="bg1"/>
                </a:solidFill>
              </a:rPr>
              <a:t>, H.G. Smit </a:t>
            </a:r>
            <a:r>
              <a:rPr lang="en-GB" sz="1050" dirty="0" smtClean="0">
                <a:solidFill>
                  <a:schemeClr val="bg1">
                    <a:lumMod val="75000"/>
                  </a:schemeClr>
                </a:solidFill>
              </a:rPr>
              <a:t>(FZJ)</a:t>
            </a:r>
            <a:r>
              <a:rPr lang="en-GB" sz="1200" dirty="0" smtClean="0">
                <a:solidFill>
                  <a:schemeClr val="bg1"/>
                </a:solidFill>
              </a:rPr>
              <a:t>, V</a:t>
            </a:r>
            <a:r>
              <a:rPr lang="en-GB" sz="1200" dirty="0">
                <a:solidFill>
                  <a:schemeClr val="bg1"/>
                </a:solidFill>
              </a:rPr>
              <a:t>. Sofieva </a:t>
            </a:r>
            <a:r>
              <a:rPr lang="en-GB" sz="1050" dirty="0">
                <a:solidFill>
                  <a:schemeClr val="bg1">
                    <a:lumMod val="75000"/>
                  </a:schemeClr>
                </a:solidFill>
              </a:rPr>
              <a:t>(FMI)</a:t>
            </a:r>
            <a:r>
              <a:rPr lang="en-GB" sz="1200" dirty="0">
                <a:solidFill>
                  <a:schemeClr val="bg1"/>
                </a:solidFill>
              </a:rPr>
              <a:t>, </a:t>
            </a:r>
            <a:r>
              <a:rPr lang="en-GB" sz="1200" dirty="0" smtClean="0">
                <a:solidFill>
                  <a:schemeClr val="bg1"/>
                </a:solidFill>
              </a:rPr>
              <a:t>R. Stauffer </a:t>
            </a:r>
            <a:r>
              <a:rPr lang="en-GB" sz="1050" dirty="0" smtClean="0">
                <a:solidFill>
                  <a:schemeClr val="bg1">
                    <a:lumMod val="75000"/>
                  </a:schemeClr>
                </a:solidFill>
              </a:rPr>
              <a:t>(NASA-GSFC)</a:t>
            </a:r>
            <a:r>
              <a:rPr lang="en-GB" sz="1200" dirty="0" smtClean="0">
                <a:solidFill>
                  <a:schemeClr val="bg1"/>
                </a:solidFill>
              </a:rPr>
              <a:t>, </a:t>
            </a:r>
            <a:r>
              <a:rPr lang="en-GB" sz="1200" dirty="0" smtClean="0">
                <a:solidFill>
                  <a:schemeClr val="bg1"/>
                </a:solidFill>
              </a:rPr>
              <a:t>W</a:t>
            </a:r>
            <a:r>
              <a:rPr lang="en-GB" sz="1200" dirty="0" smtClean="0">
                <a:solidFill>
                  <a:schemeClr val="bg1"/>
                </a:solidFill>
              </a:rPr>
              <a:t>. Steinbrecht </a:t>
            </a:r>
            <a:r>
              <a:rPr lang="en-GB" sz="1050" dirty="0" smtClean="0">
                <a:solidFill>
                  <a:schemeClr val="bg1">
                    <a:lumMod val="75000"/>
                  </a:schemeClr>
                </a:solidFill>
              </a:rPr>
              <a:t>(DWD)</a:t>
            </a:r>
            <a:r>
              <a:rPr lang="en-GB" sz="1200" dirty="0" smtClean="0">
                <a:solidFill>
                  <a:schemeClr val="bg1"/>
                </a:solidFill>
              </a:rPr>
              <a:t>, A.M. Thompson </a:t>
            </a:r>
            <a:r>
              <a:rPr lang="en-GB" sz="1050" dirty="0" smtClean="0">
                <a:solidFill>
                  <a:schemeClr val="bg1">
                    <a:lumMod val="75000"/>
                  </a:schemeClr>
                </a:solidFill>
              </a:rPr>
              <a:t>(NASA-GSFC)</a:t>
            </a:r>
            <a:r>
              <a:rPr lang="en-GB" sz="1200" dirty="0" smtClean="0">
                <a:solidFill>
                  <a:schemeClr val="bg1"/>
                </a:solidFill>
              </a:rPr>
              <a:t>, </a:t>
            </a:r>
            <a:r>
              <a:rPr lang="en-GB" sz="1200" dirty="0">
                <a:solidFill>
                  <a:schemeClr val="bg1"/>
                </a:solidFill>
              </a:rPr>
              <a:t>K. Tourpali </a:t>
            </a:r>
            <a:r>
              <a:rPr lang="en-GB" sz="1050" dirty="0">
                <a:solidFill>
                  <a:schemeClr val="bg1">
                    <a:lumMod val="75000"/>
                  </a:schemeClr>
                </a:solidFill>
              </a:rPr>
              <a:t>(AUTH</a:t>
            </a:r>
            <a:r>
              <a:rPr lang="en-GB" sz="105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en-GB" sz="1050" dirty="0" smtClean="0">
                <a:solidFill>
                  <a:prstClr val="white"/>
                </a:solidFill>
                <a:latin typeface="Calibri" pitchFamily="34" charset="0"/>
                <a:cs typeface="Arial" charset="0"/>
              </a:rPr>
              <a:t>, </a:t>
            </a:r>
            <a:r>
              <a:rPr lang="en-GB" sz="1200" dirty="0" smtClean="0">
                <a:solidFill>
                  <a:schemeClr val="bg1"/>
                </a:solidFill>
              </a:rPr>
              <a:t>R. Van Malderen </a:t>
            </a:r>
            <a:r>
              <a:rPr lang="en-GB" sz="1050" dirty="0" smtClean="0">
                <a:solidFill>
                  <a:schemeClr val="bg1">
                    <a:lumMod val="75000"/>
                  </a:schemeClr>
                </a:solidFill>
              </a:rPr>
              <a:t>(RMI)</a:t>
            </a:r>
            <a:r>
              <a:rPr lang="en-GB" sz="1050" dirty="0" smtClean="0">
                <a:solidFill>
                  <a:prstClr val="white"/>
                </a:solidFill>
                <a:latin typeface="Calibri" pitchFamily="34" charset="0"/>
                <a:cs typeface="Arial" charset="0"/>
              </a:rPr>
              <a:t>,</a:t>
            </a:r>
            <a:r>
              <a:rPr lang="en-GB" sz="1200" dirty="0" smtClean="0">
                <a:solidFill>
                  <a:schemeClr val="bg1"/>
                </a:solidFill>
              </a:rPr>
              <a:t> C. Vigouroux </a:t>
            </a:r>
            <a:r>
              <a:rPr lang="en-GB" sz="1050" dirty="0">
                <a:solidFill>
                  <a:schemeClr val="bg1">
                    <a:lumMod val="75000"/>
                  </a:schemeClr>
                </a:solidFill>
              </a:rPr>
              <a:t>(BIRA-IASB)</a:t>
            </a:r>
            <a:r>
              <a:rPr lang="en-GB" sz="1200" dirty="0">
                <a:solidFill>
                  <a:schemeClr val="bg1"/>
                </a:solidFill>
              </a:rPr>
              <a:t>, </a:t>
            </a:r>
            <a:r>
              <a:rPr lang="en-GB" sz="1200" dirty="0" smtClean="0">
                <a:solidFill>
                  <a:schemeClr val="bg1"/>
                </a:solidFill>
              </a:rPr>
              <a:t>J</a:t>
            </a:r>
            <a:r>
              <a:rPr lang="en-GB" sz="1200" dirty="0" smtClean="0">
                <a:solidFill>
                  <a:schemeClr val="bg1"/>
                </a:solidFill>
              </a:rPr>
              <a:t>. Wild </a:t>
            </a:r>
            <a:r>
              <a:rPr lang="en-GB" sz="1050" dirty="0" smtClean="0">
                <a:solidFill>
                  <a:schemeClr val="bg1">
                    <a:lumMod val="75000"/>
                  </a:schemeClr>
                </a:solidFill>
              </a:rPr>
              <a:t>(UMD, NOAA-CPC)</a:t>
            </a:r>
            <a:r>
              <a:rPr lang="en-GB" sz="1050" dirty="0" smtClean="0">
                <a:solidFill>
                  <a:prstClr val="white"/>
                </a:solidFill>
                <a:latin typeface="Calibri" pitchFamily="34" charset="0"/>
                <a:cs typeface="Arial" charset="0"/>
              </a:rPr>
              <a:t>, </a:t>
            </a:r>
            <a:r>
              <a:rPr lang="en-GB" sz="1200" dirty="0" smtClean="0">
                <a:solidFill>
                  <a:prstClr val="white"/>
                </a:solidFill>
                <a:latin typeface="Calibri" pitchFamily="34" charset="0"/>
                <a:cs typeface="Arial" charset="0"/>
              </a:rPr>
              <a:t>D</a:t>
            </a:r>
            <a:r>
              <a:rPr lang="en-GB" sz="1200" dirty="0">
                <a:solidFill>
                  <a:prstClr val="white"/>
                </a:solidFill>
                <a:latin typeface="Calibri" pitchFamily="34" charset="0"/>
                <a:cs typeface="Arial" charset="0"/>
              </a:rPr>
              <a:t>. </a:t>
            </a:r>
            <a:r>
              <a:rPr lang="en-GB" sz="1200" dirty="0" smtClean="0">
                <a:solidFill>
                  <a:prstClr val="white"/>
                </a:solidFill>
                <a:latin typeface="Calibri" pitchFamily="34" charset="0"/>
                <a:cs typeface="Arial" charset="0"/>
              </a:rPr>
              <a:t>Zawada </a:t>
            </a:r>
            <a:r>
              <a:rPr lang="en-GB" sz="1050" dirty="0">
                <a:solidFill>
                  <a:prstClr val="white">
                    <a:lumMod val="75000"/>
                  </a:prstClr>
                </a:solidFill>
                <a:latin typeface="Calibri" pitchFamily="34" charset="0"/>
                <a:cs typeface="Arial" charset="0"/>
              </a:rPr>
              <a:t>(U </a:t>
            </a:r>
            <a:r>
              <a:rPr lang="en-GB" sz="1050" dirty="0" smtClean="0">
                <a:solidFill>
                  <a:prstClr val="white">
                    <a:lumMod val="75000"/>
                  </a:prstClr>
                </a:solidFill>
                <a:latin typeface="Calibri" pitchFamily="34" charset="0"/>
                <a:cs typeface="Arial" charset="0"/>
              </a:rPr>
              <a:t>Saskatchewan)        </a:t>
            </a:r>
            <a:r>
              <a:rPr lang="en-GB" sz="1200" dirty="0" smtClean="0">
                <a:solidFill>
                  <a:schemeClr val="bg1"/>
                </a:solidFill>
              </a:rPr>
              <a:t>and many more data providers</a:t>
            </a:r>
          </a:p>
        </p:txBody>
      </p:sp>
      <p:pic>
        <p:nvPicPr>
          <p:cNvPr id="12" name="Picture 3" descr="C:\Users\daanh\Desktop\logos_bw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3836"/>
          <a:stretch/>
        </p:blipFill>
        <p:spPr bwMode="auto">
          <a:xfrm>
            <a:off x="7564548" y="192771"/>
            <a:ext cx="1323965" cy="126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01599" y="4533624"/>
            <a:ext cx="3621107" cy="524113"/>
            <a:chOff x="5369803" y="4509109"/>
            <a:chExt cx="3621107" cy="524113"/>
          </a:xfrm>
        </p:grpSpPr>
        <p:pic>
          <p:nvPicPr>
            <p:cNvPr id="17" name="Picture 3" descr="C:\Users\daanh\Desktop\logos_bw2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69" t="54555"/>
            <a:stretch/>
          </p:blipFill>
          <p:spPr bwMode="auto">
            <a:xfrm>
              <a:off x="7678108" y="4521326"/>
              <a:ext cx="1312802" cy="499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9803" y="4509109"/>
              <a:ext cx="1243398" cy="524113"/>
            </a:xfrm>
            <a:prstGeom prst="rect">
              <a:avLst/>
            </a:prstGeom>
          </p:spPr>
        </p:pic>
        <p:pic>
          <p:nvPicPr>
            <p:cNvPr id="15" name="Picture 3" descr="C:\Users\daanh\Desktop\logos_bw2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69" b="42982"/>
            <a:stretch/>
          </p:blipFill>
          <p:spPr bwMode="auto">
            <a:xfrm>
              <a:off x="6723696" y="4563845"/>
              <a:ext cx="868258" cy="41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90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agreement </a:t>
            </a:r>
            <a:r>
              <a:rPr lang="en-US" dirty="0"/>
              <a:t>ground-based </a:t>
            </a:r>
            <a:r>
              <a:rPr lang="en-US" dirty="0" smtClean="0"/>
              <a:t>and gridded satellite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782542" y="2415074"/>
            <a:ext cx="2241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Trend 2000-2020 (%/</a:t>
            </a:r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dec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GB" sz="1600" b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7" name="Groupe 3">
            <a:extLst>
              <a:ext uri="{FF2B5EF4-FFF2-40B4-BE49-F238E27FC236}">
                <a16:creationId xmlns:a16="http://schemas.microsoft.com/office/drawing/2014/main" id="{87E4C531-B7BD-4941-9EFD-D1C11B93EBCB}"/>
              </a:ext>
            </a:extLst>
          </p:cNvPr>
          <p:cNvGrpSpPr/>
          <p:nvPr/>
        </p:nvGrpSpPr>
        <p:grpSpPr>
          <a:xfrm>
            <a:off x="288720" y="574675"/>
            <a:ext cx="8855280" cy="1848019"/>
            <a:chOff x="288720" y="982674"/>
            <a:chExt cx="12000596" cy="2504422"/>
          </a:xfrm>
        </p:grpSpPr>
        <p:pic>
          <p:nvPicPr>
            <p:cNvPr id="18" name="Image 5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27" b="5278"/>
            <a:stretch/>
          </p:blipFill>
          <p:spPr>
            <a:xfrm>
              <a:off x="6463570" y="1315075"/>
              <a:ext cx="3660840" cy="2172021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" name="Image 9"/>
            <p:cNvPicPr/>
            <p:nvPr/>
          </p:nvPicPr>
          <p:blipFill rotWithShape="1">
            <a:blip r:embed="rId3"/>
            <a:srcRect l="14366"/>
            <a:stretch/>
          </p:blipFill>
          <p:spPr>
            <a:xfrm>
              <a:off x="10266116" y="1400983"/>
              <a:ext cx="2023200" cy="2021761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" name="Image 40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90" b="4678"/>
            <a:stretch/>
          </p:blipFill>
          <p:spPr>
            <a:xfrm>
              <a:off x="3472920" y="1328845"/>
              <a:ext cx="3325680" cy="2147924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" name="Image 3"/>
            <p:cNvPicPr/>
            <p:nvPr/>
          </p:nvPicPr>
          <p:blipFill rotWithShape="1">
            <a:blip r:embed="rId5"/>
            <a:srcRect t="15320" r="4774" b="5928"/>
            <a:stretch/>
          </p:blipFill>
          <p:spPr>
            <a:xfrm>
              <a:off x="288720" y="1328845"/>
              <a:ext cx="3486240" cy="2091131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E59B20F-31AA-4E7F-A68E-51A2CCABFE08}"/>
                </a:ext>
              </a:extLst>
            </p:cNvPr>
            <p:cNvSpPr/>
            <p:nvPr/>
          </p:nvSpPr>
          <p:spPr>
            <a:xfrm>
              <a:off x="862303" y="999884"/>
              <a:ext cx="2531950" cy="4170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/>
                <a:t>ALPINE stations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49DDF0A-8178-472C-87A2-00C6AC598154}"/>
                </a:ext>
              </a:extLst>
            </p:cNvPr>
            <p:cNvSpPr/>
            <p:nvPr/>
          </p:nvSpPr>
          <p:spPr>
            <a:xfrm>
              <a:off x="3470168" y="992365"/>
              <a:ext cx="3365669" cy="4170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 err="1"/>
                <a:t>Mauna</a:t>
              </a:r>
              <a:r>
                <a:rPr lang="fr-FR" sz="1400" dirty="0"/>
                <a:t> Loa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E4CCFC7-4F01-4E8C-865B-A446DD426882}"/>
                </a:ext>
              </a:extLst>
            </p:cNvPr>
            <p:cNvSpPr/>
            <p:nvPr/>
          </p:nvSpPr>
          <p:spPr>
            <a:xfrm>
              <a:off x="7070417" y="982674"/>
              <a:ext cx="2500618" cy="4170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/>
                <a:t>Lauder</a:t>
              </a:r>
            </a:p>
          </p:txBody>
        </p:sp>
        <p:sp>
          <p:nvSpPr>
            <p:cNvPr id="27" name="ZoneTexte 4">
              <a:extLst>
                <a:ext uri="{FF2B5EF4-FFF2-40B4-BE49-F238E27FC236}">
                  <a16:creationId xmlns:a16="http://schemas.microsoft.com/office/drawing/2014/main" id="{37106ADE-DFEF-0E41-9317-9B882E007532}"/>
                </a:ext>
              </a:extLst>
            </p:cNvPr>
            <p:cNvSpPr txBox="1"/>
            <p:nvPr/>
          </p:nvSpPr>
          <p:spPr>
            <a:xfrm>
              <a:off x="3830769" y="1420795"/>
              <a:ext cx="1231900" cy="291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/>
                <a:t>19.5°N 155.8°W</a:t>
              </a:r>
            </a:p>
          </p:txBody>
        </p:sp>
        <p:sp>
          <p:nvSpPr>
            <p:cNvPr id="28" name="ZoneTexte 15">
              <a:extLst>
                <a:ext uri="{FF2B5EF4-FFF2-40B4-BE49-F238E27FC236}">
                  <a16:creationId xmlns:a16="http://schemas.microsoft.com/office/drawing/2014/main" id="{06ECE4F8-2D64-5D42-87E1-F02D8B0C84C7}"/>
                </a:ext>
              </a:extLst>
            </p:cNvPr>
            <p:cNvSpPr txBox="1"/>
            <p:nvPr/>
          </p:nvSpPr>
          <p:spPr>
            <a:xfrm>
              <a:off x="648920" y="1420795"/>
              <a:ext cx="1231900" cy="458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/>
                <a:t>44°N – 49°N</a:t>
              </a:r>
            </a:p>
            <a:p>
              <a:r>
                <a:rPr lang="fr-FR" sz="800" dirty="0"/>
                <a:t>6°E – 11°E</a:t>
              </a:r>
            </a:p>
          </p:txBody>
        </p:sp>
        <p:sp>
          <p:nvSpPr>
            <p:cNvPr id="29" name="ZoneTexte 5">
              <a:extLst>
                <a:ext uri="{FF2B5EF4-FFF2-40B4-BE49-F238E27FC236}">
                  <a16:creationId xmlns:a16="http://schemas.microsoft.com/office/drawing/2014/main" id="{E980F557-5A7B-034F-B979-239E93CC539F}"/>
                </a:ext>
              </a:extLst>
            </p:cNvPr>
            <p:cNvSpPr txBox="1"/>
            <p:nvPr/>
          </p:nvSpPr>
          <p:spPr>
            <a:xfrm>
              <a:off x="6847371" y="1437489"/>
              <a:ext cx="938340" cy="291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/>
                <a:t>45°S 169.7E</a:t>
              </a:r>
            </a:p>
          </p:txBody>
        </p:sp>
      </p:grpSp>
      <p:sp>
        <p:nvSpPr>
          <p:cNvPr id="31" name="ZoneTexte 1">
            <a:extLst>
              <a:ext uri="{FF2B5EF4-FFF2-40B4-BE49-F238E27FC236}">
                <a16:creationId xmlns:a16="http://schemas.microsoft.com/office/drawing/2014/main" id="{759CE168-8882-428B-821C-52743A16DFA4}"/>
              </a:ext>
            </a:extLst>
          </p:cNvPr>
          <p:cNvSpPr txBox="1"/>
          <p:nvPr/>
        </p:nvSpPr>
        <p:spPr>
          <a:xfrm>
            <a:off x="152401" y="2842898"/>
            <a:ext cx="886206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6075" indent="-1616075"/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Alpine stations	</a:t>
            </a: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Multi-site </a:t>
            </a:r>
            <a:r>
              <a:rPr lang="fr-FR" sz="1100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averages</a:t>
            </a:r>
            <a:r>
              <a:rPr lang="fr-FR" sz="1100" b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fr-FR" sz="1100" b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Umkehr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Arosa, OHP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 </a:t>
            </a:r>
            <a:r>
              <a:rPr lang="fr-FR" sz="1100" b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sonde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OHP, </a:t>
            </a:r>
            <a:r>
              <a:rPr lang="fr-FR" sz="1100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Hohenpeissenberg</a:t>
            </a: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, Payerne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 </a:t>
            </a:r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Lidar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OHP, </a:t>
            </a:r>
            <a:r>
              <a:rPr lang="fr-FR" sz="1100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Hohenpeissenberg</a:t>
            </a: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 </a:t>
            </a:r>
            <a:r>
              <a:rPr lang="fr-FR" sz="1100" b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FTIR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Zugspitze, Jungfraujoch;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Microwave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Payerne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). FTIR trends from C. Vigouroux (personal communication, 2021).</a:t>
            </a:r>
          </a:p>
          <a:p>
            <a:pPr marL="1616075" indent="-1616075">
              <a:spcBef>
                <a:spcPts val="1200"/>
              </a:spcBef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Gridded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satellite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data	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Closest grid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cell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SBUV-MOD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&amp;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SWOOSH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10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°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 30°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lon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MEGRIDOP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10°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lat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x 20°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lon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endPara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Agreement clearly improved w.r.t. earlier assessment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Good 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agreement between ground-based and gridded satellite data for 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Alpine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Mauna Loa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station.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Larger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discrepancies at </a:t>
            </a:r>
            <a:r>
              <a:rPr 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Lauder.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Further investigations ongoing.</a:t>
            </a:r>
            <a:endParaRPr lang="fr-FR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5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 anchor="ctr"/>
          <a:lstStyle/>
          <a:p>
            <a:pPr marL="360" indent="0">
              <a:buClr>
                <a:srgbClr val="000000"/>
              </a:buClr>
              <a:buNone/>
            </a:pPr>
            <a:r>
              <a:rPr lang="en-US" b="1" spc="-1" dirty="0" smtClean="0">
                <a:solidFill>
                  <a:srgbClr val="000000"/>
                </a:solidFill>
              </a:rPr>
              <a:t>Estimates from zonal mean satellite CDRs</a:t>
            </a:r>
            <a:endParaRPr lang="en-US" spc="-1" dirty="0" smtClean="0">
              <a:solidFill>
                <a:srgbClr val="000000"/>
              </a:solidFill>
            </a:endParaRPr>
          </a:p>
          <a:p>
            <a:pPr marL="286110" indent="-285750">
              <a:buClr>
                <a:srgbClr val="000000"/>
              </a:buClr>
            </a:pPr>
            <a:r>
              <a:rPr lang="en-US" b="1" spc="-1" dirty="0" smtClean="0">
                <a:solidFill>
                  <a:srgbClr val="000000"/>
                </a:solidFill>
              </a:rPr>
              <a:t>upper stratosphere</a:t>
            </a:r>
          </a:p>
          <a:p>
            <a:pPr marL="686160" lvl="1">
              <a:buClr>
                <a:srgbClr val="000000"/>
              </a:buClr>
            </a:pPr>
            <a:r>
              <a:rPr lang="en-US" spc="-1" dirty="0" smtClean="0">
                <a:solidFill>
                  <a:srgbClr val="000000"/>
                </a:solidFill>
              </a:rPr>
              <a:t>Positive trends of 1-4% dec</a:t>
            </a:r>
            <a:r>
              <a:rPr lang="en-US" spc="-1" baseline="30000" dirty="0" smtClean="0">
                <a:solidFill>
                  <a:srgbClr val="000000"/>
                </a:solidFill>
              </a:rPr>
              <a:t>-1</a:t>
            </a:r>
            <a:r>
              <a:rPr lang="en-US" spc="-1" dirty="0" smtClean="0">
                <a:solidFill>
                  <a:srgbClr val="000000"/>
                </a:solidFill>
              </a:rPr>
              <a:t> depending on record and latitude; similar to LOTUS (2019)</a:t>
            </a:r>
          </a:p>
          <a:p>
            <a:pPr marL="686160" lvl="1">
              <a:buClr>
                <a:srgbClr val="000000"/>
              </a:buClr>
            </a:pPr>
            <a:r>
              <a:rPr lang="en-US" spc="-1" dirty="0" smtClean="0">
                <a:solidFill>
                  <a:srgbClr val="000000"/>
                </a:solidFill>
              </a:rPr>
              <a:t>Combined trends in </a:t>
            </a:r>
            <a:r>
              <a:rPr lang="en-US" spc="-1" dirty="0">
                <a:solidFill>
                  <a:srgbClr val="000000"/>
                </a:solidFill>
              </a:rPr>
              <a:t>broad latitude </a:t>
            </a:r>
            <a:r>
              <a:rPr lang="en-US" spc="-1" dirty="0" smtClean="0">
                <a:solidFill>
                  <a:srgbClr val="000000"/>
                </a:solidFill>
              </a:rPr>
              <a:t>bands: ~2% dec</a:t>
            </a:r>
            <a:r>
              <a:rPr lang="en-US" spc="-1" baseline="30000" dirty="0" smtClean="0">
                <a:solidFill>
                  <a:srgbClr val="000000"/>
                </a:solidFill>
              </a:rPr>
              <a:t>-1</a:t>
            </a:r>
            <a:r>
              <a:rPr lang="en-US" spc="-1" dirty="0" smtClean="0">
                <a:solidFill>
                  <a:srgbClr val="000000"/>
                </a:solidFill>
              </a:rPr>
              <a:t> in SH, Tropics and NH. </a:t>
            </a:r>
          </a:p>
          <a:p>
            <a:pPr marL="686160" lvl="1">
              <a:buClr>
                <a:srgbClr val="000000"/>
              </a:buClr>
            </a:pPr>
            <a:r>
              <a:rPr lang="en-US" spc="-1" dirty="0" smtClean="0">
                <a:solidFill>
                  <a:srgbClr val="000000"/>
                </a:solidFill>
              </a:rPr>
              <a:t>Somewhat smaller in NH compared to LOTUS (2019). Smaller error bars: </a:t>
            </a:r>
            <a:r>
              <a:rPr lang="en-US" b="1" spc="-1" dirty="0" smtClean="0">
                <a:solidFill>
                  <a:srgbClr val="000000"/>
                </a:solidFill>
              </a:rPr>
              <a:t>trends now significant in all regions</a:t>
            </a:r>
            <a:r>
              <a:rPr lang="en-US" spc="-1" dirty="0" smtClean="0">
                <a:solidFill>
                  <a:srgbClr val="000000"/>
                </a:solidFill>
              </a:rPr>
              <a:t>.</a:t>
            </a:r>
          </a:p>
          <a:p>
            <a:pPr marL="686160" lvl="1">
              <a:buClr>
                <a:srgbClr val="000000"/>
              </a:buClr>
            </a:pPr>
            <a:r>
              <a:rPr lang="en-US" spc="-1" dirty="0" smtClean="0">
                <a:solidFill>
                  <a:srgbClr val="000000"/>
                </a:solidFill>
              </a:rPr>
              <a:t>Good agreement with CCMI trends.</a:t>
            </a:r>
          </a:p>
          <a:p>
            <a:pPr marL="286110">
              <a:buClr>
                <a:srgbClr val="000000"/>
              </a:buClr>
            </a:pPr>
            <a:r>
              <a:rPr lang="en-US" b="1" spc="-1" dirty="0" smtClean="0">
                <a:solidFill>
                  <a:srgbClr val="000000"/>
                </a:solidFill>
              </a:rPr>
              <a:t>l</a:t>
            </a:r>
            <a:r>
              <a:rPr lang="en-US" b="1" dirty="0" smtClean="0"/>
              <a:t>ower stratosphere</a:t>
            </a:r>
          </a:p>
          <a:p>
            <a:pPr marL="686160" lvl="1">
              <a:buClr>
                <a:srgbClr val="000000"/>
              </a:buClr>
            </a:pPr>
            <a:r>
              <a:rPr lang="en-US" dirty="0" smtClean="0"/>
              <a:t>Non-significant negative trends in the Tropics and NH below 20 km.</a:t>
            </a:r>
          </a:p>
          <a:p>
            <a:pPr marL="686160" lvl="1">
              <a:buClr>
                <a:srgbClr val="000000"/>
              </a:buClr>
            </a:pPr>
            <a:r>
              <a:rPr lang="en-US" dirty="0" smtClean="0"/>
              <a:t>Larger (non significant) discrepancies between CCMI and observations in NH and SH.</a:t>
            </a:r>
          </a:p>
          <a:p>
            <a:pPr marL="0" indent="0">
              <a:spcBef>
                <a:spcPts val="384"/>
              </a:spcBef>
              <a:buNone/>
            </a:pPr>
            <a:endParaRPr lang="en-US" b="1" spc="-1" dirty="0" smtClean="0"/>
          </a:p>
          <a:p>
            <a:pPr marL="0" indent="0">
              <a:spcBef>
                <a:spcPts val="384"/>
              </a:spcBef>
              <a:buNone/>
            </a:pPr>
            <a:r>
              <a:rPr lang="en-US" b="1" spc="-1" dirty="0" smtClean="0"/>
              <a:t>Comparison between trends from gridded satellite data and ground-based observations</a:t>
            </a:r>
          </a:p>
          <a:p>
            <a:pPr>
              <a:spcBef>
                <a:spcPts val="384"/>
              </a:spcBef>
            </a:pPr>
            <a:r>
              <a:rPr lang="en-US" spc="-1" dirty="0" smtClean="0"/>
              <a:t>Good agreement at the NDACC alpine stations (NH) and Mauna Loa (Tropics)</a:t>
            </a:r>
          </a:p>
          <a:p>
            <a:pPr>
              <a:spcBef>
                <a:spcPts val="384"/>
              </a:spcBef>
            </a:pPr>
            <a:r>
              <a:rPr lang="en-US" spc="-1" dirty="0" smtClean="0"/>
              <a:t>Larger discrepancy at Lauder (SH)</a:t>
            </a:r>
            <a:endParaRPr lang="en-US" sz="1400" spc="-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2000-2020 ozone profile trends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107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381226" y="837624"/>
            <a:ext cx="4724674" cy="3600000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spc="-1" dirty="0" smtClean="0">
                <a:solidFill>
                  <a:srgbClr val="000000"/>
                </a:solidFill>
                <a:ea typeface="Noto Sans"/>
              </a:rPr>
              <a:t>Extended &amp; improved </a:t>
            </a:r>
            <a:r>
              <a:rPr lang="en-US" b="1" spc="-1" dirty="0">
                <a:solidFill>
                  <a:schemeClr val="tx2">
                    <a:lumMod val="60000"/>
                    <a:lumOff val="40000"/>
                  </a:schemeClr>
                </a:solidFill>
                <a:ea typeface="Noto Sans"/>
              </a:rPr>
              <a:t>zonal mean </a:t>
            </a:r>
            <a:r>
              <a:rPr lang="en-US" b="1" spc="-1" dirty="0" smtClean="0">
                <a:solidFill>
                  <a:srgbClr val="000000"/>
                </a:solidFill>
                <a:ea typeface="Noto Sans"/>
              </a:rPr>
              <a:t>satellite data</a:t>
            </a:r>
            <a:endParaRPr lang="en-US" spc="-1" dirty="0" smtClean="0">
              <a:solidFill>
                <a:srgbClr val="000000"/>
              </a:solidFill>
              <a:ea typeface="Noto Sans"/>
            </a:endParaRPr>
          </a:p>
          <a:p>
            <a:pPr marL="0" indent="0">
              <a:buNone/>
            </a:pPr>
            <a:r>
              <a:rPr lang="en-US" spc="-1" dirty="0" smtClean="0">
                <a:solidFill>
                  <a:srgbClr val="000000"/>
                </a:solidFill>
                <a:ea typeface="Noto Sans"/>
              </a:rPr>
              <a:t>SBUV-MOD, SBUV-COH, </a:t>
            </a:r>
            <a:br>
              <a:rPr lang="en-US" spc="-1" dirty="0" smtClean="0">
                <a:solidFill>
                  <a:srgbClr val="000000"/>
                </a:solidFill>
                <a:ea typeface="Noto Sans"/>
              </a:rPr>
            </a:br>
            <a:r>
              <a:rPr lang="en-US" spc="-1" dirty="0" smtClean="0">
                <a:solidFill>
                  <a:srgbClr val="000000"/>
                </a:solidFill>
                <a:ea typeface="Noto Sans"/>
              </a:rPr>
              <a:t>GOZCARDS, SWOOSH, </a:t>
            </a:r>
            <a:br>
              <a:rPr lang="en-US" spc="-1" dirty="0" smtClean="0">
                <a:solidFill>
                  <a:srgbClr val="000000"/>
                </a:solidFill>
                <a:ea typeface="Noto Sans"/>
              </a:rPr>
            </a:br>
            <a:r>
              <a:rPr lang="en-US" spc="-1" dirty="0" smtClean="0">
                <a:solidFill>
                  <a:srgbClr val="000000"/>
                </a:solidFill>
                <a:ea typeface="Noto Sans"/>
              </a:rPr>
              <a:t>SAGE-CCI-OMPS, SAGE-OSIRIS-OMPS, </a:t>
            </a:r>
            <a:r>
              <a:rPr lang="en-US" spc="-1" dirty="0" smtClean="0">
                <a:solidFill>
                  <a:schemeClr val="accent2">
                    <a:lumMod val="75000"/>
                  </a:schemeClr>
                </a:solidFill>
                <a:ea typeface="Noto Sans"/>
              </a:rPr>
              <a:t>SAGE-SCIA-OMPS</a:t>
            </a:r>
            <a:endParaRPr lang="fr-FR" spc="-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b="1" spc="-1" dirty="0" smtClean="0">
              <a:solidFill>
                <a:srgbClr val="000000"/>
              </a:solidFill>
              <a:ea typeface="Noto Sans"/>
            </a:endParaRPr>
          </a:p>
          <a:p>
            <a:pPr marL="0" indent="0">
              <a:buNone/>
            </a:pPr>
            <a:r>
              <a:rPr lang="en-US" b="1" spc="-1" dirty="0" smtClean="0">
                <a:solidFill>
                  <a:srgbClr val="000000"/>
                </a:solidFill>
                <a:ea typeface="Noto Sans"/>
              </a:rPr>
              <a:t>Consideration </a:t>
            </a:r>
            <a:r>
              <a:rPr lang="en-US" b="1" spc="-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Noto Sans"/>
              </a:rPr>
              <a:t>latitude-longitude </a:t>
            </a:r>
            <a:r>
              <a:rPr lang="en-US" b="1" spc="-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Noto Sans"/>
              </a:rPr>
              <a:t>resolved</a:t>
            </a:r>
            <a:r>
              <a:rPr lang="en-US" b="1" spc="-1" dirty="0" smtClean="0">
                <a:solidFill>
                  <a:srgbClr val="000000"/>
                </a:solidFill>
                <a:ea typeface="Noto Sans"/>
              </a:rPr>
              <a:t> satellite data</a:t>
            </a:r>
          </a:p>
          <a:p>
            <a:pPr marL="0" indent="0">
              <a:buNone/>
            </a:pPr>
            <a:r>
              <a:rPr lang="en-US" spc="-1" dirty="0" smtClean="0">
                <a:solidFill>
                  <a:srgbClr val="000000"/>
                </a:solidFill>
                <a:ea typeface="Noto Sans"/>
              </a:rPr>
              <a:t>SWOOSH</a:t>
            </a:r>
            <a:r>
              <a:rPr lang="en-US" spc="-1" dirty="0">
                <a:solidFill>
                  <a:srgbClr val="000000"/>
                </a:solidFill>
                <a:ea typeface="Noto Sans"/>
              </a:rPr>
              <a:t>, </a:t>
            </a:r>
            <a:r>
              <a:rPr lang="en-US" spc="-1" dirty="0">
                <a:solidFill>
                  <a:schemeClr val="accent2">
                    <a:lumMod val="75000"/>
                  </a:schemeClr>
                </a:solidFill>
                <a:ea typeface="Noto Sans"/>
              </a:rPr>
              <a:t>MEGRIDOP</a:t>
            </a:r>
            <a:r>
              <a:rPr lang="en-US" spc="-1" dirty="0">
                <a:solidFill>
                  <a:srgbClr val="000000"/>
                </a:solidFill>
                <a:ea typeface="Noto Sans"/>
              </a:rPr>
              <a:t>, </a:t>
            </a:r>
            <a:r>
              <a:rPr lang="en-US" spc="-1" dirty="0" smtClean="0">
                <a:solidFill>
                  <a:srgbClr val="000000"/>
                </a:solidFill>
                <a:ea typeface="Noto Sans"/>
              </a:rPr>
              <a:t>SBUV-MOD</a:t>
            </a:r>
          </a:p>
          <a:p>
            <a:pPr marL="0" indent="0">
              <a:buNone/>
            </a:pPr>
            <a:endParaRPr lang="en-US" b="1" spc="-1" dirty="0" smtClean="0">
              <a:solidFill>
                <a:srgbClr val="000000"/>
              </a:solidFill>
              <a:ea typeface="Noto Sans"/>
            </a:endParaRPr>
          </a:p>
          <a:p>
            <a:pPr marL="0" indent="0">
              <a:buNone/>
            </a:pPr>
            <a:r>
              <a:rPr lang="en-US" b="1" spc="-1" dirty="0" smtClean="0">
                <a:solidFill>
                  <a:srgbClr val="000000"/>
                </a:solidFill>
                <a:ea typeface="Noto Sans"/>
              </a:rPr>
              <a:t>Extended &amp; </a:t>
            </a:r>
            <a:r>
              <a:rPr lang="en-US" b="1" spc="-1" dirty="0">
                <a:solidFill>
                  <a:schemeClr val="tx2">
                    <a:lumMod val="60000"/>
                    <a:lumOff val="40000"/>
                  </a:schemeClr>
                </a:solidFill>
                <a:ea typeface="Noto Sans"/>
              </a:rPr>
              <a:t>homogenized ground-based </a:t>
            </a:r>
            <a:r>
              <a:rPr lang="en-US" b="1" spc="-1" dirty="0">
                <a:solidFill>
                  <a:srgbClr val="000000"/>
                </a:solidFill>
                <a:ea typeface="Noto Sans"/>
              </a:rPr>
              <a:t>observations (NDACC, </a:t>
            </a:r>
            <a:r>
              <a:rPr lang="en-US" b="1" spc="-1" dirty="0" smtClean="0">
                <a:solidFill>
                  <a:srgbClr val="000000"/>
                </a:solidFill>
                <a:ea typeface="Noto Sans"/>
              </a:rPr>
              <a:t>GAW, SHADOZ) </a:t>
            </a:r>
          </a:p>
          <a:p>
            <a:pPr marL="0" indent="0">
              <a:buNone/>
            </a:pPr>
            <a:r>
              <a:rPr lang="en-US" spc="-1" dirty="0" smtClean="0">
                <a:solidFill>
                  <a:srgbClr val="000000"/>
                </a:solidFill>
                <a:ea typeface="Noto Sans"/>
              </a:rPr>
              <a:t>ozonesondes, lidar</a:t>
            </a:r>
            <a:r>
              <a:rPr lang="en-US" spc="-1" dirty="0">
                <a:solidFill>
                  <a:srgbClr val="000000"/>
                </a:solidFill>
                <a:ea typeface="Noto Sans"/>
              </a:rPr>
              <a:t>, </a:t>
            </a:r>
            <a:r>
              <a:rPr lang="en-US" spc="-1" dirty="0" smtClean="0">
                <a:solidFill>
                  <a:srgbClr val="000000"/>
                </a:solidFill>
                <a:ea typeface="Noto Sans"/>
              </a:rPr>
              <a:t>microwave spectrometer, </a:t>
            </a:r>
            <a:br>
              <a:rPr lang="en-US" spc="-1" dirty="0" smtClean="0">
                <a:solidFill>
                  <a:srgbClr val="000000"/>
                </a:solidFill>
                <a:ea typeface="Noto Sans"/>
              </a:rPr>
            </a:br>
            <a:r>
              <a:rPr lang="en-US" spc="-1" dirty="0" smtClean="0">
                <a:solidFill>
                  <a:srgbClr val="000000"/>
                </a:solidFill>
                <a:ea typeface="Noto Sans"/>
              </a:rPr>
              <a:t>FTIR</a:t>
            </a:r>
            <a:r>
              <a:rPr lang="en-US" spc="-1" dirty="0">
                <a:solidFill>
                  <a:srgbClr val="000000"/>
                </a:solidFill>
                <a:ea typeface="Noto Sans"/>
              </a:rPr>
              <a:t>, </a:t>
            </a:r>
            <a:r>
              <a:rPr lang="en-US" spc="-1" dirty="0" smtClean="0">
                <a:solidFill>
                  <a:srgbClr val="000000"/>
                </a:solidFill>
                <a:ea typeface="Noto Sans"/>
              </a:rPr>
              <a:t>Umkehr</a:t>
            </a:r>
            <a:endParaRPr lang="fr-FR" spc="-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LOTUS update : extended &amp; updated ozone profile data </a:t>
            </a:r>
            <a:r>
              <a:rPr lang="en-US" dirty="0"/>
              <a:t>records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-329643" y="837624"/>
            <a:ext cx="3846498" cy="4229246"/>
            <a:chOff x="519764" y="837624"/>
            <a:chExt cx="3846498" cy="4229246"/>
          </a:xfrm>
        </p:grpSpPr>
        <p:sp>
          <p:nvSpPr>
            <p:cNvPr id="5" name="TextBox 4"/>
            <p:cNvSpPr txBox="1"/>
            <p:nvPr/>
          </p:nvSpPr>
          <p:spPr>
            <a:xfrm>
              <a:off x="519764" y="4635983"/>
              <a:ext cx="384649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 smtClean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</a:rPr>
                <a:t>SPARC/IO3C/GAW Report (2019)</a:t>
              </a:r>
              <a:br>
                <a:rPr lang="en-GB" sz="1100" dirty="0" smtClean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</a:rPr>
              </a:br>
              <a:r>
                <a:rPr lang="en-GB" sz="1100" dirty="0" smtClean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hlinkClick r:id="rId2"/>
                </a:rPr>
                <a:t>https</a:t>
              </a:r>
              <a:r>
                <a:rPr lang="en-GB" sz="11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hlinkClick r:id="rId2"/>
                </a:rPr>
                <a:t>://</a:t>
              </a:r>
              <a:r>
                <a:rPr lang="en-GB" sz="1100" dirty="0" smtClean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hlinkClick r:id="rId2"/>
                </a:rPr>
                <a:t>www.sparc-climate.org/activities/ozone-trends</a:t>
              </a:r>
              <a:r>
                <a:rPr lang="en-GB" sz="1100" dirty="0" smtClean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</a:rPr>
                <a:t> </a:t>
              </a:r>
              <a:endParaRPr lang="en-GB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1497" y="837624"/>
              <a:ext cx="2541835" cy="3600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7" name="Right Arrow 6"/>
          <p:cNvSpPr/>
          <p:nvPr/>
        </p:nvSpPr>
        <p:spPr>
          <a:xfrm>
            <a:off x="3310171" y="2478831"/>
            <a:ext cx="817809" cy="326725"/>
          </a:xfrm>
          <a:prstGeom prst="rightArrow">
            <a:avLst/>
          </a:prstGeom>
          <a:solidFill>
            <a:srgbClr val="243F8E"/>
          </a:solidFill>
          <a:ln>
            <a:solidFill>
              <a:srgbClr val="27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28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b="1" dirty="0" smtClean="0"/>
              <a:t>Code version </a:t>
            </a:r>
            <a:r>
              <a:rPr lang="en-US" b="1" dirty="0"/>
              <a:t>0.8.0</a:t>
            </a:r>
          </a:p>
          <a:p>
            <a:r>
              <a:rPr lang="en-US" dirty="0" smtClean="0"/>
              <a:t>maintained by </a:t>
            </a:r>
            <a:r>
              <a:rPr lang="en-US" dirty="0"/>
              <a:t>University of Saskatchewan</a:t>
            </a:r>
            <a:endParaRPr lang="en-US" dirty="0" smtClean="0"/>
          </a:p>
          <a:p>
            <a:r>
              <a:rPr lang="en-US" dirty="0" smtClean="0"/>
              <a:t>freely available </a:t>
            </a:r>
            <a:r>
              <a:rPr lang="en-US" dirty="0"/>
              <a:t>at </a:t>
            </a:r>
            <a:r>
              <a:rPr lang="en-US" dirty="0">
                <a:hlinkClick r:id="rId2"/>
              </a:rPr>
              <a:t>https://arg.usask.ca/docs/LOTUS_regression/index.html</a:t>
            </a:r>
            <a:r>
              <a:rPr lang="en-US" dirty="0"/>
              <a:t>  </a:t>
            </a:r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LOTUS regression model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r>
              <a:rPr lang="en-US" dirty="0" smtClean="0">
                <a:solidFill>
                  <a:srgbClr val="FF0000"/>
                </a:solidFill>
              </a:rPr>
              <a:t>Predictors</a:t>
            </a:r>
            <a:r>
              <a:rPr lang="en-US" dirty="0" smtClean="0"/>
              <a:t> : </a:t>
            </a:r>
            <a:r>
              <a:rPr lang="en-US" dirty="0" smtClean="0"/>
              <a:t>extended to </a:t>
            </a:r>
            <a:r>
              <a:rPr lang="en-US" dirty="0" smtClean="0"/>
              <a:t>Dec 2020</a:t>
            </a:r>
          </a:p>
          <a:p>
            <a:r>
              <a:rPr lang="en-US" dirty="0">
                <a:solidFill>
                  <a:srgbClr val="FFC000"/>
                </a:solidFill>
              </a:rPr>
              <a:t>AOD </a:t>
            </a:r>
            <a:r>
              <a:rPr lang="en-US" dirty="0"/>
              <a:t>: replaced GISS by </a:t>
            </a:r>
            <a:r>
              <a:rPr lang="en-US" dirty="0" err="1"/>
              <a:t>GloSSAC</a:t>
            </a:r>
            <a:r>
              <a:rPr lang="en-US" dirty="0"/>
              <a:t> </a:t>
            </a:r>
            <a:r>
              <a:rPr lang="en-US" dirty="0" smtClean="0"/>
              <a:t>v2</a:t>
            </a:r>
          </a:p>
          <a:p>
            <a:r>
              <a:rPr lang="en-US" dirty="0">
                <a:solidFill>
                  <a:srgbClr val="00B0F0"/>
                </a:solidFill>
              </a:rPr>
              <a:t>Predictors </a:t>
            </a:r>
            <a:r>
              <a:rPr lang="en-US" dirty="0"/>
              <a:t>: added seasonal </a:t>
            </a:r>
            <a:r>
              <a:rPr lang="en-US" dirty="0" smtClean="0"/>
              <a:t>dependence (Fourier terms)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178C324-CB4C-4B0B-8240-4D488F719F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6571" y="2797172"/>
                <a:ext cx="7424289" cy="667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𝑄𝐵𝑂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𝑄𝐵𝑂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𝐸𝑁𝑆𝑂</m:t>
                      </m:r>
                      <m:d>
                        <m:d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𝐴𝑂𝐷</m:t>
                      </m:r>
                      <m:d>
                        <m:d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𝑆𝑜𝑙𝑎𝑟</m:t>
                      </m:r>
                      <m:d>
                        <m:d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FR" i="1" dirty="0">
                  <a:solidFill>
                    <a:schemeClr val="tx1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𝐿𝑖𝑛𝑒𝑎𝑟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𝑝𝑟𝑒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𝐺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𝐿𝑖𝑛𝑒𝑎𝑟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𝑝𝑜𝑠𝑡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𝐽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𝜀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178C324-CB4C-4B0B-8240-4D488F719F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71" y="2797172"/>
                <a:ext cx="7424289" cy="667747"/>
              </a:xfrm>
              <a:prstGeom prst="rect">
                <a:avLst/>
              </a:prstGeom>
              <a:blipFill>
                <a:blip r:embed="rId3"/>
                <a:stretch>
                  <a:fillRect b="-36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LOTUS update : </a:t>
            </a:r>
            <a:r>
              <a:rPr lang="en-US" dirty="0" smtClean="0"/>
              <a:t>extended &amp; updated regression model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5738897" y="2763404"/>
            <a:ext cx="808900" cy="45394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865986" y="2829860"/>
            <a:ext cx="6302386" cy="614210"/>
            <a:chOff x="865986" y="2639719"/>
            <a:chExt cx="6302386" cy="614210"/>
          </a:xfrm>
        </p:grpSpPr>
        <p:sp>
          <p:nvSpPr>
            <p:cNvPr id="17" name="Oval 16"/>
            <p:cNvSpPr/>
            <p:nvPr/>
          </p:nvSpPr>
          <p:spPr>
            <a:xfrm>
              <a:off x="1380188" y="2639720"/>
              <a:ext cx="407830" cy="340715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6760542" y="2639719"/>
              <a:ext cx="407830" cy="340715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2718724" y="2644497"/>
              <a:ext cx="407830" cy="340715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4071222" y="2644497"/>
              <a:ext cx="407830" cy="340715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5483419" y="2644497"/>
              <a:ext cx="407830" cy="340715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865986" y="2908437"/>
              <a:ext cx="407830" cy="340715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6332161" y="2908436"/>
              <a:ext cx="407830" cy="340715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2585948" y="2913214"/>
              <a:ext cx="407830" cy="340715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4388113" y="2913214"/>
              <a:ext cx="407830" cy="340715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5420135" y="2913214"/>
              <a:ext cx="407830" cy="340715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50125" y="2829860"/>
            <a:ext cx="6013638" cy="345493"/>
            <a:chOff x="1380188" y="2639719"/>
            <a:chExt cx="6013638" cy="345493"/>
          </a:xfrm>
        </p:grpSpPr>
        <p:sp>
          <p:nvSpPr>
            <p:cNvPr id="26" name="Oval 25"/>
            <p:cNvSpPr/>
            <p:nvPr/>
          </p:nvSpPr>
          <p:spPr>
            <a:xfrm>
              <a:off x="1380188" y="2639720"/>
              <a:ext cx="757226" cy="34071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6760541" y="2639719"/>
              <a:ext cx="633285" cy="34071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2761606" y="2644497"/>
              <a:ext cx="732378" cy="34071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4138778" y="2644497"/>
              <a:ext cx="642706" cy="34071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5532243" y="2644497"/>
              <a:ext cx="545747" cy="34071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4974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93192" y="4380657"/>
            <a:ext cx="2042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1919"/>
                </a:solidFill>
              </a:rPr>
              <a:t>No seasonal dependence</a:t>
            </a:r>
            <a:endParaRPr lang="en-GB" sz="1400" b="1" dirty="0">
              <a:solidFill>
                <a:srgbClr val="FF1919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4300" y="1844040"/>
            <a:ext cx="8884920" cy="2137288"/>
            <a:chOff x="623717" y="2476500"/>
            <a:chExt cx="10042400" cy="2415723"/>
          </a:xfrm>
        </p:grpSpPr>
        <p:pic>
          <p:nvPicPr>
            <p:cNvPr id="4" name="Image 10">
              <a:extLst>
                <a:ext uri="{FF2B5EF4-FFF2-40B4-BE49-F238E27FC236}">
                  <a16:creationId xmlns:a16="http://schemas.microsoft.com/office/drawing/2014/main" id="{3A9FE2EF-2AD7-437B-8506-EF98AE16CE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6" t="11256" r="8790" b="7159"/>
            <a:stretch/>
          </p:blipFill>
          <p:spPr>
            <a:xfrm>
              <a:off x="4152900" y="2491739"/>
              <a:ext cx="3086100" cy="2376612"/>
            </a:xfrm>
            <a:prstGeom prst="rect">
              <a:avLst/>
            </a:prstGeom>
          </p:spPr>
        </p:pic>
        <p:pic>
          <p:nvPicPr>
            <p:cNvPr id="5" name="Image 8">
              <a:extLst>
                <a:ext uri="{FF2B5EF4-FFF2-40B4-BE49-F238E27FC236}">
                  <a16:creationId xmlns:a16="http://schemas.microsoft.com/office/drawing/2014/main" id="{0CB35C6B-0310-414A-9FEC-69797F4DAC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65" t="11256" b="6340"/>
            <a:stretch/>
          </p:blipFill>
          <p:spPr>
            <a:xfrm>
              <a:off x="7239000" y="2491739"/>
              <a:ext cx="3427117" cy="2400484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298BE6BD-C300-49F9-B50F-FBDA76C534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33" r="9530" b="6440"/>
            <a:stretch/>
          </p:blipFill>
          <p:spPr>
            <a:xfrm>
              <a:off x="623717" y="2476500"/>
              <a:ext cx="3513943" cy="2415723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14300" y="1857523"/>
            <a:ext cx="8886668" cy="2123805"/>
            <a:chOff x="114300" y="2446020"/>
            <a:chExt cx="8886668" cy="2123805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7694645C-6B45-4ABC-9559-73B03F2FA1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2" t="11829" r="9369" b="7218"/>
            <a:stretch/>
          </p:blipFill>
          <p:spPr>
            <a:xfrm>
              <a:off x="3245485" y="2461261"/>
              <a:ext cx="2705101" cy="2087444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974DD74E-B2CA-4BDD-A760-A5FC97D661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62" t="11830" b="6399"/>
            <a:stretch/>
          </p:blipFill>
          <p:spPr>
            <a:xfrm>
              <a:off x="5974080" y="2461260"/>
              <a:ext cx="3026888" cy="2108565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64A8E1E4-B358-494E-934D-FF5FF711B4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25" r="9099" b="6513"/>
            <a:stretch/>
          </p:blipFill>
          <p:spPr>
            <a:xfrm>
              <a:off x="114300" y="2446020"/>
              <a:ext cx="3125321" cy="212380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of including seasonal variation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427974" y="1610706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60S </a:t>
            </a:r>
            <a:r>
              <a:rPr lang="en-US" sz="1400" b="1" dirty="0"/>
              <a:t>– </a:t>
            </a:r>
            <a:r>
              <a:rPr lang="en-US" sz="1400" b="1" dirty="0" smtClean="0"/>
              <a:t>30S</a:t>
            </a:r>
            <a:endParaRPr lang="en-GB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49177" y="1610706"/>
            <a:ext cx="9236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20S – 20N</a:t>
            </a:r>
            <a:endParaRPr lang="en-GB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70382" y="1610706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30N – 60N</a:t>
            </a:r>
            <a:endParaRPr lang="en-GB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93193" y="4380657"/>
            <a:ext cx="397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Seasonal </a:t>
            </a:r>
            <a:r>
              <a:rPr lang="en-US" sz="1400" b="1" dirty="0">
                <a:solidFill>
                  <a:srgbClr val="00B050"/>
                </a:solidFill>
              </a:rPr>
              <a:t>dependence</a:t>
            </a:r>
            <a:r>
              <a:rPr lang="en-US" sz="1400" dirty="0"/>
              <a:t> </a:t>
            </a:r>
            <a:r>
              <a:rPr lang="en-US" sz="1400" dirty="0" smtClean="0">
                <a:sym typeface="Wingdings" panose="05000000000000000000" pitchFamily="2" charset="2"/>
              </a:rPr>
              <a:t></a:t>
            </a:r>
            <a:r>
              <a:rPr lang="en-US" sz="1400" dirty="0" smtClean="0"/>
              <a:t> </a:t>
            </a:r>
            <a:r>
              <a:rPr lang="en-US" sz="1400" dirty="0"/>
              <a:t>smaller trend uncertainty</a:t>
            </a:r>
            <a:endParaRPr lang="en-GB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532973" y="3994485"/>
            <a:ext cx="2170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Trend 2000 – 2020 (%/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dec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GB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90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Satellite ozone trends 2000–2020</a:t>
            </a:r>
            <a:endParaRPr lang="en-GB" dirty="0"/>
          </a:p>
        </p:txBody>
      </p:sp>
      <p:grpSp>
        <p:nvGrpSpPr>
          <p:cNvPr id="38" name="Group 37"/>
          <p:cNvGrpSpPr/>
          <p:nvPr/>
        </p:nvGrpSpPr>
        <p:grpSpPr>
          <a:xfrm>
            <a:off x="143949" y="758947"/>
            <a:ext cx="2107504" cy="2201893"/>
            <a:chOff x="143949" y="758947"/>
            <a:chExt cx="2107504" cy="2201893"/>
          </a:xfrm>
        </p:grpSpPr>
        <p:pic>
          <p:nvPicPr>
            <p:cNvPr id="9" name="Image 26">
              <a:extLst>
                <a:ext uri="{FF2B5EF4-FFF2-40B4-BE49-F238E27FC236}">
                  <a16:creationId xmlns:a16="http://schemas.microsoft.com/office/drawing/2014/main" id="{973132EC-C907-47F8-98BF-62581B31E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6" r="18696"/>
            <a:stretch/>
          </p:blipFill>
          <p:spPr>
            <a:xfrm>
              <a:off x="143949" y="1018032"/>
              <a:ext cx="2107504" cy="1942808"/>
            </a:xfrm>
            <a:prstGeom prst="rect">
              <a:avLst/>
            </a:prstGeom>
          </p:spPr>
        </p:pic>
        <p:sp>
          <p:nvSpPr>
            <p:cNvPr id="10" name="ZoneTexte 8">
              <a:extLst>
                <a:ext uri="{FF2B5EF4-FFF2-40B4-BE49-F238E27FC236}">
                  <a16:creationId xmlns:a16="http://schemas.microsoft.com/office/drawing/2014/main" id="{C042FF4F-3DE7-4FC8-84B5-1394CE2CE84A}"/>
                </a:ext>
              </a:extLst>
            </p:cNvPr>
            <p:cNvSpPr txBox="1"/>
            <p:nvPr/>
          </p:nvSpPr>
          <p:spPr>
            <a:xfrm>
              <a:off x="778422" y="758947"/>
              <a:ext cx="1325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SBUV-COH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443577" y="764449"/>
            <a:ext cx="1961544" cy="2161712"/>
            <a:chOff x="2443577" y="764449"/>
            <a:chExt cx="1961544" cy="2161712"/>
          </a:xfrm>
        </p:grpSpPr>
        <p:pic>
          <p:nvPicPr>
            <p:cNvPr id="6" name="Image 22">
              <a:extLst>
                <a:ext uri="{FF2B5EF4-FFF2-40B4-BE49-F238E27FC236}">
                  <a16:creationId xmlns:a16="http://schemas.microsoft.com/office/drawing/2014/main" id="{46433381-8C76-40C7-AAB9-801D822314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54" t="11294" r="18779"/>
            <a:stretch/>
          </p:blipFill>
          <p:spPr>
            <a:xfrm>
              <a:off x="2443577" y="1018032"/>
              <a:ext cx="1961544" cy="1908129"/>
            </a:xfrm>
            <a:prstGeom prst="rect">
              <a:avLst/>
            </a:prstGeom>
          </p:spPr>
        </p:pic>
        <p:sp>
          <p:nvSpPr>
            <p:cNvPr id="11" name="ZoneTexte 16">
              <a:extLst>
                <a:ext uri="{FF2B5EF4-FFF2-40B4-BE49-F238E27FC236}">
                  <a16:creationId xmlns:a16="http://schemas.microsoft.com/office/drawing/2014/main" id="{4F9393AB-BF84-4107-B4B9-9496D2C97F9B}"/>
                </a:ext>
              </a:extLst>
            </p:cNvPr>
            <p:cNvSpPr txBox="1"/>
            <p:nvPr/>
          </p:nvSpPr>
          <p:spPr>
            <a:xfrm>
              <a:off x="2898349" y="764449"/>
              <a:ext cx="1255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SBUV-MOD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638685" y="759873"/>
            <a:ext cx="1862873" cy="2161019"/>
            <a:chOff x="4638685" y="759873"/>
            <a:chExt cx="1862873" cy="2161019"/>
          </a:xfrm>
        </p:grpSpPr>
        <p:pic>
          <p:nvPicPr>
            <p:cNvPr id="3" name="Image 23">
              <a:extLst>
                <a:ext uri="{FF2B5EF4-FFF2-40B4-BE49-F238E27FC236}">
                  <a16:creationId xmlns:a16="http://schemas.microsoft.com/office/drawing/2014/main" id="{7542A145-2B04-423F-964A-0F41AA8AFA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31" t="11065" r="18459"/>
            <a:stretch/>
          </p:blipFill>
          <p:spPr>
            <a:xfrm>
              <a:off x="4638685" y="1011936"/>
              <a:ext cx="1862873" cy="1908956"/>
            </a:xfrm>
            <a:prstGeom prst="rect">
              <a:avLst/>
            </a:prstGeom>
          </p:spPr>
        </p:pic>
        <p:sp>
          <p:nvSpPr>
            <p:cNvPr id="12" name="ZoneTexte 17">
              <a:extLst>
                <a:ext uri="{FF2B5EF4-FFF2-40B4-BE49-F238E27FC236}">
                  <a16:creationId xmlns:a16="http://schemas.microsoft.com/office/drawing/2014/main" id="{5D9C0989-2BFC-411C-A9E3-189A8C41BE7F}"/>
                </a:ext>
              </a:extLst>
            </p:cNvPr>
            <p:cNvSpPr txBox="1"/>
            <p:nvPr/>
          </p:nvSpPr>
          <p:spPr>
            <a:xfrm>
              <a:off x="4911525" y="759873"/>
              <a:ext cx="12245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SWOOSH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700996" y="767929"/>
            <a:ext cx="2248324" cy="2158232"/>
            <a:chOff x="6700996" y="767929"/>
            <a:chExt cx="2248324" cy="2158232"/>
          </a:xfrm>
        </p:grpSpPr>
        <p:pic>
          <p:nvPicPr>
            <p:cNvPr id="4" name="Image 24">
              <a:extLst>
                <a:ext uri="{FF2B5EF4-FFF2-40B4-BE49-F238E27FC236}">
                  <a16:creationId xmlns:a16="http://schemas.microsoft.com/office/drawing/2014/main" id="{84C91E8F-2F65-4801-A1CC-3B1462C9E6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2" t="11672"/>
            <a:stretch/>
          </p:blipFill>
          <p:spPr>
            <a:xfrm>
              <a:off x="6700996" y="1030224"/>
              <a:ext cx="2248324" cy="1895937"/>
            </a:xfrm>
            <a:prstGeom prst="rect">
              <a:avLst/>
            </a:prstGeom>
          </p:spPr>
        </p:pic>
        <p:sp>
          <p:nvSpPr>
            <p:cNvPr id="13" name="ZoneTexte 18">
              <a:extLst>
                <a:ext uri="{FF2B5EF4-FFF2-40B4-BE49-F238E27FC236}">
                  <a16:creationId xmlns:a16="http://schemas.microsoft.com/office/drawing/2014/main" id="{24B63C92-80A9-45F0-AF92-48A71F79D311}"/>
                </a:ext>
              </a:extLst>
            </p:cNvPr>
            <p:cNvSpPr txBox="1"/>
            <p:nvPr/>
          </p:nvSpPr>
          <p:spPr>
            <a:xfrm>
              <a:off x="6960656" y="767929"/>
              <a:ext cx="12245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GOZCARDS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151228" y="2940533"/>
            <a:ext cx="2343905" cy="2106737"/>
            <a:chOff x="1013791" y="2940533"/>
            <a:chExt cx="2206943" cy="2106737"/>
          </a:xfrm>
        </p:grpSpPr>
        <p:pic>
          <p:nvPicPr>
            <p:cNvPr id="5" name="Image 25">
              <a:extLst>
                <a:ext uri="{FF2B5EF4-FFF2-40B4-BE49-F238E27FC236}">
                  <a16:creationId xmlns:a16="http://schemas.microsoft.com/office/drawing/2014/main" id="{AD4BCFAC-4BBC-47DD-9D3C-47D652578B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82" r="16200"/>
            <a:stretch/>
          </p:blipFill>
          <p:spPr>
            <a:xfrm>
              <a:off x="1013791" y="3200400"/>
              <a:ext cx="2206943" cy="1846870"/>
            </a:xfrm>
            <a:prstGeom prst="rect">
              <a:avLst/>
            </a:prstGeom>
          </p:spPr>
        </p:pic>
        <p:sp>
          <p:nvSpPr>
            <p:cNvPr id="14" name="ZoneTexte 19">
              <a:extLst>
                <a:ext uri="{FF2B5EF4-FFF2-40B4-BE49-F238E27FC236}">
                  <a16:creationId xmlns:a16="http://schemas.microsoft.com/office/drawing/2014/main" id="{50AB9233-783B-4C4A-8DA6-EFD77FFBD827}"/>
                </a:ext>
              </a:extLst>
            </p:cNvPr>
            <p:cNvSpPr txBox="1"/>
            <p:nvPr/>
          </p:nvSpPr>
          <p:spPr>
            <a:xfrm>
              <a:off x="1491849" y="2940533"/>
              <a:ext cx="15356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SAGE-CCI-OMPS</a:t>
              </a:r>
              <a:endParaRPr lang="fr-FR" sz="14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654291" y="2932541"/>
            <a:ext cx="1918324" cy="2089843"/>
            <a:chOff x="3411180" y="2932541"/>
            <a:chExt cx="2004722" cy="2089843"/>
          </a:xfrm>
        </p:grpSpPr>
        <p:pic>
          <p:nvPicPr>
            <p:cNvPr id="7" name="Image 11">
              <a:extLst>
                <a:ext uri="{FF2B5EF4-FFF2-40B4-BE49-F238E27FC236}">
                  <a16:creationId xmlns:a16="http://schemas.microsoft.com/office/drawing/2014/main" id="{E8E30AC6-E0AE-40F1-81B6-7331878D3D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86" t="11320" r="16632"/>
            <a:stretch/>
          </p:blipFill>
          <p:spPr>
            <a:xfrm>
              <a:off x="3411180" y="3194303"/>
              <a:ext cx="2004722" cy="1828081"/>
            </a:xfrm>
            <a:prstGeom prst="rect">
              <a:avLst/>
            </a:prstGeom>
          </p:spPr>
        </p:pic>
        <p:sp>
          <p:nvSpPr>
            <p:cNvPr id="15" name="ZoneTexte 20">
              <a:extLst>
                <a:ext uri="{FF2B5EF4-FFF2-40B4-BE49-F238E27FC236}">
                  <a16:creationId xmlns:a16="http://schemas.microsoft.com/office/drawing/2014/main" id="{F95BE682-3A37-4953-8253-C89F619A9E96}"/>
                </a:ext>
              </a:extLst>
            </p:cNvPr>
            <p:cNvSpPr txBox="1"/>
            <p:nvPr/>
          </p:nvSpPr>
          <p:spPr>
            <a:xfrm>
              <a:off x="3522185" y="2932541"/>
              <a:ext cx="16275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SAGE-SCIA-OMPS</a:t>
              </a:r>
              <a:endParaRPr lang="fr-FR" sz="14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719054" y="2932541"/>
            <a:ext cx="1866734" cy="2105637"/>
            <a:chOff x="5606348" y="2932541"/>
            <a:chExt cx="1866734" cy="2105637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1C5B4584-68F6-4121-AD8E-C6886B1EFF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2" t="11041" r="17923"/>
            <a:stretch/>
          </p:blipFill>
          <p:spPr>
            <a:xfrm>
              <a:off x="5606348" y="3182111"/>
              <a:ext cx="1866734" cy="1856067"/>
            </a:xfrm>
            <a:prstGeom prst="rect">
              <a:avLst/>
            </a:prstGeom>
          </p:spPr>
        </p:pic>
        <p:sp>
          <p:nvSpPr>
            <p:cNvPr id="16" name="ZoneTexte 21">
              <a:extLst>
                <a:ext uri="{FF2B5EF4-FFF2-40B4-BE49-F238E27FC236}">
                  <a16:creationId xmlns:a16="http://schemas.microsoft.com/office/drawing/2014/main" id="{BA8723A7-1BCE-4FD4-89B6-59A281E2A66F}"/>
                </a:ext>
              </a:extLst>
            </p:cNvPr>
            <p:cNvSpPr txBox="1"/>
            <p:nvPr/>
          </p:nvSpPr>
          <p:spPr>
            <a:xfrm>
              <a:off x="5692975" y="2932541"/>
              <a:ext cx="16934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SAGE-OSIRIS-OMPS</a:t>
              </a:r>
              <a:endParaRPr lang="fr-FR" sz="14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57393" y="1116101"/>
            <a:ext cx="7856067" cy="2611213"/>
            <a:chOff x="557393" y="1116101"/>
            <a:chExt cx="7856067" cy="2611213"/>
          </a:xfrm>
        </p:grpSpPr>
        <p:sp>
          <p:nvSpPr>
            <p:cNvPr id="18" name="CustomShape 10">
              <a:extLst>
                <a:ext uri="{FF2B5EF4-FFF2-40B4-BE49-F238E27FC236}">
                  <a16:creationId xmlns:a16="http://schemas.microsoft.com/office/drawing/2014/main" id="{FE1D5D70-623A-49AB-865D-F815AA5EA113}"/>
                </a:ext>
              </a:extLst>
            </p:cNvPr>
            <p:cNvSpPr/>
            <p:nvPr/>
          </p:nvSpPr>
          <p:spPr>
            <a:xfrm>
              <a:off x="557393" y="1383773"/>
              <a:ext cx="1476493" cy="35750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" name="CustomShape 10">
              <a:extLst>
                <a:ext uri="{FF2B5EF4-FFF2-40B4-BE49-F238E27FC236}">
                  <a16:creationId xmlns:a16="http://schemas.microsoft.com/office/drawing/2014/main" id="{FE1D5D70-623A-49AB-865D-F815AA5EA113}"/>
                </a:ext>
              </a:extLst>
            </p:cNvPr>
            <p:cNvSpPr/>
            <p:nvPr/>
          </p:nvSpPr>
          <p:spPr>
            <a:xfrm>
              <a:off x="2661144" y="1605755"/>
              <a:ext cx="1476493" cy="35750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" name="CustomShape 10">
              <a:extLst>
                <a:ext uri="{FF2B5EF4-FFF2-40B4-BE49-F238E27FC236}">
                  <a16:creationId xmlns:a16="http://schemas.microsoft.com/office/drawing/2014/main" id="{FE1D5D70-623A-49AB-865D-F815AA5EA113}"/>
                </a:ext>
              </a:extLst>
            </p:cNvPr>
            <p:cNvSpPr/>
            <p:nvPr/>
          </p:nvSpPr>
          <p:spPr>
            <a:xfrm>
              <a:off x="4809984" y="1116101"/>
              <a:ext cx="1476493" cy="35750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" name="CustomShape 10">
              <a:extLst>
                <a:ext uri="{FF2B5EF4-FFF2-40B4-BE49-F238E27FC236}">
                  <a16:creationId xmlns:a16="http://schemas.microsoft.com/office/drawing/2014/main" id="{FE1D5D70-623A-49AB-865D-F815AA5EA113}"/>
                </a:ext>
              </a:extLst>
            </p:cNvPr>
            <p:cNvSpPr/>
            <p:nvPr/>
          </p:nvSpPr>
          <p:spPr>
            <a:xfrm>
              <a:off x="6850363" y="1116101"/>
              <a:ext cx="1476493" cy="35750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" name="CustomShape 10">
              <a:extLst>
                <a:ext uri="{FF2B5EF4-FFF2-40B4-BE49-F238E27FC236}">
                  <a16:creationId xmlns:a16="http://schemas.microsoft.com/office/drawing/2014/main" id="{FE1D5D70-623A-49AB-865D-F815AA5EA113}"/>
                </a:ext>
              </a:extLst>
            </p:cNvPr>
            <p:cNvSpPr/>
            <p:nvPr/>
          </p:nvSpPr>
          <p:spPr>
            <a:xfrm>
              <a:off x="2714630" y="3369811"/>
              <a:ext cx="1476493" cy="35750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" name="CustomShape 10">
              <a:extLst>
                <a:ext uri="{FF2B5EF4-FFF2-40B4-BE49-F238E27FC236}">
                  <a16:creationId xmlns:a16="http://schemas.microsoft.com/office/drawing/2014/main" id="{FE1D5D70-623A-49AB-865D-F815AA5EA113}"/>
                </a:ext>
              </a:extLst>
            </p:cNvPr>
            <p:cNvSpPr/>
            <p:nvPr/>
          </p:nvSpPr>
          <p:spPr>
            <a:xfrm>
              <a:off x="4868298" y="3369518"/>
              <a:ext cx="1476493" cy="35750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" name="CustomShape 10">
              <a:extLst>
                <a:ext uri="{FF2B5EF4-FFF2-40B4-BE49-F238E27FC236}">
                  <a16:creationId xmlns:a16="http://schemas.microsoft.com/office/drawing/2014/main" id="{FE1D5D70-623A-49AB-865D-F815AA5EA113}"/>
                </a:ext>
              </a:extLst>
            </p:cNvPr>
            <p:cNvSpPr/>
            <p:nvPr/>
          </p:nvSpPr>
          <p:spPr>
            <a:xfrm>
              <a:off x="6936967" y="3317516"/>
              <a:ext cx="1476493" cy="35750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0" name="Group 39"/>
          <p:cNvGrpSpPr/>
          <p:nvPr/>
        </p:nvGrpSpPr>
        <p:grpSpPr>
          <a:xfrm>
            <a:off x="3018845" y="2351950"/>
            <a:ext cx="5099242" cy="2496712"/>
            <a:chOff x="3018845" y="2351950"/>
            <a:chExt cx="5099242" cy="2496712"/>
          </a:xfrm>
        </p:grpSpPr>
        <p:sp>
          <p:nvSpPr>
            <p:cNvPr id="25" name="CustomShape 10">
              <a:extLst>
                <a:ext uri="{FF2B5EF4-FFF2-40B4-BE49-F238E27FC236}">
                  <a16:creationId xmlns:a16="http://schemas.microsoft.com/office/drawing/2014/main" id="{FE1D5D70-623A-49AB-865D-F815AA5EA113}"/>
                </a:ext>
              </a:extLst>
            </p:cNvPr>
            <p:cNvSpPr/>
            <p:nvPr/>
          </p:nvSpPr>
          <p:spPr>
            <a:xfrm>
              <a:off x="7250024" y="4468029"/>
              <a:ext cx="868063" cy="357503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" name="CustomShape 10">
              <a:extLst>
                <a:ext uri="{FF2B5EF4-FFF2-40B4-BE49-F238E27FC236}">
                  <a16:creationId xmlns:a16="http://schemas.microsoft.com/office/drawing/2014/main" id="{FE1D5D70-623A-49AB-865D-F815AA5EA113}"/>
                </a:ext>
              </a:extLst>
            </p:cNvPr>
            <p:cNvSpPr/>
            <p:nvPr/>
          </p:nvSpPr>
          <p:spPr>
            <a:xfrm>
              <a:off x="5105928" y="4441677"/>
              <a:ext cx="868063" cy="357503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" name="CustomShape 10">
              <a:extLst>
                <a:ext uri="{FF2B5EF4-FFF2-40B4-BE49-F238E27FC236}">
                  <a16:creationId xmlns:a16="http://schemas.microsoft.com/office/drawing/2014/main" id="{FE1D5D70-623A-49AB-865D-F815AA5EA113}"/>
                </a:ext>
              </a:extLst>
            </p:cNvPr>
            <p:cNvSpPr/>
            <p:nvPr/>
          </p:nvSpPr>
          <p:spPr>
            <a:xfrm>
              <a:off x="3018845" y="4491159"/>
              <a:ext cx="868063" cy="357503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" name="CustomShape 10">
              <a:extLst>
                <a:ext uri="{FF2B5EF4-FFF2-40B4-BE49-F238E27FC236}">
                  <a16:creationId xmlns:a16="http://schemas.microsoft.com/office/drawing/2014/main" id="{FE1D5D70-623A-49AB-865D-F815AA5EA113}"/>
                </a:ext>
              </a:extLst>
            </p:cNvPr>
            <p:cNvSpPr/>
            <p:nvPr/>
          </p:nvSpPr>
          <p:spPr>
            <a:xfrm>
              <a:off x="5136089" y="2351950"/>
              <a:ext cx="868063" cy="357503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" name="CustomShape 10">
              <a:extLst>
                <a:ext uri="{FF2B5EF4-FFF2-40B4-BE49-F238E27FC236}">
                  <a16:creationId xmlns:a16="http://schemas.microsoft.com/office/drawing/2014/main" id="{FE1D5D70-623A-49AB-865D-F815AA5EA113}"/>
                </a:ext>
              </a:extLst>
            </p:cNvPr>
            <p:cNvSpPr/>
            <p:nvPr/>
          </p:nvSpPr>
          <p:spPr>
            <a:xfrm>
              <a:off x="7158339" y="2359334"/>
              <a:ext cx="868063" cy="357503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1" name="CustomShape 20"/>
          <p:cNvSpPr/>
          <p:nvPr/>
        </p:nvSpPr>
        <p:spPr>
          <a:xfrm>
            <a:off x="73081" y="3066288"/>
            <a:ext cx="2078148" cy="20296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marL="36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</a:pPr>
            <a:r>
              <a:rPr lang="en-US" sz="1200" b="1" strike="noStrike" spc="-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Upper stratospheric trends generally agree </a:t>
            </a:r>
            <a:r>
              <a:rPr lang="en-US" sz="1200" b="0" strike="noStrike" spc="-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 the different satellite records</a:t>
            </a:r>
            <a:endParaRPr lang="en-US" sz="1200" b="0" strike="noStrike" spc="-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6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</a:pPr>
            <a:r>
              <a:rPr lang="en-US" sz="1200" b="1" strike="noStrike" spc="-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Lower stratospheric trends are more uncertain </a:t>
            </a:r>
            <a:r>
              <a:rPr lang="en-US" sz="1200" strike="noStrike" spc="-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 generally </a:t>
            </a:r>
            <a:r>
              <a:rPr lang="en-US" sz="1200" spc="-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non-</a:t>
            </a:r>
            <a:r>
              <a:rPr lang="en-US" sz="1200" strike="noStrike" spc="-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significant negative trends</a:t>
            </a:r>
            <a:endParaRPr lang="en-US" sz="1200" spc="-1" dirty="0" smtClean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6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</a:pPr>
            <a:r>
              <a:rPr lang="en-US" sz="1200" b="1" spc="-1" dirty="0" smtClean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large differences from 2000-2016 trends published in LOTUS report (2019).  </a:t>
            </a:r>
            <a:endParaRPr lang="en-US" sz="1200" b="1" spc="-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66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38736" y="580662"/>
            <a:ext cx="8659788" cy="3984343"/>
            <a:chOff x="38736" y="580662"/>
            <a:chExt cx="8659788" cy="3984343"/>
          </a:xfrm>
        </p:grpSpPr>
        <p:pic>
          <p:nvPicPr>
            <p:cNvPr id="13" name="Picture 12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36" y="580662"/>
              <a:ext cx="8659788" cy="3984343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>
              <a:off x="1874520" y="1077120"/>
              <a:ext cx="0" cy="327600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627880" y="1077120"/>
              <a:ext cx="0" cy="327600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371080" y="1077120"/>
              <a:ext cx="0" cy="327600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274992" y="1148784"/>
            <a:ext cx="6636038" cy="3186064"/>
            <a:chOff x="1274992" y="1148784"/>
            <a:chExt cx="6636038" cy="3186064"/>
          </a:xfrm>
        </p:grpSpPr>
        <p:sp>
          <p:nvSpPr>
            <p:cNvPr id="9" name="Freeform 8"/>
            <p:cNvSpPr/>
            <p:nvPr/>
          </p:nvSpPr>
          <p:spPr>
            <a:xfrm>
              <a:off x="6520791" y="1148784"/>
              <a:ext cx="1390239" cy="3163561"/>
            </a:xfrm>
            <a:custGeom>
              <a:avLst/>
              <a:gdLst>
                <a:gd name="connsiteX0" fmla="*/ 506538 w 1105174"/>
                <a:gd name="connsiteY0" fmla="*/ 26314 h 3164219"/>
                <a:gd name="connsiteX1" fmla="*/ 592058 w 1105174"/>
                <a:gd name="connsiteY1" fmla="*/ 85519 h 3164219"/>
                <a:gd name="connsiteX2" fmla="*/ 631528 w 1105174"/>
                <a:gd name="connsiteY2" fmla="*/ 184196 h 3164219"/>
                <a:gd name="connsiteX3" fmla="*/ 651264 w 1105174"/>
                <a:gd name="connsiteY3" fmla="*/ 296029 h 3164219"/>
                <a:gd name="connsiteX4" fmla="*/ 664420 w 1105174"/>
                <a:gd name="connsiteY4" fmla="*/ 394705 h 3164219"/>
                <a:gd name="connsiteX5" fmla="*/ 644685 w 1105174"/>
                <a:gd name="connsiteY5" fmla="*/ 453911 h 3164219"/>
                <a:gd name="connsiteX6" fmla="*/ 664420 w 1105174"/>
                <a:gd name="connsiteY6" fmla="*/ 585479 h 3164219"/>
                <a:gd name="connsiteX7" fmla="*/ 684156 w 1105174"/>
                <a:gd name="connsiteY7" fmla="*/ 815724 h 3164219"/>
                <a:gd name="connsiteX8" fmla="*/ 670999 w 1105174"/>
                <a:gd name="connsiteY8" fmla="*/ 934135 h 3164219"/>
                <a:gd name="connsiteX9" fmla="*/ 644685 w 1105174"/>
                <a:gd name="connsiteY9" fmla="*/ 1105174 h 3164219"/>
                <a:gd name="connsiteX10" fmla="*/ 605215 w 1105174"/>
                <a:gd name="connsiteY10" fmla="*/ 1249899 h 3164219"/>
                <a:gd name="connsiteX11" fmla="*/ 552587 w 1105174"/>
                <a:gd name="connsiteY11" fmla="*/ 1420938 h 3164219"/>
                <a:gd name="connsiteX12" fmla="*/ 506538 w 1105174"/>
                <a:gd name="connsiteY12" fmla="*/ 1565663 h 3164219"/>
                <a:gd name="connsiteX13" fmla="*/ 473646 w 1105174"/>
                <a:gd name="connsiteY13" fmla="*/ 1657761 h 3164219"/>
                <a:gd name="connsiteX14" fmla="*/ 499960 w 1105174"/>
                <a:gd name="connsiteY14" fmla="*/ 1861692 h 3164219"/>
                <a:gd name="connsiteX15" fmla="*/ 493381 w 1105174"/>
                <a:gd name="connsiteY15" fmla="*/ 1999839 h 3164219"/>
                <a:gd name="connsiteX16" fmla="*/ 506538 w 1105174"/>
                <a:gd name="connsiteY16" fmla="*/ 2164299 h 3164219"/>
                <a:gd name="connsiteX17" fmla="*/ 473646 w 1105174"/>
                <a:gd name="connsiteY17" fmla="*/ 2309024 h 3164219"/>
                <a:gd name="connsiteX18" fmla="*/ 401284 w 1105174"/>
                <a:gd name="connsiteY18" fmla="*/ 2539269 h 3164219"/>
                <a:gd name="connsiteX19" fmla="*/ 249980 w 1105174"/>
                <a:gd name="connsiteY19" fmla="*/ 2743200 h 3164219"/>
                <a:gd name="connsiteX20" fmla="*/ 144725 w 1105174"/>
                <a:gd name="connsiteY20" fmla="*/ 2894504 h 3164219"/>
                <a:gd name="connsiteX21" fmla="*/ 65784 w 1105174"/>
                <a:gd name="connsiteY21" fmla="*/ 3032650 h 3164219"/>
                <a:gd name="connsiteX22" fmla="*/ 0 w 1105174"/>
                <a:gd name="connsiteY22" fmla="*/ 3164219 h 3164219"/>
                <a:gd name="connsiteX23" fmla="*/ 1045969 w 1105174"/>
                <a:gd name="connsiteY23" fmla="*/ 3151062 h 3164219"/>
                <a:gd name="connsiteX24" fmla="*/ 888087 w 1105174"/>
                <a:gd name="connsiteY24" fmla="*/ 3065542 h 3164219"/>
                <a:gd name="connsiteX25" fmla="*/ 782832 w 1105174"/>
                <a:gd name="connsiteY25" fmla="*/ 2874768 h 3164219"/>
                <a:gd name="connsiteX26" fmla="*/ 730205 w 1105174"/>
                <a:gd name="connsiteY26" fmla="*/ 2762935 h 3164219"/>
                <a:gd name="connsiteX27" fmla="*/ 809146 w 1105174"/>
                <a:gd name="connsiteY27" fmla="*/ 2651102 h 3164219"/>
                <a:gd name="connsiteX28" fmla="*/ 809146 w 1105174"/>
                <a:gd name="connsiteY28" fmla="*/ 2532691 h 3164219"/>
                <a:gd name="connsiteX29" fmla="*/ 809146 w 1105174"/>
                <a:gd name="connsiteY29" fmla="*/ 2466906 h 3164219"/>
                <a:gd name="connsiteX30" fmla="*/ 848616 w 1105174"/>
                <a:gd name="connsiteY30" fmla="*/ 2309024 h 3164219"/>
                <a:gd name="connsiteX31" fmla="*/ 927557 w 1105174"/>
                <a:gd name="connsiteY31" fmla="*/ 2197191 h 3164219"/>
                <a:gd name="connsiteX32" fmla="*/ 1019655 w 1105174"/>
                <a:gd name="connsiteY32" fmla="*/ 2078780 h 3164219"/>
                <a:gd name="connsiteX33" fmla="*/ 1045969 w 1105174"/>
                <a:gd name="connsiteY33" fmla="*/ 1960368 h 3164219"/>
                <a:gd name="connsiteX34" fmla="*/ 1039390 w 1105174"/>
                <a:gd name="connsiteY34" fmla="*/ 1828800 h 3164219"/>
                <a:gd name="connsiteX35" fmla="*/ 993341 w 1105174"/>
                <a:gd name="connsiteY35" fmla="*/ 1703810 h 3164219"/>
                <a:gd name="connsiteX36" fmla="*/ 940714 w 1105174"/>
                <a:gd name="connsiteY36" fmla="*/ 1526193 h 3164219"/>
                <a:gd name="connsiteX37" fmla="*/ 914400 w 1105174"/>
                <a:gd name="connsiteY37" fmla="*/ 1361732 h 3164219"/>
                <a:gd name="connsiteX38" fmla="*/ 940714 w 1105174"/>
                <a:gd name="connsiteY38" fmla="*/ 1269635 h 3164219"/>
                <a:gd name="connsiteX39" fmla="*/ 993341 w 1105174"/>
                <a:gd name="connsiteY39" fmla="*/ 1118331 h 3164219"/>
                <a:gd name="connsiteX40" fmla="*/ 1019655 w 1105174"/>
                <a:gd name="connsiteY40" fmla="*/ 947292 h 3164219"/>
                <a:gd name="connsiteX41" fmla="*/ 1105174 w 1105174"/>
                <a:gd name="connsiteY41" fmla="*/ 756518 h 3164219"/>
                <a:gd name="connsiteX42" fmla="*/ 1085439 w 1105174"/>
                <a:gd name="connsiteY42" fmla="*/ 513117 h 3164219"/>
                <a:gd name="connsiteX43" fmla="*/ 1085439 w 1105174"/>
                <a:gd name="connsiteY43" fmla="*/ 335499 h 3164219"/>
                <a:gd name="connsiteX44" fmla="*/ 1032812 w 1105174"/>
                <a:gd name="connsiteY44" fmla="*/ 217088 h 3164219"/>
                <a:gd name="connsiteX45" fmla="*/ 1032812 w 1105174"/>
                <a:gd name="connsiteY45" fmla="*/ 78941 h 3164219"/>
                <a:gd name="connsiteX46" fmla="*/ 1045969 w 1105174"/>
                <a:gd name="connsiteY46" fmla="*/ 0 h 3164219"/>
                <a:gd name="connsiteX47" fmla="*/ 506538 w 1105174"/>
                <a:gd name="connsiteY47" fmla="*/ 26314 h 3164219"/>
                <a:gd name="connsiteX0" fmla="*/ 506538 w 1105174"/>
                <a:gd name="connsiteY0" fmla="*/ 26314 h 3164219"/>
                <a:gd name="connsiteX1" fmla="*/ 592058 w 1105174"/>
                <a:gd name="connsiteY1" fmla="*/ 85519 h 3164219"/>
                <a:gd name="connsiteX2" fmla="*/ 631528 w 1105174"/>
                <a:gd name="connsiteY2" fmla="*/ 184196 h 3164219"/>
                <a:gd name="connsiteX3" fmla="*/ 651264 w 1105174"/>
                <a:gd name="connsiteY3" fmla="*/ 296029 h 3164219"/>
                <a:gd name="connsiteX4" fmla="*/ 664420 w 1105174"/>
                <a:gd name="connsiteY4" fmla="*/ 394705 h 3164219"/>
                <a:gd name="connsiteX5" fmla="*/ 644685 w 1105174"/>
                <a:gd name="connsiteY5" fmla="*/ 453911 h 3164219"/>
                <a:gd name="connsiteX6" fmla="*/ 664420 w 1105174"/>
                <a:gd name="connsiteY6" fmla="*/ 585479 h 3164219"/>
                <a:gd name="connsiteX7" fmla="*/ 684156 w 1105174"/>
                <a:gd name="connsiteY7" fmla="*/ 815724 h 3164219"/>
                <a:gd name="connsiteX8" fmla="*/ 670999 w 1105174"/>
                <a:gd name="connsiteY8" fmla="*/ 934135 h 3164219"/>
                <a:gd name="connsiteX9" fmla="*/ 644685 w 1105174"/>
                <a:gd name="connsiteY9" fmla="*/ 1105174 h 3164219"/>
                <a:gd name="connsiteX10" fmla="*/ 605215 w 1105174"/>
                <a:gd name="connsiteY10" fmla="*/ 1249899 h 3164219"/>
                <a:gd name="connsiteX11" fmla="*/ 552587 w 1105174"/>
                <a:gd name="connsiteY11" fmla="*/ 1420938 h 3164219"/>
                <a:gd name="connsiteX12" fmla="*/ 506538 w 1105174"/>
                <a:gd name="connsiteY12" fmla="*/ 1565663 h 3164219"/>
                <a:gd name="connsiteX13" fmla="*/ 473646 w 1105174"/>
                <a:gd name="connsiteY13" fmla="*/ 1657761 h 3164219"/>
                <a:gd name="connsiteX14" fmla="*/ 499960 w 1105174"/>
                <a:gd name="connsiteY14" fmla="*/ 1861692 h 3164219"/>
                <a:gd name="connsiteX15" fmla="*/ 493381 w 1105174"/>
                <a:gd name="connsiteY15" fmla="*/ 1999839 h 3164219"/>
                <a:gd name="connsiteX16" fmla="*/ 506538 w 1105174"/>
                <a:gd name="connsiteY16" fmla="*/ 2164299 h 3164219"/>
                <a:gd name="connsiteX17" fmla="*/ 473646 w 1105174"/>
                <a:gd name="connsiteY17" fmla="*/ 2309024 h 3164219"/>
                <a:gd name="connsiteX18" fmla="*/ 401284 w 1105174"/>
                <a:gd name="connsiteY18" fmla="*/ 2539269 h 3164219"/>
                <a:gd name="connsiteX19" fmla="*/ 249980 w 1105174"/>
                <a:gd name="connsiteY19" fmla="*/ 2743200 h 3164219"/>
                <a:gd name="connsiteX20" fmla="*/ 144725 w 1105174"/>
                <a:gd name="connsiteY20" fmla="*/ 2894504 h 3164219"/>
                <a:gd name="connsiteX21" fmla="*/ 65784 w 1105174"/>
                <a:gd name="connsiteY21" fmla="*/ 3032650 h 3164219"/>
                <a:gd name="connsiteX22" fmla="*/ 0 w 1105174"/>
                <a:gd name="connsiteY22" fmla="*/ 3164219 h 3164219"/>
                <a:gd name="connsiteX23" fmla="*/ 1045969 w 1105174"/>
                <a:gd name="connsiteY23" fmla="*/ 3151062 h 3164219"/>
                <a:gd name="connsiteX24" fmla="*/ 888087 w 1105174"/>
                <a:gd name="connsiteY24" fmla="*/ 3065542 h 3164219"/>
                <a:gd name="connsiteX25" fmla="*/ 782832 w 1105174"/>
                <a:gd name="connsiteY25" fmla="*/ 2874768 h 3164219"/>
                <a:gd name="connsiteX26" fmla="*/ 730205 w 1105174"/>
                <a:gd name="connsiteY26" fmla="*/ 2762935 h 3164219"/>
                <a:gd name="connsiteX27" fmla="*/ 809146 w 1105174"/>
                <a:gd name="connsiteY27" fmla="*/ 2651102 h 3164219"/>
                <a:gd name="connsiteX28" fmla="*/ 809146 w 1105174"/>
                <a:gd name="connsiteY28" fmla="*/ 2532691 h 3164219"/>
                <a:gd name="connsiteX29" fmla="*/ 809146 w 1105174"/>
                <a:gd name="connsiteY29" fmla="*/ 2466906 h 3164219"/>
                <a:gd name="connsiteX30" fmla="*/ 848616 w 1105174"/>
                <a:gd name="connsiteY30" fmla="*/ 2309024 h 3164219"/>
                <a:gd name="connsiteX31" fmla="*/ 927557 w 1105174"/>
                <a:gd name="connsiteY31" fmla="*/ 2197191 h 3164219"/>
                <a:gd name="connsiteX32" fmla="*/ 1019655 w 1105174"/>
                <a:gd name="connsiteY32" fmla="*/ 2078780 h 3164219"/>
                <a:gd name="connsiteX33" fmla="*/ 1045969 w 1105174"/>
                <a:gd name="connsiteY33" fmla="*/ 1960368 h 3164219"/>
                <a:gd name="connsiteX34" fmla="*/ 1039390 w 1105174"/>
                <a:gd name="connsiteY34" fmla="*/ 1828800 h 3164219"/>
                <a:gd name="connsiteX35" fmla="*/ 993341 w 1105174"/>
                <a:gd name="connsiteY35" fmla="*/ 1703810 h 3164219"/>
                <a:gd name="connsiteX36" fmla="*/ 940714 w 1105174"/>
                <a:gd name="connsiteY36" fmla="*/ 1526193 h 3164219"/>
                <a:gd name="connsiteX37" fmla="*/ 914400 w 1105174"/>
                <a:gd name="connsiteY37" fmla="*/ 1361732 h 3164219"/>
                <a:gd name="connsiteX38" fmla="*/ 940714 w 1105174"/>
                <a:gd name="connsiteY38" fmla="*/ 1269635 h 3164219"/>
                <a:gd name="connsiteX39" fmla="*/ 993341 w 1105174"/>
                <a:gd name="connsiteY39" fmla="*/ 1118331 h 3164219"/>
                <a:gd name="connsiteX40" fmla="*/ 1019655 w 1105174"/>
                <a:gd name="connsiteY40" fmla="*/ 947292 h 3164219"/>
                <a:gd name="connsiteX41" fmla="*/ 1105174 w 1105174"/>
                <a:gd name="connsiteY41" fmla="*/ 756518 h 3164219"/>
                <a:gd name="connsiteX42" fmla="*/ 1085439 w 1105174"/>
                <a:gd name="connsiteY42" fmla="*/ 513117 h 3164219"/>
                <a:gd name="connsiteX43" fmla="*/ 1085439 w 1105174"/>
                <a:gd name="connsiteY43" fmla="*/ 335499 h 3164219"/>
                <a:gd name="connsiteX44" fmla="*/ 1053767 w 1105174"/>
                <a:gd name="connsiteY44" fmla="*/ 199943 h 3164219"/>
                <a:gd name="connsiteX45" fmla="*/ 1032812 w 1105174"/>
                <a:gd name="connsiteY45" fmla="*/ 78941 h 3164219"/>
                <a:gd name="connsiteX46" fmla="*/ 1045969 w 1105174"/>
                <a:gd name="connsiteY46" fmla="*/ 0 h 3164219"/>
                <a:gd name="connsiteX47" fmla="*/ 506538 w 1105174"/>
                <a:gd name="connsiteY47" fmla="*/ 26314 h 3164219"/>
                <a:gd name="connsiteX0" fmla="*/ 506538 w 1105174"/>
                <a:gd name="connsiteY0" fmla="*/ 26314 h 3164219"/>
                <a:gd name="connsiteX1" fmla="*/ 592058 w 1105174"/>
                <a:gd name="connsiteY1" fmla="*/ 85519 h 3164219"/>
                <a:gd name="connsiteX2" fmla="*/ 631528 w 1105174"/>
                <a:gd name="connsiteY2" fmla="*/ 184196 h 3164219"/>
                <a:gd name="connsiteX3" fmla="*/ 651264 w 1105174"/>
                <a:gd name="connsiteY3" fmla="*/ 296029 h 3164219"/>
                <a:gd name="connsiteX4" fmla="*/ 664420 w 1105174"/>
                <a:gd name="connsiteY4" fmla="*/ 394705 h 3164219"/>
                <a:gd name="connsiteX5" fmla="*/ 644685 w 1105174"/>
                <a:gd name="connsiteY5" fmla="*/ 453911 h 3164219"/>
                <a:gd name="connsiteX6" fmla="*/ 664420 w 1105174"/>
                <a:gd name="connsiteY6" fmla="*/ 585479 h 3164219"/>
                <a:gd name="connsiteX7" fmla="*/ 684156 w 1105174"/>
                <a:gd name="connsiteY7" fmla="*/ 815724 h 3164219"/>
                <a:gd name="connsiteX8" fmla="*/ 670999 w 1105174"/>
                <a:gd name="connsiteY8" fmla="*/ 934135 h 3164219"/>
                <a:gd name="connsiteX9" fmla="*/ 644685 w 1105174"/>
                <a:gd name="connsiteY9" fmla="*/ 1105174 h 3164219"/>
                <a:gd name="connsiteX10" fmla="*/ 605215 w 1105174"/>
                <a:gd name="connsiteY10" fmla="*/ 1249899 h 3164219"/>
                <a:gd name="connsiteX11" fmla="*/ 552587 w 1105174"/>
                <a:gd name="connsiteY11" fmla="*/ 1420938 h 3164219"/>
                <a:gd name="connsiteX12" fmla="*/ 506538 w 1105174"/>
                <a:gd name="connsiteY12" fmla="*/ 1565663 h 3164219"/>
                <a:gd name="connsiteX13" fmla="*/ 473646 w 1105174"/>
                <a:gd name="connsiteY13" fmla="*/ 1657761 h 3164219"/>
                <a:gd name="connsiteX14" fmla="*/ 499960 w 1105174"/>
                <a:gd name="connsiteY14" fmla="*/ 1861692 h 3164219"/>
                <a:gd name="connsiteX15" fmla="*/ 493381 w 1105174"/>
                <a:gd name="connsiteY15" fmla="*/ 1999839 h 3164219"/>
                <a:gd name="connsiteX16" fmla="*/ 506538 w 1105174"/>
                <a:gd name="connsiteY16" fmla="*/ 2164299 h 3164219"/>
                <a:gd name="connsiteX17" fmla="*/ 473646 w 1105174"/>
                <a:gd name="connsiteY17" fmla="*/ 2309024 h 3164219"/>
                <a:gd name="connsiteX18" fmla="*/ 401284 w 1105174"/>
                <a:gd name="connsiteY18" fmla="*/ 2539269 h 3164219"/>
                <a:gd name="connsiteX19" fmla="*/ 249980 w 1105174"/>
                <a:gd name="connsiteY19" fmla="*/ 2743200 h 3164219"/>
                <a:gd name="connsiteX20" fmla="*/ 144725 w 1105174"/>
                <a:gd name="connsiteY20" fmla="*/ 2894504 h 3164219"/>
                <a:gd name="connsiteX21" fmla="*/ 65784 w 1105174"/>
                <a:gd name="connsiteY21" fmla="*/ 3032650 h 3164219"/>
                <a:gd name="connsiteX22" fmla="*/ 0 w 1105174"/>
                <a:gd name="connsiteY22" fmla="*/ 3164219 h 3164219"/>
                <a:gd name="connsiteX23" fmla="*/ 1045969 w 1105174"/>
                <a:gd name="connsiteY23" fmla="*/ 3151062 h 3164219"/>
                <a:gd name="connsiteX24" fmla="*/ 888087 w 1105174"/>
                <a:gd name="connsiteY24" fmla="*/ 3065542 h 3164219"/>
                <a:gd name="connsiteX25" fmla="*/ 782832 w 1105174"/>
                <a:gd name="connsiteY25" fmla="*/ 2874768 h 3164219"/>
                <a:gd name="connsiteX26" fmla="*/ 730205 w 1105174"/>
                <a:gd name="connsiteY26" fmla="*/ 2762935 h 3164219"/>
                <a:gd name="connsiteX27" fmla="*/ 809146 w 1105174"/>
                <a:gd name="connsiteY27" fmla="*/ 2651102 h 3164219"/>
                <a:gd name="connsiteX28" fmla="*/ 809146 w 1105174"/>
                <a:gd name="connsiteY28" fmla="*/ 2532691 h 3164219"/>
                <a:gd name="connsiteX29" fmla="*/ 809146 w 1105174"/>
                <a:gd name="connsiteY29" fmla="*/ 2466906 h 3164219"/>
                <a:gd name="connsiteX30" fmla="*/ 848616 w 1105174"/>
                <a:gd name="connsiteY30" fmla="*/ 2309024 h 3164219"/>
                <a:gd name="connsiteX31" fmla="*/ 927557 w 1105174"/>
                <a:gd name="connsiteY31" fmla="*/ 2197191 h 3164219"/>
                <a:gd name="connsiteX32" fmla="*/ 1019655 w 1105174"/>
                <a:gd name="connsiteY32" fmla="*/ 2078780 h 3164219"/>
                <a:gd name="connsiteX33" fmla="*/ 1045969 w 1105174"/>
                <a:gd name="connsiteY33" fmla="*/ 1960368 h 3164219"/>
                <a:gd name="connsiteX34" fmla="*/ 1039390 w 1105174"/>
                <a:gd name="connsiteY34" fmla="*/ 1828800 h 3164219"/>
                <a:gd name="connsiteX35" fmla="*/ 993341 w 1105174"/>
                <a:gd name="connsiteY35" fmla="*/ 1703810 h 3164219"/>
                <a:gd name="connsiteX36" fmla="*/ 940714 w 1105174"/>
                <a:gd name="connsiteY36" fmla="*/ 1526193 h 3164219"/>
                <a:gd name="connsiteX37" fmla="*/ 914400 w 1105174"/>
                <a:gd name="connsiteY37" fmla="*/ 1361732 h 3164219"/>
                <a:gd name="connsiteX38" fmla="*/ 940714 w 1105174"/>
                <a:gd name="connsiteY38" fmla="*/ 1269635 h 3164219"/>
                <a:gd name="connsiteX39" fmla="*/ 993341 w 1105174"/>
                <a:gd name="connsiteY39" fmla="*/ 1118331 h 3164219"/>
                <a:gd name="connsiteX40" fmla="*/ 1044420 w 1105174"/>
                <a:gd name="connsiteY40" fmla="*/ 964437 h 3164219"/>
                <a:gd name="connsiteX41" fmla="*/ 1105174 w 1105174"/>
                <a:gd name="connsiteY41" fmla="*/ 756518 h 3164219"/>
                <a:gd name="connsiteX42" fmla="*/ 1085439 w 1105174"/>
                <a:gd name="connsiteY42" fmla="*/ 513117 h 3164219"/>
                <a:gd name="connsiteX43" fmla="*/ 1085439 w 1105174"/>
                <a:gd name="connsiteY43" fmla="*/ 335499 h 3164219"/>
                <a:gd name="connsiteX44" fmla="*/ 1053767 w 1105174"/>
                <a:gd name="connsiteY44" fmla="*/ 199943 h 3164219"/>
                <a:gd name="connsiteX45" fmla="*/ 1032812 w 1105174"/>
                <a:gd name="connsiteY45" fmla="*/ 78941 h 3164219"/>
                <a:gd name="connsiteX46" fmla="*/ 1045969 w 1105174"/>
                <a:gd name="connsiteY46" fmla="*/ 0 h 3164219"/>
                <a:gd name="connsiteX47" fmla="*/ 506538 w 1105174"/>
                <a:gd name="connsiteY47" fmla="*/ 26314 h 3164219"/>
                <a:gd name="connsiteX0" fmla="*/ 506538 w 1105174"/>
                <a:gd name="connsiteY0" fmla="*/ 26314 h 3164219"/>
                <a:gd name="connsiteX1" fmla="*/ 592058 w 1105174"/>
                <a:gd name="connsiteY1" fmla="*/ 85519 h 3164219"/>
                <a:gd name="connsiteX2" fmla="*/ 631528 w 1105174"/>
                <a:gd name="connsiteY2" fmla="*/ 184196 h 3164219"/>
                <a:gd name="connsiteX3" fmla="*/ 651264 w 1105174"/>
                <a:gd name="connsiteY3" fmla="*/ 296029 h 3164219"/>
                <a:gd name="connsiteX4" fmla="*/ 664420 w 1105174"/>
                <a:gd name="connsiteY4" fmla="*/ 394705 h 3164219"/>
                <a:gd name="connsiteX5" fmla="*/ 644685 w 1105174"/>
                <a:gd name="connsiteY5" fmla="*/ 453911 h 3164219"/>
                <a:gd name="connsiteX6" fmla="*/ 664420 w 1105174"/>
                <a:gd name="connsiteY6" fmla="*/ 585479 h 3164219"/>
                <a:gd name="connsiteX7" fmla="*/ 684156 w 1105174"/>
                <a:gd name="connsiteY7" fmla="*/ 815724 h 3164219"/>
                <a:gd name="connsiteX8" fmla="*/ 670999 w 1105174"/>
                <a:gd name="connsiteY8" fmla="*/ 934135 h 3164219"/>
                <a:gd name="connsiteX9" fmla="*/ 644685 w 1105174"/>
                <a:gd name="connsiteY9" fmla="*/ 1105174 h 3164219"/>
                <a:gd name="connsiteX10" fmla="*/ 605215 w 1105174"/>
                <a:gd name="connsiteY10" fmla="*/ 1249899 h 3164219"/>
                <a:gd name="connsiteX11" fmla="*/ 552587 w 1105174"/>
                <a:gd name="connsiteY11" fmla="*/ 1420938 h 3164219"/>
                <a:gd name="connsiteX12" fmla="*/ 506538 w 1105174"/>
                <a:gd name="connsiteY12" fmla="*/ 1565663 h 3164219"/>
                <a:gd name="connsiteX13" fmla="*/ 473646 w 1105174"/>
                <a:gd name="connsiteY13" fmla="*/ 1657761 h 3164219"/>
                <a:gd name="connsiteX14" fmla="*/ 499960 w 1105174"/>
                <a:gd name="connsiteY14" fmla="*/ 1861692 h 3164219"/>
                <a:gd name="connsiteX15" fmla="*/ 493381 w 1105174"/>
                <a:gd name="connsiteY15" fmla="*/ 1999839 h 3164219"/>
                <a:gd name="connsiteX16" fmla="*/ 506538 w 1105174"/>
                <a:gd name="connsiteY16" fmla="*/ 2164299 h 3164219"/>
                <a:gd name="connsiteX17" fmla="*/ 473646 w 1105174"/>
                <a:gd name="connsiteY17" fmla="*/ 2309024 h 3164219"/>
                <a:gd name="connsiteX18" fmla="*/ 401284 w 1105174"/>
                <a:gd name="connsiteY18" fmla="*/ 2539269 h 3164219"/>
                <a:gd name="connsiteX19" fmla="*/ 249980 w 1105174"/>
                <a:gd name="connsiteY19" fmla="*/ 2743200 h 3164219"/>
                <a:gd name="connsiteX20" fmla="*/ 144725 w 1105174"/>
                <a:gd name="connsiteY20" fmla="*/ 2894504 h 3164219"/>
                <a:gd name="connsiteX21" fmla="*/ 65784 w 1105174"/>
                <a:gd name="connsiteY21" fmla="*/ 3032650 h 3164219"/>
                <a:gd name="connsiteX22" fmla="*/ 0 w 1105174"/>
                <a:gd name="connsiteY22" fmla="*/ 3164219 h 3164219"/>
                <a:gd name="connsiteX23" fmla="*/ 1045969 w 1105174"/>
                <a:gd name="connsiteY23" fmla="*/ 3151062 h 3164219"/>
                <a:gd name="connsiteX24" fmla="*/ 888087 w 1105174"/>
                <a:gd name="connsiteY24" fmla="*/ 3065542 h 3164219"/>
                <a:gd name="connsiteX25" fmla="*/ 782832 w 1105174"/>
                <a:gd name="connsiteY25" fmla="*/ 2874768 h 3164219"/>
                <a:gd name="connsiteX26" fmla="*/ 730205 w 1105174"/>
                <a:gd name="connsiteY26" fmla="*/ 2762935 h 3164219"/>
                <a:gd name="connsiteX27" fmla="*/ 809146 w 1105174"/>
                <a:gd name="connsiteY27" fmla="*/ 2651102 h 3164219"/>
                <a:gd name="connsiteX28" fmla="*/ 809146 w 1105174"/>
                <a:gd name="connsiteY28" fmla="*/ 2532691 h 3164219"/>
                <a:gd name="connsiteX29" fmla="*/ 809146 w 1105174"/>
                <a:gd name="connsiteY29" fmla="*/ 2466906 h 3164219"/>
                <a:gd name="connsiteX30" fmla="*/ 848616 w 1105174"/>
                <a:gd name="connsiteY30" fmla="*/ 2309024 h 3164219"/>
                <a:gd name="connsiteX31" fmla="*/ 927557 w 1105174"/>
                <a:gd name="connsiteY31" fmla="*/ 2197191 h 3164219"/>
                <a:gd name="connsiteX32" fmla="*/ 1019655 w 1105174"/>
                <a:gd name="connsiteY32" fmla="*/ 2078780 h 3164219"/>
                <a:gd name="connsiteX33" fmla="*/ 1045969 w 1105174"/>
                <a:gd name="connsiteY33" fmla="*/ 1960368 h 3164219"/>
                <a:gd name="connsiteX34" fmla="*/ 1039390 w 1105174"/>
                <a:gd name="connsiteY34" fmla="*/ 1828800 h 3164219"/>
                <a:gd name="connsiteX35" fmla="*/ 993341 w 1105174"/>
                <a:gd name="connsiteY35" fmla="*/ 1703810 h 3164219"/>
                <a:gd name="connsiteX36" fmla="*/ 940714 w 1105174"/>
                <a:gd name="connsiteY36" fmla="*/ 1526193 h 3164219"/>
                <a:gd name="connsiteX37" fmla="*/ 914400 w 1105174"/>
                <a:gd name="connsiteY37" fmla="*/ 1361732 h 3164219"/>
                <a:gd name="connsiteX38" fmla="*/ 940714 w 1105174"/>
                <a:gd name="connsiteY38" fmla="*/ 1269635 h 3164219"/>
                <a:gd name="connsiteX39" fmla="*/ 983816 w 1105174"/>
                <a:gd name="connsiteY39" fmla="*/ 1116426 h 3164219"/>
                <a:gd name="connsiteX40" fmla="*/ 1044420 w 1105174"/>
                <a:gd name="connsiteY40" fmla="*/ 964437 h 3164219"/>
                <a:gd name="connsiteX41" fmla="*/ 1105174 w 1105174"/>
                <a:gd name="connsiteY41" fmla="*/ 756518 h 3164219"/>
                <a:gd name="connsiteX42" fmla="*/ 1085439 w 1105174"/>
                <a:gd name="connsiteY42" fmla="*/ 513117 h 3164219"/>
                <a:gd name="connsiteX43" fmla="*/ 1085439 w 1105174"/>
                <a:gd name="connsiteY43" fmla="*/ 335499 h 3164219"/>
                <a:gd name="connsiteX44" fmla="*/ 1053767 w 1105174"/>
                <a:gd name="connsiteY44" fmla="*/ 199943 h 3164219"/>
                <a:gd name="connsiteX45" fmla="*/ 1032812 w 1105174"/>
                <a:gd name="connsiteY45" fmla="*/ 78941 h 3164219"/>
                <a:gd name="connsiteX46" fmla="*/ 1045969 w 1105174"/>
                <a:gd name="connsiteY46" fmla="*/ 0 h 3164219"/>
                <a:gd name="connsiteX47" fmla="*/ 506538 w 1105174"/>
                <a:gd name="connsiteY47" fmla="*/ 26314 h 3164219"/>
                <a:gd name="connsiteX0" fmla="*/ 506538 w 1105174"/>
                <a:gd name="connsiteY0" fmla="*/ 26314 h 3164219"/>
                <a:gd name="connsiteX1" fmla="*/ 592058 w 1105174"/>
                <a:gd name="connsiteY1" fmla="*/ 85519 h 3164219"/>
                <a:gd name="connsiteX2" fmla="*/ 631528 w 1105174"/>
                <a:gd name="connsiteY2" fmla="*/ 184196 h 3164219"/>
                <a:gd name="connsiteX3" fmla="*/ 651264 w 1105174"/>
                <a:gd name="connsiteY3" fmla="*/ 296029 h 3164219"/>
                <a:gd name="connsiteX4" fmla="*/ 664420 w 1105174"/>
                <a:gd name="connsiteY4" fmla="*/ 394705 h 3164219"/>
                <a:gd name="connsiteX5" fmla="*/ 644685 w 1105174"/>
                <a:gd name="connsiteY5" fmla="*/ 453911 h 3164219"/>
                <a:gd name="connsiteX6" fmla="*/ 664420 w 1105174"/>
                <a:gd name="connsiteY6" fmla="*/ 585479 h 3164219"/>
                <a:gd name="connsiteX7" fmla="*/ 684156 w 1105174"/>
                <a:gd name="connsiteY7" fmla="*/ 815724 h 3164219"/>
                <a:gd name="connsiteX8" fmla="*/ 670999 w 1105174"/>
                <a:gd name="connsiteY8" fmla="*/ 934135 h 3164219"/>
                <a:gd name="connsiteX9" fmla="*/ 644685 w 1105174"/>
                <a:gd name="connsiteY9" fmla="*/ 1105174 h 3164219"/>
                <a:gd name="connsiteX10" fmla="*/ 605215 w 1105174"/>
                <a:gd name="connsiteY10" fmla="*/ 1249899 h 3164219"/>
                <a:gd name="connsiteX11" fmla="*/ 552587 w 1105174"/>
                <a:gd name="connsiteY11" fmla="*/ 1420938 h 3164219"/>
                <a:gd name="connsiteX12" fmla="*/ 506538 w 1105174"/>
                <a:gd name="connsiteY12" fmla="*/ 1565663 h 3164219"/>
                <a:gd name="connsiteX13" fmla="*/ 492696 w 1105174"/>
                <a:gd name="connsiteY13" fmla="*/ 1587276 h 3164219"/>
                <a:gd name="connsiteX14" fmla="*/ 499960 w 1105174"/>
                <a:gd name="connsiteY14" fmla="*/ 1861692 h 3164219"/>
                <a:gd name="connsiteX15" fmla="*/ 493381 w 1105174"/>
                <a:gd name="connsiteY15" fmla="*/ 1999839 h 3164219"/>
                <a:gd name="connsiteX16" fmla="*/ 506538 w 1105174"/>
                <a:gd name="connsiteY16" fmla="*/ 2164299 h 3164219"/>
                <a:gd name="connsiteX17" fmla="*/ 473646 w 1105174"/>
                <a:gd name="connsiteY17" fmla="*/ 2309024 h 3164219"/>
                <a:gd name="connsiteX18" fmla="*/ 401284 w 1105174"/>
                <a:gd name="connsiteY18" fmla="*/ 2539269 h 3164219"/>
                <a:gd name="connsiteX19" fmla="*/ 249980 w 1105174"/>
                <a:gd name="connsiteY19" fmla="*/ 2743200 h 3164219"/>
                <a:gd name="connsiteX20" fmla="*/ 144725 w 1105174"/>
                <a:gd name="connsiteY20" fmla="*/ 2894504 h 3164219"/>
                <a:gd name="connsiteX21" fmla="*/ 65784 w 1105174"/>
                <a:gd name="connsiteY21" fmla="*/ 3032650 h 3164219"/>
                <a:gd name="connsiteX22" fmla="*/ 0 w 1105174"/>
                <a:gd name="connsiteY22" fmla="*/ 3164219 h 3164219"/>
                <a:gd name="connsiteX23" fmla="*/ 1045969 w 1105174"/>
                <a:gd name="connsiteY23" fmla="*/ 3151062 h 3164219"/>
                <a:gd name="connsiteX24" fmla="*/ 888087 w 1105174"/>
                <a:gd name="connsiteY24" fmla="*/ 3065542 h 3164219"/>
                <a:gd name="connsiteX25" fmla="*/ 782832 w 1105174"/>
                <a:gd name="connsiteY25" fmla="*/ 2874768 h 3164219"/>
                <a:gd name="connsiteX26" fmla="*/ 730205 w 1105174"/>
                <a:gd name="connsiteY26" fmla="*/ 2762935 h 3164219"/>
                <a:gd name="connsiteX27" fmla="*/ 809146 w 1105174"/>
                <a:gd name="connsiteY27" fmla="*/ 2651102 h 3164219"/>
                <a:gd name="connsiteX28" fmla="*/ 809146 w 1105174"/>
                <a:gd name="connsiteY28" fmla="*/ 2532691 h 3164219"/>
                <a:gd name="connsiteX29" fmla="*/ 809146 w 1105174"/>
                <a:gd name="connsiteY29" fmla="*/ 2466906 h 3164219"/>
                <a:gd name="connsiteX30" fmla="*/ 848616 w 1105174"/>
                <a:gd name="connsiteY30" fmla="*/ 2309024 h 3164219"/>
                <a:gd name="connsiteX31" fmla="*/ 927557 w 1105174"/>
                <a:gd name="connsiteY31" fmla="*/ 2197191 h 3164219"/>
                <a:gd name="connsiteX32" fmla="*/ 1019655 w 1105174"/>
                <a:gd name="connsiteY32" fmla="*/ 2078780 h 3164219"/>
                <a:gd name="connsiteX33" fmla="*/ 1045969 w 1105174"/>
                <a:gd name="connsiteY33" fmla="*/ 1960368 h 3164219"/>
                <a:gd name="connsiteX34" fmla="*/ 1039390 w 1105174"/>
                <a:gd name="connsiteY34" fmla="*/ 1828800 h 3164219"/>
                <a:gd name="connsiteX35" fmla="*/ 993341 w 1105174"/>
                <a:gd name="connsiteY35" fmla="*/ 1703810 h 3164219"/>
                <a:gd name="connsiteX36" fmla="*/ 940714 w 1105174"/>
                <a:gd name="connsiteY36" fmla="*/ 1526193 h 3164219"/>
                <a:gd name="connsiteX37" fmla="*/ 914400 w 1105174"/>
                <a:gd name="connsiteY37" fmla="*/ 1361732 h 3164219"/>
                <a:gd name="connsiteX38" fmla="*/ 940714 w 1105174"/>
                <a:gd name="connsiteY38" fmla="*/ 1269635 h 3164219"/>
                <a:gd name="connsiteX39" fmla="*/ 983816 w 1105174"/>
                <a:gd name="connsiteY39" fmla="*/ 1116426 h 3164219"/>
                <a:gd name="connsiteX40" fmla="*/ 1044420 w 1105174"/>
                <a:gd name="connsiteY40" fmla="*/ 964437 h 3164219"/>
                <a:gd name="connsiteX41" fmla="*/ 1105174 w 1105174"/>
                <a:gd name="connsiteY41" fmla="*/ 756518 h 3164219"/>
                <a:gd name="connsiteX42" fmla="*/ 1085439 w 1105174"/>
                <a:gd name="connsiteY42" fmla="*/ 513117 h 3164219"/>
                <a:gd name="connsiteX43" fmla="*/ 1085439 w 1105174"/>
                <a:gd name="connsiteY43" fmla="*/ 335499 h 3164219"/>
                <a:gd name="connsiteX44" fmla="*/ 1053767 w 1105174"/>
                <a:gd name="connsiteY44" fmla="*/ 199943 h 3164219"/>
                <a:gd name="connsiteX45" fmla="*/ 1032812 w 1105174"/>
                <a:gd name="connsiteY45" fmla="*/ 78941 h 3164219"/>
                <a:gd name="connsiteX46" fmla="*/ 1045969 w 1105174"/>
                <a:gd name="connsiteY46" fmla="*/ 0 h 3164219"/>
                <a:gd name="connsiteX47" fmla="*/ 506538 w 1105174"/>
                <a:gd name="connsiteY47" fmla="*/ 26314 h 3164219"/>
                <a:gd name="connsiteX0" fmla="*/ 506538 w 1105174"/>
                <a:gd name="connsiteY0" fmla="*/ 26314 h 3164219"/>
                <a:gd name="connsiteX1" fmla="*/ 592058 w 1105174"/>
                <a:gd name="connsiteY1" fmla="*/ 85519 h 3164219"/>
                <a:gd name="connsiteX2" fmla="*/ 631528 w 1105174"/>
                <a:gd name="connsiteY2" fmla="*/ 184196 h 3164219"/>
                <a:gd name="connsiteX3" fmla="*/ 651264 w 1105174"/>
                <a:gd name="connsiteY3" fmla="*/ 296029 h 3164219"/>
                <a:gd name="connsiteX4" fmla="*/ 664420 w 1105174"/>
                <a:gd name="connsiteY4" fmla="*/ 394705 h 3164219"/>
                <a:gd name="connsiteX5" fmla="*/ 644685 w 1105174"/>
                <a:gd name="connsiteY5" fmla="*/ 453911 h 3164219"/>
                <a:gd name="connsiteX6" fmla="*/ 664420 w 1105174"/>
                <a:gd name="connsiteY6" fmla="*/ 585479 h 3164219"/>
                <a:gd name="connsiteX7" fmla="*/ 684156 w 1105174"/>
                <a:gd name="connsiteY7" fmla="*/ 815724 h 3164219"/>
                <a:gd name="connsiteX8" fmla="*/ 670999 w 1105174"/>
                <a:gd name="connsiteY8" fmla="*/ 934135 h 3164219"/>
                <a:gd name="connsiteX9" fmla="*/ 644685 w 1105174"/>
                <a:gd name="connsiteY9" fmla="*/ 1105174 h 3164219"/>
                <a:gd name="connsiteX10" fmla="*/ 605215 w 1105174"/>
                <a:gd name="connsiteY10" fmla="*/ 1249899 h 3164219"/>
                <a:gd name="connsiteX11" fmla="*/ 552587 w 1105174"/>
                <a:gd name="connsiteY11" fmla="*/ 1420938 h 3164219"/>
                <a:gd name="connsiteX12" fmla="*/ 506538 w 1105174"/>
                <a:gd name="connsiteY12" fmla="*/ 1565663 h 3164219"/>
                <a:gd name="connsiteX13" fmla="*/ 492696 w 1105174"/>
                <a:gd name="connsiteY13" fmla="*/ 1587276 h 3164219"/>
                <a:gd name="connsiteX14" fmla="*/ 477100 w 1105174"/>
                <a:gd name="connsiteY14" fmla="*/ 1823592 h 3164219"/>
                <a:gd name="connsiteX15" fmla="*/ 493381 w 1105174"/>
                <a:gd name="connsiteY15" fmla="*/ 1999839 h 3164219"/>
                <a:gd name="connsiteX16" fmla="*/ 506538 w 1105174"/>
                <a:gd name="connsiteY16" fmla="*/ 2164299 h 3164219"/>
                <a:gd name="connsiteX17" fmla="*/ 473646 w 1105174"/>
                <a:gd name="connsiteY17" fmla="*/ 2309024 h 3164219"/>
                <a:gd name="connsiteX18" fmla="*/ 401284 w 1105174"/>
                <a:gd name="connsiteY18" fmla="*/ 2539269 h 3164219"/>
                <a:gd name="connsiteX19" fmla="*/ 249980 w 1105174"/>
                <a:gd name="connsiteY19" fmla="*/ 2743200 h 3164219"/>
                <a:gd name="connsiteX20" fmla="*/ 144725 w 1105174"/>
                <a:gd name="connsiteY20" fmla="*/ 2894504 h 3164219"/>
                <a:gd name="connsiteX21" fmla="*/ 65784 w 1105174"/>
                <a:gd name="connsiteY21" fmla="*/ 3032650 h 3164219"/>
                <a:gd name="connsiteX22" fmla="*/ 0 w 1105174"/>
                <a:gd name="connsiteY22" fmla="*/ 3164219 h 3164219"/>
                <a:gd name="connsiteX23" fmla="*/ 1045969 w 1105174"/>
                <a:gd name="connsiteY23" fmla="*/ 3151062 h 3164219"/>
                <a:gd name="connsiteX24" fmla="*/ 888087 w 1105174"/>
                <a:gd name="connsiteY24" fmla="*/ 3065542 h 3164219"/>
                <a:gd name="connsiteX25" fmla="*/ 782832 w 1105174"/>
                <a:gd name="connsiteY25" fmla="*/ 2874768 h 3164219"/>
                <a:gd name="connsiteX26" fmla="*/ 730205 w 1105174"/>
                <a:gd name="connsiteY26" fmla="*/ 2762935 h 3164219"/>
                <a:gd name="connsiteX27" fmla="*/ 809146 w 1105174"/>
                <a:gd name="connsiteY27" fmla="*/ 2651102 h 3164219"/>
                <a:gd name="connsiteX28" fmla="*/ 809146 w 1105174"/>
                <a:gd name="connsiteY28" fmla="*/ 2532691 h 3164219"/>
                <a:gd name="connsiteX29" fmla="*/ 809146 w 1105174"/>
                <a:gd name="connsiteY29" fmla="*/ 2466906 h 3164219"/>
                <a:gd name="connsiteX30" fmla="*/ 848616 w 1105174"/>
                <a:gd name="connsiteY30" fmla="*/ 2309024 h 3164219"/>
                <a:gd name="connsiteX31" fmla="*/ 927557 w 1105174"/>
                <a:gd name="connsiteY31" fmla="*/ 2197191 h 3164219"/>
                <a:gd name="connsiteX32" fmla="*/ 1019655 w 1105174"/>
                <a:gd name="connsiteY32" fmla="*/ 2078780 h 3164219"/>
                <a:gd name="connsiteX33" fmla="*/ 1045969 w 1105174"/>
                <a:gd name="connsiteY33" fmla="*/ 1960368 h 3164219"/>
                <a:gd name="connsiteX34" fmla="*/ 1039390 w 1105174"/>
                <a:gd name="connsiteY34" fmla="*/ 1828800 h 3164219"/>
                <a:gd name="connsiteX35" fmla="*/ 993341 w 1105174"/>
                <a:gd name="connsiteY35" fmla="*/ 1703810 h 3164219"/>
                <a:gd name="connsiteX36" fmla="*/ 940714 w 1105174"/>
                <a:gd name="connsiteY36" fmla="*/ 1526193 h 3164219"/>
                <a:gd name="connsiteX37" fmla="*/ 914400 w 1105174"/>
                <a:gd name="connsiteY37" fmla="*/ 1361732 h 3164219"/>
                <a:gd name="connsiteX38" fmla="*/ 940714 w 1105174"/>
                <a:gd name="connsiteY38" fmla="*/ 1269635 h 3164219"/>
                <a:gd name="connsiteX39" fmla="*/ 983816 w 1105174"/>
                <a:gd name="connsiteY39" fmla="*/ 1116426 h 3164219"/>
                <a:gd name="connsiteX40" fmla="*/ 1044420 w 1105174"/>
                <a:gd name="connsiteY40" fmla="*/ 964437 h 3164219"/>
                <a:gd name="connsiteX41" fmla="*/ 1105174 w 1105174"/>
                <a:gd name="connsiteY41" fmla="*/ 756518 h 3164219"/>
                <a:gd name="connsiteX42" fmla="*/ 1085439 w 1105174"/>
                <a:gd name="connsiteY42" fmla="*/ 513117 h 3164219"/>
                <a:gd name="connsiteX43" fmla="*/ 1085439 w 1105174"/>
                <a:gd name="connsiteY43" fmla="*/ 335499 h 3164219"/>
                <a:gd name="connsiteX44" fmla="*/ 1053767 w 1105174"/>
                <a:gd name="connsiteY44" fmla="*/ 199943 h 3164219"/>
                <a:gd name="connsiteX45" fmla="*/ 1032812 w 1105174"/>
                <a:gd name="connsiteY45" fmla="*/ 78941 h 3164219"/>
                <a:gd name="connsiteX46" fmla="*/ 1045969 w 1105174"/>
                <a:gd name="connsiteY46" fmla="*/ 0 h 3164219"/>
                <a:gd name="connsiteX47" fmla="*/ 506538 w 1105174"/>
                <a:gd name="connsiteY47" fmla="*/ 26314 h 3164219"/>
                <a:gd name="connsiteX0" fmla="*/ 506538 w 1105174"/>
                <a:gd name="connsiteY0" fmla="*/ 26314 h 3164219"/>
                <a:gd name="connsiteX1" fmla="*/ 592058 w 1105174"/>
                <a:gd name="connsiteY1" fmla="*/ 85519 h 3164219"/>
                <a:gd name="connsiteX2" fmla="*/ 631528 w 1105174"/>
                <a:gd name="connsiteY2" fmla="*/ 184196 h 3164219"/>
                <a:gd name="connsiteX3" fmla="*/ 651264 w 1105174"/>
                <a:gd name="connsiteY3" fmla="*/ 296029 h 3164219"/>
                <a:gd name="connsiteX4" fmla="*/ 664420 w 1105174"/>
                <a:gd name="connsiteY4" fmla="*/ 394705 h 3164219"/>
                <a:gd name="connsiteX5" fmla="*/ 644685 w 1105174"/>
                <a:gd name="connsiteY5" fmla="*/ 453911 h 3164219"/>
                <a:gd name="connsiteX6" fmla="*/ 664420 w 1105174"/>
                <a:gd name="connsiteY6" fmla="*/ 585479 h 3164219"/>
                <a:gd name="connsiteX7" fmla="*/ 684156 w 1105174"/>
                <a:gd name="connsiteY7" fmla="*/ 815724 h 3164219"/>
                <a:gd name="connsiteX8" fmla="*/ 670999 w 1105174"/>
                <a:gd name="connsiteY8" fmla="*/ 934135 h 3164219"/>
                <a:gd name="connsiteX9" fmla="*/ 644685 w 1105174"/>
                <a:gd name="connsiteY9" fmla="*/ 1105174 h 3164219"/>
                <a:gd name="connsiteX10" fmla="*/ 605215 w 1105174"/>
                <a:gd name="connsiteY10" fmla="*/ 1249899 h 3164219"/>
                <a:gd name="connsiteX11" fmla="*/ 552587 w 1105174"/>
                <a:gd name="connsiteY11" fmla="*/ 1420938 h 3164219"/>
                <a:gd name="connsiteX12" fmla="*/ 506538 w 1105174"/>
                <a:gd name="connsiteY12" fmla="*/ 1565663 h 3164219"/>
                <a:gd name="connsiteX13" fmla="*/ 492696 w 1105174"/>
                <a:gd name="connsiteY13" fmla="*/ 1587276 h 3164219"/>
                <a:gd name="connsiteX14" fmla="*/ 477100 w 1105174"/>
                <a:gd name="connsiteY14" fmla="*/ 1823592 h 3164219"/>
                <a:gd name="connsiteX15" fmla="*/ 493381 w 1105174"/>
                <a:gd name="connsiteY15" fmla="*/ 1999839 h 3164219"/>
                <a:gd name="connsiteX16" fmla="*/ 506538 w 1105174"/>
                <a:gd name="connsiteY16" fmla="*/ 2164299 h 3164219"/>
                <a:gd name="connsiteX17" fmla="*/ 473646 w 1105174"/>
                <a:gd name="connsiteY17" fmla="*/ 2309024 h 3164219"/>
                <a:gd name="connsiteX18" fmla="*/ 401284 w 1105174"/>
                <a:gd name="connsiteY18" fmla="*/ 2539269 h 3164219"/>
                <a:gd name="connsiteX19" fmla="*/ 249980 w 1105174"/>
                <a:gd name="connsiteY19" fmla="*/ 2743200 h 3164219"/>
                <a:gd name="connsiteX20" fmla="*/ 144725 w 1105174"/>
                <a:gd name="connsiteY20" fmla="*/ 2894504 h 3164219"/>
                <a:gd name="connsiteX21" fmla="*/ 65784 w 1105174"/>
                <a:gd name="connsiteY21" fmla="*/ 3032650 h 3164219"/>
                <a:gd name="connsiteX22" fmla="*/ 0 w 1105174"/>
                <a:gd name="connsiteY22" fmla="*/ 3164219 h 3164219"/>
                <a:gd name="connsiteX23" fmla="*/ 1045969 w 1105174"/>
                <a:gd name="connsiteY23" fmla="*/ 3151062 h 3164219"/>
                <a:gd name="connsiteX24" fmla="*/ 888087 w 1105174"/>
                <a:gd name="connsiteY24" fmla="*/ 3065542 h 3164219"/>
                <a:gd name="connsiteX25" fmla="*/ 782832 w 1105174"/>
                <a:gd name="connsiteY25" fmla="*/ 2874768 h 3164219"/>
                <a:gd name="connsiteX26" fmla="*/ 730205 w 1105174"/>
                <a:gd name="connsiteY26" fmla="*/ 2762935 h 3164219"/>
                <a:gd name="connsiteX27" fmla="*/ 809146 w 1105174"/>
                <a:gd name="connsiteY27" fmla="*/ 2651102 h 3164219"/>
                <a:gd name="connsiteX28" fmla="*/ 809146 w 1105174"/>
                <a:gd name="connsiteY28" fmla="*/ 2532691 h 3164219"/>
                <a:gd name="connsiteX29" fmla="*/ 809146 w 1105174"/>
                <a:gd name="connsiteY29" fmla="*/ 2466906 h 3164219"/>
                <a:gd name="connsiteX30" fmla="*/ 871476 w 1105174"/>
                <a:gd name="connsiteY30" fmla="*/ 2309024 h 3164219"/>
                <a:gd name="connsiteX31" fmla="*/ 927557 w 1105174"/>
                <a:gd name="connsiteY31" fmla="*/ 2197191 h 3164219"/>
                <a:gd name="connsiteX32" fmla="*/ 1019655 w 1105174"/>
                <a:gd name="connsiteY32" fmla="*/ 2078780 h 3164219"/>
                <a:gd name="connsiteX33" fmla="*/ 1045969 w 1105174"/>
                <a:gd name="connsiteY33" fmla="*/ 1960368 h 3164219"/>
                <a:gd name="connsiteX34" fmla="*/ 1039390 w 1105174"/>
                <a:gd name="connsiteY34" fmla="*/ 1828800 h 3164219"/>
                <a:gd name="connsiteX35" fmla="*/ 993341 w 1105174"/>
                <a:gd name="connsiteY35" fmla="*/ 1703810 h 3164219"/>
                <a:gd name="connsiteX36" fmla="*/ 940714 w 1105174"/>
                <a:gd name="connsiteY36" fmla="*/ 1526193 h 3164219"/>
                <a:gd name="connsiteX37" fmla="*/ 914400 w 1105174"/>
                <a:gd name="connsiteY37" fmla="*/ 1361732 h 3164219"/>
                <a:gd name="connsiteX38" fmla="*/ 940714 w 1105174"/>
                <a:gd name="connsiteY38" fmla="*/ 1269635 h 3164219"/>
                <a:gd name="connsiteX39" fmla="*/ 983816 w 1105174"/>
                <a:gd name="connsiteY39" fmla="*/ 1116426 h 3164219"/>
                <a:gd name="connsiteX40" fmla="*/ 1044420 w 1105174"/>
                <a:gd name="connsiteY40" fmla="*/ 964437 h 3164219"/>
                <a:gd name="connsiteX41" fmla="*/ 1105174 w 1105174"/>
                <a:gd name="connsiteY41" fmla="*/ 756518 h 3164219"/>
                <a:gd name="connsiteX42" fmla="*/ 1085439 w 1105174"/>
                <a:gd name="connsiteY42" fmla="*/ 513117 h 3164219"/>
                <a:gd name="connsiteX43" fmla="*/ 1085439 w 1105174"/>
                <a:gd name="connsiteY43" fmla="*/ 335499 h 3164219"/>
                <a:gd name="connsiteX44" fmla="*/ 1053767 w 1105174"/>
                <a:gd name="connsiteY44" fmla="*/ 199943 h 3164219"/>
                <a:gd name="connsiteX45" fmla="*/ 1032812 w 1105174"/>
                <a:gd name="connsiteY45" fmla="*/ 78941 h 3164219"/>
                <a:gd name="connsiteX46" fmla="*/ 1045969 w 1105174"/>
                <a:gd name="connsiteY46" fmla="*/ 0 h 3164219"/>
                <a:gd name="connsiteX47" fmla="*/ 506538 w 1105174"/>
                <a:gd name="connsiteY47" fmla="*/ 26314 h 3164219"/>
                <a:gd name="connsiteX0" fmla="*/ 506538 w 1105174"/>
                <a:gd name="connsiteY0" fmla="*/ 26314 h 3164219"/>
                <a:gd name="connsiteX1" fmla="*/ 592058 w 1105174"/>
                <a:gd name="connsiteY1" fmla="*/ 85519 h 3164219"/>
                <a:gd name="connsiteX2" fmla="*/ 631528 w 1105174"/>
                <a:gd name="connsiteY2" fmla="*/ 184196 h 3164219"/>
                <a:gd name="connsiteX3" fmla="*/ 651264 w 1105174"/>
                <a:gd name="connsiteY3" fmla="*/ 296029 h 3164219"/>
                <a:gd name="connsiteX4" fmla="*/ 664420 w 1105174"/>
                <a:gd name="connsiteY4" fmla="*/ 394705 h 3164219"/>
                <a:gd name="connsiteX5" fmla="*/ 644685 w 1105174"/>
                <a:gd name="connsiteY5" fmla="*/ 453911 h 3164219"/>
                <a:gd name="connsiteX6" fmla="*/ 664420 w 1105174"/>
                <a:gd name="connsiteY6" fmla="*/ 585479 h 3164219"/>
                <a:gd name="connsiteX7" fmla="*/ 684156 w 1105174"/>
                <a:gd name="connsiteY7" fmla="*/ 815724 h 3164219"/>
                <a:gd name="connsiteX8" fmla="*/ 670999 w 1105174"/>
                <a:gd name="connsiteY8" fmla="*/ 934135 h 3164219"/>
                <a:gd name="connsiteX9" fmla="*/ 644685 w 1105174"/>
                <a:gd name="connsiteY9" fmla="*/ 1105174 h 3164219"/>
                <a:gd name="connsiteX10" fmla="*/ 605215 w 1105174"/>
                <a:gd name="connsiteY10" fmla="*/ 1249899 h 3164219"/>
                <a:gd name="connsiteX11" fmla="*/ 552587 w 1105174"/>
                <a:gd name="connsiteY11" fmla="*/ 1420938 h 3164219"/>
                <a:gd name="connsiteX12" fmla="*/ 506538 w 1105174"/>
                <a:gd name="connsiteY12" fmla="*/ 1565663 h 3164219"/>
                <a:gd name="connsiteX13" fmla="*/ 492696 w 1105174"/>
                <a:gd name="connsiteY13" fmla="*/ 1587276 h 3164219"/>
                <a:gd name="connsiteX14" fmla="*/ 477100 w 1105174"/>
                <a:gd name="connsiteY14" fmla="*/ 1823592 h 3164219"/>
                <a:gd name="connsiteX15" fmla="*/ 493381 w 1105174"/>
                <a:gd name="connsiteY15" fmla="*/ 1999839 h 3164219"/>
                <a:gd name="connsiteX16" fmla="*/ 506538 w 1105174"/>
                <a:gd name="connsiteY16" fmla="*/ 2164299 h 3164219"/>
                <a:gd name="connsiteX17" fmla="*/ 473646 w 1105174"/>
                <a:gd name="connsiteY17" fmla="*/ 2309024 h 3164219"/>
                <a:gd name="connsiteX18" fmla="*/ 401284 w 1105174"/>
                <a:gd name="connsiteY18" fmla="*/ 2539269 h 3164219"/>
                <a:gd name="connsiteX19" fmla="*/ 249980 w 1105174"/>
                <a:gd name="connsiteY19" fmla="*/ 2743200 h 3164219"/>
                <a:gd name="connsiteX20" fmla="*/ 144725 w 1105174"/>
                <a:gd name="connsiteY20" fmla="*/ 2894504 h 3164219"/>
                <a:gd name="connsiteX21" fmla="*/ 65784 w 1105174"/>
                <a:gd name="connsiteY21" fmla="*/ 3032650 h 3164219"/>
                <a:gd name="connsiteX22" fmla="*/ 0 w 1105174"/>
                <a:gd name="connsiteY22" fmla="*/ 3164219 h 3164219"/>
                <a:gd name="connsiteX23" fmla="*/ 1045969 w 1105174"/>
                <a:gd name="connsiteY23" fmla="*/ 3151062 h 3164219"/>
                <a:gd name="connsiteX24" fmla="*/ 888087 w 1105174"/>
                <a:gd name="connsiteY24" fmla="*/ 3065542 h 3164219"/>
                <a:gd name="connsiteX25" fmla="*/ 782832 w 1105174"/>
                <a:gd name="connsiteY25" fmla="*/ 2874768 h 3164219"/>
                <a:gd name="connsiteX26" fmla="*/ 730205 w 1105174"/>
                <a:gd name="connsiteY26" fmla="*/ 2762935 h 3164219"/>
                <a:gd name="connsiteX27" fmla="*/ 809146 w 1105174"/>
                <a:gd name="connsiteY27" fmla="*/ 2651102 h 3164219"/>
                <a:gd name="connsiteX28" fmla="*/ 809146 w 1105174"/>
                <a:gd name="connsiteY28" fmla="*/ 2532691 h 3164219"/>
                <a:gd name="connsiteX29" fmla="*/ 809146 w 1105174"/>
                <a:gd name="connsiteY29" fmla="*/ 2466906 h 3164219"/>
                <a:gd name="connsiteX30" fmla="*/ 871476 w 1105174"/>
                <a:gd name="connsiteY30" fmla="*/ 2309024 h 3164219"/>
                <a:gd name="connsiteX31" fmla="*/ 944702 w 1105174"/>
                <a:gd name="connsiteY31" fmla="*/ 2197191 h 3164219"/>
                <a:gd name="connsiteX32" fmla="*/ 1019655 w 1105174"/>
                <a:gd name="connsiteY32" fmla="*/ 2078780 h 3164219"/>
                <a:gd name="connsiteX33" fmla="*/ 1045969 w 1105174"/>
                <a:gd name="connsiteY33" fmla="*/ 1960368 h 3164219"/>
                <a:gd name="connsiteX34" fmla="*/ 1039390 w 1105174"/>
                <a:gd name="connsiteY34" fmla="*/ 1828800 h 3164219"/>
                <a:gd name="connsiteX35" fmla="*/ 993341 w 1105174"/>
                <a:gd name="connsiteY35" fmla="*/ 1703810 h 3164219"/>
                <a:gd name="connsiteX36" fmla="*/ 940714 w 1105174"/>
                <a:gd name="connsiteY36" fmla="*/ 1526193 h 3164219"/>
                <a:gd name="connsiteX37" fmla="*/ 914400 w 1105174"/>
                <a:gd name="connsiteY37" fmla="*/ 1361732 h 3164219"/>
                <a:gd name="connsiteX38" fmla="*/ 940714 w 1105174"/>
                <a:gd name="connsiteY38" fmla="*/ 1269635 h 3164219"/>
                <a:gd name="connsiteX39" fmla="*/ 983816 w 1105174"/>
                <a:gd name="connsiteY39" fmla="*/ 1116426 h 3164219"/>
                <a:gd name="connsiteX40" fmla="*/ 1044420 w 1105174"/>
                <a:gd name="connsiteY40" fmla="*/ 964437 h 3164219"/>
                <a:gd name="connsiteX41" fmla="*/ 1105174 w 1105174"/>
                <a:gd name="connsiteY41" fmla="*/ 756518 h 3164219"/>
                <a:gd name="connsiteX42" fmla="*/ 1085439 w 1105174"/>
                <a:gd name="connsiteY42" fmla="*/ 513117 h 3164219"/>
                <a:gd name="connsiteX43" fmla="*/ 1085439 w 1105174"/>
                <a:gd name="connsiteY43" fmla="*/ 335499 h 3164219"/>
                <a:gd name="connsiteX44" fmla="*/ 1053767 w 1105174"/>
                <a:gd name="connsiteY44" fmla="*/ 199943 h 3164219"/>
                <a:gd name="connsiteX45" fmla="*/ 1032812 w 1105174"/>
                <a:gd name="connsiteY45" fmla="*/ 78941 h 3164219"/>
                <a:gd name="connsiteX46" fmla="*/ 1045969 w 1105174"/>
                <a:gd name="connsiteY46" fmla="*/ 0 h 3164219"/>
                <a:gd name="connsiteX47" fmla="*/ 506538 w 1105174"/>
                <a:gd name="connsiteY47" fmla="*/ 26314 h 3164219"/>
                <a:gd name="connsiteX0" fmla="*/ 506538 w 1105174"/>
                <a:gd name="connsiteY0" fmla="*/ 26314 h 3164219"/>
                <a:gd name="connsiteX1" fmla="*/ 592058 w 1105174"/>
                <a:gd name="connsiteY1" fmla="*/ 85519 h 3164219"/>
                <a:gd name="connsiteX2" fmla="*/ 631528 w 1105174"/>
                <a:gd name="connsiteY2" fmla="*/ 184196 h 3164219"/>
                <a:gd name="connsiteX3" fmla="*/ 651264 w 1105174"/>
                <a:gd name="connsiteY3" fmla="*/ 296029 h 3164219"/>
                <a:gd name="connsiteX4" fmla="*/ 664420 w 1105174"/>
                <a:gd name="connsiteY4" fmla="*/ 394705 h 3164219"/>
                <a:gd name="connsiteX5" fmla="*/ 644685 w 1105174"/>
                <a:gd name="connsiteY5" fmla="*/ 453911 h 3164219"/>
                <a:gd name="connsiteX6" fmla="*/ 664420 w 1105174"/>
                <a:gd name="connsiteY6" fmla="*/ 585479 h 3164219"/>
                <a:gd name="connsiteX7" fmla="*/ 684156 w 1105174"/>
                <a:gd name="connsiteY7" fmla="*/ 815724 h 3164219"/>
                <a:gd name="connsiteX8" fmla="*/ 670999 w 1105174"/>
                <a:gd name="connsiteY8" fmla="*/ 934135 h 3164219"/>
                <a:gd name="connsiteX9" fmla="*/ 644685 w 1105174"/>
                <a:gd name="connsiteY9" fmla="*/ 1105174 h 3164219"/>
                <a:gd name="connsiteX10" fmla="*/ 605215 w 1105174"/>
                <a:gd name="connsiteY10" fmla="*/ 1249899 h 3164219"/>
                <a:gd name="connsiteX11" fmla="*/ 552587 w 1105174"/>
                <a:gd name="connsiteY11" fmla="*/ 1420938 h 3164219"/>
                <a:gd name="connsiteX12" fmla="*/ 506538 w 1105174"/>
                <a:gd name="connsiteY12" fmla="*/ 1565663 h 3164219"/>
                <a:gd name="connsiteX13" fmla="*/ 492696 w 1105174"/>
                <a:gd name="connsiteY13" fmla="*/ 1587276 h 3164219"/>
                <a:gd name="connsiteX14" fmla="*/ 477100 w 1105174"/>
                <a:gd name="connsiteY14" fmla="*/ 1823592 h 3164219"/>
                <a:gd name="connsiteX15" fmla="*/ 493381 w 1105174"/>
                <a:gd name="connsiteY15" fmla="*/ 1999839 h 3164219"/>
                <a:gd name="connsiteX16" fmla="*/ 506538 w 1105174"/>
                <a:gd name="connsiteY16" fmla="*/ 2164299 h 3164219"/>
                <a:gd name="connsiteX17" fmla="*/ 473646 w 1105174"/>
                <a:gd name="connsiteY17" fmla="*/ 2309024 h 3164219"/>
                <a:gd name="connsiteX18" fmla="*/ 401284 w 1105174"/>
                <a:gd name="connsiteY18" fmla="*/ 2539269 h 3164219"/>
                <a:gd name="connsiteX19" fmla="*/ 249980 w 1105174"/>
                <a:gd name="connsiteY19" fmla="*/ 2743200 h 3164219"/>
                <a:gd name="connsiteX20" fmla="*/ 144725 w 1105174"/>
                <a:gd name="connsiteY20" fmla="*/ 2894504 h 3164219"/>
                <a:gd name="connsiteX21" fmla="*/ 65784 w 1105174"/>
                <a:gd name="connsiteY21" fmla="*/ 3032650 h 3164219"/>
                <a:gd name="connsiteX22" fmla="*/ 0 w 1105174"/>
                <a:gd name="connsiteY22" fmla="*/ 3164219 h 3164219"/>
                <a:gd name="connsiteX23" fmla="*/ 1045969 w 1105174"/>
                <a:gd name="connsiteY23" fmla="*/ 3151062 h 3164219"/>
                <a:gd name="connsiteX24" fmla="*/ 888087 w 1105174"/>
                <a:gd name="connsiteY24" fmla="*/ 3065542 h 3164219"/>
                <a:gd name="connsiteX25" fmla="*/ 782832 w 1105174"/>
                <a:gd name="connsiteY25" fmla="*/ 2874768 h 3164219"/>
                <a:gd name="connsiteX26" fmla="*/ 730205 w 1105174"/>
                <a:gd name="connsiteY26" fmla="*/ 2762935 h 3164219"/>
                <a:gd name="connsiteX27" fmla="*/ 809146 w 1105174"/>
                <a:gd name="connsiteY27" fmla="*/ 2651102 h 3164219"/>
                <a:gd name="connsiteX28" fmla="*/ 822481 w 1105174"/>
                <a:gd name="connsiteY28" fmla="*/ 2517451 h 3164219"/>
                <a:gd name="connsiteX29" fmla="*/ 809146 w 1105174"/>
                <a:gd name="connsiteY29" fmla="*/ 2466906 h 3164219"/>
                <a:gd name="connsiteX30" fmla="*/ 871476 w 1105174"/>
                <a:gd name="connsiteY30" fmla="*/ 2309024 h 3164219"/>
                <a:gd name="connsiteX31" fmla="*/ 944702 w 1105174"/>
                <a:gd name="connsiteY31" fmla="*/ 2197191 h 3164219"/>
                <a:gd name="connsiteX32" fmla="*/ 1019655 w 1105174"/>
                <a:gd name="connsiteY32" fmla="*/ 2078780 h 3164219"/>
                <a:gd name="connsiteX33" fmla="*/ 1045969 w 1105174"/>
                <a:gd name="connsiteY33" fmla="*/ 1960368 h 3164219"/>
                <a:gd name="connsiteX34" fmla="*/ 1039390 w 1105174"/>
                <a:gd name="connsiteY34" fmla="*/ 1828800 h 3164219"/>
                <a:gd name="connsiteX35" fmla="*/ 993341 w 1105174"/>
                <a:gd name="connsiteY35" fmla="*/ 1703810 h 3164219"/>
                <a:gd name="connsiteX36" fmla="*/ 940714 w 1105174"/>
                <a:gd name="connsiteY36" fmla="*/ 1526193 h 3164219"/>
                <a:gd name="connsiteX37" fmla="*/ 914400 w 1105174"/>
                <a:gd name="connsiteY37" fmla="*/ 1361732 h 3164219"/>
                <a:gd name="connsiteX38" fmla="*/ 940714 w 1105174"/>
                <a:gd name="connsiteY38" fmla="*/ 1269635 h 3164219"/>
                <a:gd name="connsiteX39" fmla="*/ 983816 w 1105174"/>
                <a:gd name="connsiteY39" fmla="*/ 1116426 h 3164219"/>
                <a:gd name="connsiteX40" fmla="*/ 1044420 w 1105174"/>
                <a:gd name="connsiteY40" fmla="*/ 964437 h 3164219"/>
                <a:gd name="connsiteX41" fmla="*/ 1105174 w 1105174"/>
                <a:gd name="connsiteY41" fmla="*/ 756518 h 3164219"/>
                <a:gd name="connsiteX42" fmla="*/ 1085439 w 1105174"/>
                <a:gd name="connsiteY42" fmla="*/ 513117 h 3164219"/>
                <a:gd name="connsiteX43" fmla="*/ 1085439 w 1105174"/>
                <a:gd name="connsiteY43" fmla="*/ 335499 h 3164219"/>
                <a:gd name="connsiteX44" fmla="*/ 1053767 w 1105174"/>
                <a:gd name="connsiteY44" fmla="*/ 199943 h 3164219"/>
                <a:gd name="connsiteX45" fmla="*/ 1032812 w 1105174"/>
                <a:gd name="connsiteY45" fmla="*/ 78941 h 3164219"/>
                <a:gd name="connsiteX46" fmla="*/ 1045969 w 1105174"/>
                <a:gd name="connsiteY46" fmla="*/ 0 h 3164219"/>
                <a:gd name="connsiteX47" fmla="*/ 506538 w 1105174"/>
                <a:gd name="connsiteY47" fmla="*/ 26314 h 3164219"/>
                <a:gd name="connsiteX0" fmla="*/ 506538 w 1105174"/>
                <a:gd name="connsiteY0" fmla="*/ 26314 h 3164219"/>
                <a:gd name="connsiteX1" fmla="*/ 592058 w 1105174"/>
                <a:gd name="connsiteY1" fmla="*/ 85519 h 3164219"/>
                <a:gd name="connsiteX2" fmla="*/ 631528 w 1105174"/>
                <a:gd name="connsiteY2" fmla="*/ 184196 h 3164219"/>
                <a:gd name="connsiteX3" fmla="*/ 651264 w 1105174"/>
                <a:gd name="connsiteY3" fmla="*/ 296029 h 3164219"/>
                <a:gd name="connsiteX4" fmla="*/ 664420 w 1105174"/>
                <a:gd name="connsiteY4" fmla="*/ 394705 h 3164219"/>
                <a:gd name="connsiteX5" fmla="*/ 644685 w 1105174"/>
                <a:gd name="connsiteY5" fmla="*/ 453911 h 3164219"/>
                <a:gd name="connsiteX6" fmla="*/ 664420 w 1105174"/>
                <a:gd name="connsiteY6" fmla="*/ 585479 h 3164219"/>
                <a:gd name="connsiteX7" fmla="*/ 684156 w 1105174"/>
                <a:gd name="connsiteY7" fmla="*/ 815724 h 3164219"/>
                <a:gd name="connsiteX8" fmla="*/ 670999 w 1105174"/>
                <a:gd name="connsiteY8" fmla="*/ 934135 h 3164219"/>
                <a:gd name="connsiteX9" fmla="*/ 644685 w 1105174"/>
                <a:gd name="connsiteY9" fmla="*/ 1105174 h 3164219"/>
                <a:gd name="connsiteX10" fmla="*/ 605215 w 1105174"/>
                <a:gd name="connsiteY10" fmla="*/ 1249899 h 3164219"/>
                <a:gd name="connsiteX11" fmla="*/ 552587 w 1105174"/>
                <a:gd name="connsiteY11" fmla="*/ 1420938 h 3164219"/>
                <a:gd name="connsiteX12" fmla="*/ 506538 w 1105174"/>
                <a:gd name="connsiteY12" fmla="*/ 1565663 h 3164219"/>
                <a:gd name="connsiteX13" fmla="*/ 492696 w 1105174"/>
                <a:gd name="connsiteY13" fmla="*/ 1587276 h 3164219"/>
                <a:gd name="connsiteX14" fmla="*/ 477100 w 1105174"/>
                <a:gd name="connsiteY14" fmla="*/ 1823592 h 3164219"/>
                <a:gd name="connsiteX15" fmla="*/ 493381 w 1105174"/>
                <a:gd name="connsiteY15" fmla="*/ 1999839 h 3164219"/>
                <a:gd name="connsiteX16" fmla="*/ 506538 w 1105174"/>
                <a:gd name="connsiteY16" fmla="*/ 2164299 h 3164219"/>
                <a:gd name="connsiteX17" fmla="*/ 473646 w 1105174"/>
                <a:gd name="connsiteY17" fmla="*/ 2309024 h 3164219"/>
                <a:gd name="connsiteX18" fmla="*/ 401284 w 1105174"/>
                <a:gd name="connsiteY18" fmla="*/ 2539269 h 3164219"/>
                <a:gd name="connsiteX19" fmla="*/ 249980 w 1105174"/>
                <a:gd name="connsiteY19" fmla="*/ 2743200 h 3164219"/>
                <a:gd name="connsiteX20" fmla="*/ 144725 w 1105174"/>
                <a:gd name="connsiteY20" fmla="*/ 2894504 h 3164219"/>
                <a:gd name="connsiteX21" fmla="*/ 65784 w 1105174"/>
                <a:gd name="connsiteY21" fmla="*/ 3032650 h 3164219"/>
                <a:gd name="connsiteX22" fmla="*/ 0 w 1105174"/>
                <a:gd name="connsiteY22" fmla="*/ 3164219 h 3164219"/>
                <a:gd name="connsiteX23" fmla="*/ 1045969 w 1105174"/>
                <a:gd name="connsiteY23" fmla="*/ 3151062 h 3164219"/>
                <a:gd name="connsiteX24" fmla="*/ 888087 w 1105174"/>
                <a:gd name="connsiteY24" fmla="*/ 3065542 h 3164219"/>
                <a:gd name="connsiteX25" fmla="*/ 782832 w 1105174"/>
                <a:gd name="connsiteY25" fmla="*/ 2874768 h 3164219"/>
                <a:gd name="connsiteX26" fmla="*/ 730205 w 1105174"/>
                <a:gd name="connsiteY26" fmla="*/ 2762935 h 3164219"/>
                <a:gd name="connsiteX27" fmla="*/ 809146 w 1105174"/>
                <a:gd name="connsiteY27" fmla="*/ 2651102 h 3164219"/>
                <a:gd name="connsiteX28" fmla="*/ 822481 w 1105174"/>
                <a:gd name="connsiteY28" fmla="*/ 2517451 h 3164219"/>
                <a:gd name="connsiteX29" fmla="*/ 828196 w 1105174"/>
                <a:gd name="connsiteY29" fmla="*/ 2426901 h 3164219"/>
                <a:gd name="connsiteX30" fmla="*/ 871476 w 1105174"/>
                <a:gd name="connsiteY30" fmla="*/ 2309024 h 3164219"/>
                <a:gd name="connsiteX31" fmla="*/ 944702 w 1105174"/>
                <a:gd name="connsiteY31" fmla="*/ 2197191 h 3164219"/>
                <a:gd name="connsiteX32" fmla="*/ 1019655 w 1105174"/>
                <a:gd name="connsiteY32" fmla="*/ 2078780 h 3164219"/>
                <a:gd name="connsiteX33" fmla="*/ 1045969 w 1105174"/>
                <a:gd name="connsiteY33" fmla="*/ 1960368 h 3164219"/>
                <a:gd name="connsiteX34" fmla="*/ 1039390 w 1105174"/>
                <a:gd name="connsiteY34" fmla="*/ 1828800 h 3164219"/>
                <a:gd name="connsiteX35" fmla="*/ 993341 w 1105174"/>
                <a:gd name="connsiteY35" fmla="*/ 1703810 h 3164219"/>
                <a:gd name="connsiteX36" fmla="*/ 940714 w 1105174"/>
                <a:gd name="connsiteY36" fmla="*/ 1526193 h 3164219"/>
                <a:gd name="connsiteX37" fmla="*/ 914400 w 1105174"/>
                <a:gd name="connsiteY37" fmla="*/ 1361732 h 3164219"/>
                <a:gd name="connsiteX38" fmla="*/ 940714 w 1105174"/>
                <a:gd name="connsiteY38" fmla="*/ 1269635 h 3164219"/>
                <a:gd name="connsiteX39" fmla="*/ 983816 w 1105174"/>
                <a:gd name="connsiteY39" fmla="*/ 1116426 h 3164219"/>
                <a:gd name="connsiteX40" fmla="*/ 1044420 w 1105174"/>
                <a:gd name="connsiteY40" fmla="*/ 964437 h 3164219"/>
                <a:gd name="connsiteX41" fmla="*/ 1105174 w 1105174"/>
                <a:gd name="connsiteY41" fmla="*/ 756518 h 3164219"/>
                <a:gd name="connsiteX42" fmla="*/ 1085439 w 1105174"/>
                <a:gd name="connsiteY42" fmla="*/ 513117 h 3164219"/>
                <a:gd name="connsiteX43" fmla="*/ 1085439 w 1105174"/>
                <a:gd name="connsiteY43" fmla="*/ 335499 h 3164219"/>
                <a:gd name="connsiteX44" fmla="*/ 1053767 w 1105174"/>
                <a:gd name="connsiteY44" fmla="*/ 199943 h 3164219"/>
                <a:gd name="connsiteX45" fmla="*/ 1032812 w 1105174"/>
                <a:gd name="connsiteY45" fmla="*/ 78941 h 3164219"/>
                <a:gd name="connsiteX46" fmla="*/ 1045969 w 1105174"/>
                <a:gd name="connsiteY46" fmla="*/ 0 h 3164219"/>
                <a:gd name="connsiteX47" fmla="*/ 506538 w 1105174"/>
                <a:gd name="connsiteY47" fmla="*/ 26314 h 3164219"/>
                <a:gd name="connsiteX0" fmla="*/ 506538 w 1105174"/>
                <a:gd name="connsiteY0" fmla="*/ 26314 h 3164219"/>
                <a:gd name="connsiteX1" fmla="*/ 592058 w 1105174"/>
                <a:gd name="connsiteY1" fmla="*/ 85519 h 3164219"/>
                <a:gd name="connsiteX2" fmla="*/ 631528 w 1105174"/>
                <a:gd name="connsiteY2" fmla="*/ 184196 h 3164219"/>
                <a:gd name="connsiteX3" fmla="*/ 651264 w 1105174"/>
                <a:gd name="connsiteY3" fmla="*/ 296029 h 3164219"/>
                <a:gd name="connsiteX4" fmla="*/ 664420 w 1105174"/>
                <a:gd name="connsiteY4" fmla="*/ 394705 h 3164219"/>
                <a:gd name="connsiteX5" fmla="*/ 644685 w 1105174"/>
                <a:gd name="connsiteY5" fmla="*/ 453911 h 3164219"/>
                <a:gd name="connsiteX6" fmla="*/ 664420 w 1105174"/>
                <a:gd name="connsiteY6" fmla="*/ 585479 h 3164219"/>
                <a:gd name="connsiteX7" fmla="*/ 684156 w 1105174"/>
                <a:gd name="connsiteY7" fmla="*/ 815724 h 3164219"/>
                <a:gd name="connsiteX8" fmla="*/ 670999 w 1105174"/>
                <a:gd name="connsiteY8" fmla="*/ 934135 h 3164219"/>
                <a:gd name="connsiteX9" fmla="*/ 644685 w 1105174"/>
                <a:gd name="connsiteY9" fmla="*/ 1105174 h 3164219"/>
                <a:gd name="connsiteX10" fmla="*/ 605215 w 1105174"/>
                <a:gd name="connsiteY10" fmla="*/ 1249899 h 3164219"/>
                <a:gd name="connsiteX11" fmla="*/ 552587 w 1105174"/>
                <a:gd name="connsiteY11" fmla="*/ 1420938 h 3164219"/>
                <a:gd name="connsiteX12" fmla="*/ 506538 w 1105174"/>
                <a:gd name="connsiteY12" fmla="*/ 1565663 h 3164219"/>
                <a:gd name="connsiteX13" fmla="*/ 492696 w 1105174"/>
                <a:gd name="connsiteY13" fmla="*/ 1587276 h 3164219"/>
                <a:gd name="connsiteX14" fmla="*/ 477100 w 1105174"/>
                <a:gd name="connsiteY14" fmla="*/ 1823592 h 3164219"/>
                <a:gd name="connsiteX15" fmla="*/ 493381 w 1105174"/>
                <a:gd name="connsiteY15" fmla="*/ 1999839 h 3164219"/>
                <a:gd name="connsiteX16" fmla="*/ 506538 w 1105174"/>
                <a:gd name="connsiteY16" fmla="*/ 2164299 h 3164219"/>
                <a:gd name="connsiteX17" fmla="*/ 473646 w 1105174"/>
                <a:gd name="connsiteY17" fmla="*/ 2309024 h 3164219"/>
                <a:gd name="connsiteX18" fmla="*/ 401284 w 1105174"/>
                <a:gd name="connsiteY18" fmla="*/ 2539269 h 3164219"/>
                <a:gd name="connsiteX19" fmla="*/ 249980 w 1105174"/>
                <a:gd name="connsiteY19" fmla="*/ 2743200 h 3164219"/>
                <a:gd name="connsiteX20" fmla="*/ 144725 w 1105174"/>
                <a:gd name="connsiteY20" fmla="*/ 2894504 h 3164219"/>
                <a:gd name="connsiteX21" fmla="*/ 65784 w 1105174"/>
                <a:gd name="connsiteY21" fmla="*/ 3032650 h 3164219"/>
                <a:gd name="connsiteX22" fmla="*/ 0 w 1105174"/>
                <a:gd name="connsiteY22" fmla="*/ 3164219 h 3164219"/>
                <a:gd name="connsiteX23" fmla="*/ 1045969 w 1105174"/>
                <a:gd name="connsiteY23" fmla="*/ 3151062 h 3164219"/>
                <a:gd name="connsiteX24" fmla="*/ 888087 w 1105174"/>
                <a:gd name="connsiteY24" fmla="*/ 3065542 h 3164219"/>
                <a:gd name="connsiteX25" fmla="*/ 782832 w 1105174"/>
                <a:gd name="connsiteY25" fmla="*/ 2874768 h 3164219"/>
                <a:gd name="connsiteX26" fmla="*/ 730205 w 1105174"/>
                <a:gd name="connsiteY26" fmla="*/ 2762935 h 3164219"/>
                <a:gd name="connsiteX27" fmla="*/ 826291 w 1105174"/>
                <a:gd name="connsiteY27" fmla="*/ 2637767 h 3164219"/>
                <a:gd name="connsiteX28" fmla="*/ 822481 w 1105174"/>
                <a:gd name="connsiteY28" fmla="*/ 2517451 h 3164219"/>
                <a:gd name="connsiteX29" fmla="*/ 828196 w 1105174"/>
                <a:gd name="connsiteY29" fmla="*/ 2426901 h 3164219"/>
                <a:gd name="connsiteX30" fmla="*/ 871476 w 1105174"/>
                <a:gd name="connsiteY30" fmla="*/ 2309024 h 3164219"/>
                <a:gd name="connsiteX31" fmla="*/ 944702 w 1105174"/>
                <a:gd name="connsiteY31" fmla="*/ 2197191 h 3164219"/>
                <a:gd name="connsiteX32" fmla="*/ 1019655 w 1105174"/>
                <a:gd name="connsiteY32" fmla="*/ 2078780 h 3164219"/>
                <a:gd name="connsiteX33" fmla="*/ 1045969 w 1105174"/>
                <a:gd name="connsiteY33" fmla="*/ 1960368 h 3164219"/>
                <a:gd name="connsiteX34" fmla="*/ 1039390 w 1105174"/>
                <a:gd name="connsiteY34" fmla="*/ 1828800 h 3164219"/>
                <a:gd name="connsiteX35" fmla="*/ 993341 w 1105174"/>
                <a:gd name="connsiteY35" fmla="*/ 1703810 h 3164219"/>
                <a:gd name="connsiteX36" fmla="*/ 940714 w 1105174"/>
                <a:gd name="connsiteY36" fmla="*/ 1526193 h 3164219"/>
                <a:gd name="connsiteX37" fmla="*/ 914400 w 1105174"/>
                <a:gd name="connsiteY37" fmla="*/ 1361732 h 3164219"/>
                <a:gd name="connsiteX38" fmla="*/ 940714 w 1105174"/>
                <a:gd name="connsiteY38" fmla="*/ 1269635 h 3164219"/>
                <a:gd name="connsiteX39" fmla="*/ 983816 w 1105174"/>
                <a:gd name="connsiteY39" fmla="*/ 1116426 h 3164219"/>
                <a:gd name="connsiteX40" fmla="*/ 1044420 w 1105174"/>
                <a:gd name="connsiteY40" fmla="*/ 964437 h 3164219"/>
                <a:gd name="connsiteX41" fmla="*/ 1105174 w 1105174"/>
                <a:gd name="connsiteY41" fmla="*/ 756518 h 3164219"/>
                <a:gd name="connsiteX42" fmla="*/ 1085439 w 1105174"/>
                <a:gd name="connsiteY42" fmla="*/ 513117 h 3164219"/>
                <a:gd name="connsiteX43" fmla="*/ 1085439 w 1105174"/>
                <a:gd name="connsiteY43" fmla="*/ 335499 h 3164219"/>
                <a:gd name="connsiteX44" fmla="*/ 1053767 w 1105174"/>
                <a:gd name="connsiteY44" fmla="*/ 199943 h 3164219"/>
                <a:gd name="connsiteX45" fmla="*/ 1032812 w 1105174"/>
                <a:gd name="connsiteY45" fmla="*/ 78941 h 3164219"/>
                <a:gd name="connsiteX46" fmla="*/ 1045969 w 1105174"/>
                <a:gd name="connsiteY46" fmla="*/ 0 h 3164219"/>
                <a:gd name="connsiteX47" fmla="*/ 506538 w 1105174"/>
                <a:gd name="connsiteY47" fmla="*/ 26314 h 3164219"/>
                <a:gd name="connsiteX0" fmla="*/ 506538 w 1105174"/>
                <a:gd name="connsiteY0" fmla="*/ 26314 h 3164219"/>
                <a:gd name="connsiteX1" fmla="*/ 592058 w 1105174"/>
                <a:gd name="connsiteY1" fmla="*/ 85519 h 3164219"/>
                <a:gd name="connsiteX2" fmla="*/ 631528 w 1105174"/>
                <a:gd name="connsiteY2" fmla="*/ 184196 h 3164219"/>
                <a:gd name="connsiteX3" fmla="*/ 651264 w 1105174"/>
                <a:gd name="connsiteY3" fmla="*/ 296029 h 3164219"/>
                <a:gd name="connsiteX4" fmla="*/ 664420 w 1105174"/>
                <a:gd name="connsiteY4" fmla="*/ 394705 h 3164219"/>
                <a:gd name="connsiteX5" fmla="*/ 644685 w 1105174"/>
                <a:gd name="connsiteY5" fmla="*/ 453911 h 3164219"/>
                <a:gd name="connsiteX6" fmla="*/ 664420 w 1105174"/>
                <a:gd name="connsiteY6" fmla="*/ 585479 h 3164219"/>
                <a:gd name="connsiteX7" fmla="*/ 684156 w 1105174"/>
                <a:gd name="connsiteY7" fmla="*/ 815724 h 3164219"/>
                <a:gd name="connsiteX8" fmla="*/ 670999 w 1105174"/>
                <a:gd name="connsiteY8" fmla="*/ 934135 h 3164219"/>
                <a:gd name="connsiteX9" fmla="*/ 644685 w 1105174"/>
                <a:gd name="connsiteY9" fmla="*/ 1105174 h 3164219"/>
                <a:gd name="connsiteX10" fmla="*/ 605215 w 1105174"/>
                <a:gd name="connsiteY10" fmla="*/ 1249899 h 3164219"/>
                <a:gd name="connsiteX11" fmla="*/ 552587 w 1105174"/>
                <a:gd name="connsiteY11" fmla="*/ 1420938 h 3164219"/>
                <a:gd name="connsiteX12" fmla="*/ 506538 w 1105174"/>
                <a:gd name="connsiteY12" fmla="*/ 1565663 h 3164219"/>
                <a:gd name="connsiteX13" fmla="*/ 492696 w 1105174"/>
                <a:gd name="connsiteY13" fmla="*/ 1587276 h 3164219"/>
                <a:gd name="connsiteX14" fmla="*/ 477100 w 1105174"/>
                <a:gd name="connsiteY14" fmla="*/ 1823592 h 3164219"/>
                <a:gd name="connsiteX15" fmla="*/ 493381 w 1105174"/>
                <a:gd name="connsiteY15" fmla="*/ 1999839 h 3164219"/>
                <a:gd name="connsiteX16" fmla="*/ 506538 w 1105174"/>
                <a:gd name="connsiteY16" fmla="*/ 2164299 h 3164219"/>
                <a:gd name="connsiteX17" fmla="*/ 466026 w 1105174"/>
                <a:gd name="connsiteY17" fmla="*/ 2379509 h 3164219"/>
                <a:gd name="connsiteX18" fmla="*/ 401284 w 1105174"/>
                <a:gd name="connsiteY18" fmla="*/ 2539269 h 3164219"/>
                <a:gd name="connsiteX19" fmla="*/ 249980 w 1105174"/>
                <a:gd name="connsiteY19" fmla="*/ 2743200 h 3164219"/>
                <a:gd name="connsiteX20" fmla="*/ 144725 w 1105174"/>
                <a:gd name="connsiteY20" fmla="*/ 2894504 h 3164219"/>
                <a:gd name="connsiteX21" fmla="*/ 65784 w 1105174"/>
                <a:gd name="connsiteY21" fmla="*/ 3032650 h 3164219"/>
                <a:gd name="connsiteX22" fmla="*/ 0 w 1105174"/>
                <a:gd name="connsiteY22" fmla="*/ 3164219 h 3164219"/>
                <a:gd name="connsiteX23" fmla="*/ 1045969 w 1105174"/>
                <a:gd name="connsiteY23" fmla="*/ 3151062 h 3164219"/>
                <a:gd name="connsiteX24" fmla="*/ 888087 w 1105174"/>
                <a:gd name="connsiteY24" fmla="*/ 3065542 h 3164219"/>
                <a:gd name="connsiteX25" fmla="*/ 782832 w 1105174"/>
                <a:gd name="connsiteY25" fmla="*/ 2874768 h 3164219"/>
                <a:gd name="connsiteX26" fmla="*/ 730205 w 1105174"/>
                <a:gd name="connsiteY26" fmla="*/ 2762935 h 3164219"/>
                <a:gd name="connsiteX27" fmla="*/ 826291 w 1105174"/>
                <a:gd name="connsiteY27" fmla="*/ 2637767 h 3164219"/>
                <a:gd name="connsiteX28" fmla="*/ 822481 w 1105174"/>
                <a:gd name="connsiteY28" fmla="*/ 2517451 h 3164219"/>
                <a:gd name="connsiteX29" fmla="*/ 828196 w 1105174"/>
                <a:gd name="connsiteY29" fmla="*/ 2426901 h 3164219"/>
                <a:gd name="connsiteX30" fmla="*/ 871476 w 1105174"/>
                <a:gd name="connsiteY30" fmla="*/ 2309024 h 3164219"/>
                <a:gd name="connsiteX31" fmla="*/ 944702 w 1105174"/>
                <a:gd name="connsiteY31" fmla="*/ 2197191 h 3164219"/>
                <a:gd name="connsiteX32" fmla="*/ 1019655 w 1105174"/>
                <a:gd name="connsiteY32" fmla="*/ 2078780 h 3164219"/>
                <a:gd name="connsiteX33" fmla="*/ 1045969 w 1105174"/>
                <a:gd name="connsiteY33" fmla="*/ 1960368 h 3164219"/>
                <a:gd name="connsiteX34" fmla="*/ 1039390 w 1105174"/>
                <a:gd name="connsiteY34" fmla="*/ 1828800 h 3164219"/>
                <a:gd name="connsiteX35" fmla="*/ 993341 w 1105174"/>
                <a:gd name="connsiteY35" fmla="*/ 1703810 h 3164219"/>
                <a:gd name="connsiteX36" fmla="*/ 940714 w 1105174"/>
                <a:gd name="connsiteY36" fmla="*/ 1526193 h 3164219"/>
                <a:gd name="connsiteX37" fmla="*/ 914400 w 1105174"/>
                <a:gd name="connsiteY37" fmla="*/ 1361732 h 3164219"/>
                <a:gd name="connsiteX38" fmla="*/ 940714 w 1105174"/>
                <a:gd name="connsiteY38" fmla="*/ 1269635 h 3164219"/>
                <a:gd name="connsiteX39" fmla="*/ 983816 w 1105174"/>
                <a:gd name="connsiteY39" fmla="*/ 1116426 h 3164219"/>
                <a:gd name="connsiteX40" fmla="*/ 1044420 w 1105174"/>
                <a:gd name="connsiteY40" fmla="*/ 964437 h 3164219"/>
                <a:gd name="connsiteX41" fmla="*/ 1105174 w 1105174"/>
                <a:gd name="connsiteY41" fmla="*/ 756518 h 3164219"/>
                <a:gd name="connsiteX42" fmla="*/ 1085439 w 1105174"/>
                <a:gd name="connsiteY42" fmla="*/ 513117 h 3164219"/>
                <a:gd name="connsiteX43" fmla="*/ 1085439 w 1105174"/>
                <a:gd name="connsiteY43" fmla="*/ 335499 h 3164219"/>
                <a:gd name="connsiteX44" fmla="*/ 1053767 w 1105174"/>
                <a:gd name="connsiteY44" fmla="*/ 199943 h 3164219"/>
                <a:gd name="connsiteX45" fmla="*/ 1032812 w 1105174"/>
                <a:gd name="connsiteY45" fmla="*/ 78941 h 3164219"/>
                <a:gd name="connsiteX46" fmla="*/ 1045969 w 1105174"/>
                <a:gd name="connsiteY46" fmla="*/ 0 h 3164219"/>
                <a:gd name="connsiteX47" fmla="*/ 506538 w 1105174"/>
                <a:gd name="connsiteY47" fmla="*/ 26314 h 3164219"/>
                <a:gd name="connsiteX0" fmla="*/ 506538 w 1105174"/>
                <a:gd name="connsiteY0" fmla="*/ 26314 h 3164219"/>
                <a:gd name="connsiteX1" fmla="*/ 592058 w 1105174"/>
                <a:gd name="connsiteY1" fmla="*/ 85519 h 3164219"/>
                <a:gd name="connsiteX2" fmla="*/ 631528 w 1105174"/>
                <a:gd name="connsiteY2" fmla="*/ 184196 h 3164219"/>
                <a:gd name="connsiteX3" fmla="*/ 651264 w 1105174"/>
                <a:gd name="connsiteY3" fmla="*/ 296029 h 3164219"/>
                <a:gd name="connsiteX4" fmla="*/ 664420 w 1105174"/>
                <a:gd name="connsiteY4" fmla="*/ 394705 h 3164219"/>
                <a:gd name="connsiteX5" fmla="*/ 644685 w 1105174"/>
                <a:gd name="connsiteY5" fmla="*/ 453911 h 3164219"/>
                <a:gd name="connsiteX6" fmla="*/ 664420 w 1105174"/>
                <a:gd name="connsiteY6" fmla="*/ 585479 h 3164219"/>
                <a:gd name="connsiteX7" fmla="*/ 684156 w 1105174"/>
                <a:gd name="connsiteY7" fmla="*/ 815724 h 3164219"/>
                <a:gd name="connsiteX8" fmla="*/ 670999 w 1105174"/>
                <a:gd name="connsiteY8" fmla="*/ 934135 h 3164219"/>
                <a:gd name="connsiteX9" fmla="*/ 644685 w 1105174"/>
                <a:gd name="connsiteY9" fmla="*/ 1105174 h 3164219"/>
                <a:gd name="connsiteX10" fmla="*/ 605215 w 1105174"/>
                <a:gd name="connsiteY10" fmla="*/ 1249899 h 3164219"/>
                <a:gd name="connsiteX11" fmla="*/ 552587 w 1105174"/>
                <a:gd name="connsiteY11" fmla="*/ 1420938 h 3164219"/>
                <a:gd name="connsiteX12" fmla="*/ 506538 w 1105174"/>
                <a:gd name="connsiteY12" fmla="*/ 1565663 h 3164219"/>
                <a:gd name="connsiteX13" fmla="*/ 492696 w 1105174"/>
                <a:gd name="connsiteY13" fmla="*/ 1587276 h 3164219"/>
                <a:gd name="connsiteX14" fmla="*/ 477100 w 1105174"/>
                <a:gd name="connsiteY14" fmla="*/ 1823592 h 3164219"/>
                <a:gd name="connsiteX15" fmla="*/ 493381 w 1105174"/>
                <a:gd name="connsiteY15" fmla="*/ 1999839 h 3164219"/>
                <a:gd name="connsiteX16" fmla="*/ 506538 w 1105174"/>
                <a:gd name="connsiteY16" fmla="*/ 2164299 h 3164219"/>
                <a:gd name="connsiteX17" fmla="*/ 502372 w 1105174"/>
                <a:gd name="connsiteY17" fmla="*/ 2268252 h 3164219"/>
                <a:gd name="connsiteX18" fmla="*/ 466026 w 1105174"/>
                <a:gd name="connsiteY18" fmla="*/ 2379509 h 3164219"/>
                <a:gd name="connsiteX19" fmla="*/ 401284 w 1105174"/>
                <a:gd name="connsiteY19" fmla="*/ 2539269 h 3164219"/>
                <a:gd name="connsiteX20" fmla="*/ 249980 w 1105174"/>
                <a:gd name="connsiteY20" fmla="*/ 2743200 h 3164219"/>
                <a:gd name="connsiteX21" fmla="*/ 144725 w 1105174"/>
                <a:gd name="connsiteY21" fmla="*/ 2894504 h 3164219"/>
                <a:gd name="connsiteX22" fmla="*/ 65784 w 1105174"/>
                <a:gd name="connsiteY22" fmla="*/ 3032650 h 3164219"/>
                <a:gd name="connsiteX23" fmla="*/ 0 w 1105174"/>
                <a:gd name="connsiteY23" fmla="*/ 3164219 h 3164219"/>
                <a:gd name="connsiteX24" fmla="*/ 1045969 w 1105174"/>
                <a:gd name="connsiteY24" fmla="*/ 3151062 h 3164219"/>
                <a:gd name="connsiteX25" fmla="*/ 888087 w 1105174"/>
                <a:gd name="connsiteY25" fmla="*/ 3065542 h 3164219"/>
                <a:gd name="connsiteX26" fmla="*/ 782832 w 1105174"/>
                <a:gd name="connsiteY26" fmla="*/ 2874768 h 3164219"/>
                <a:gd name="connsiteX27" fmla="*/ 730205 w 1105174"/>
                <a:gd name="connsiteY27" fmla="*/ 2762935 h 3164219"/>
                <a:gd name="connsiteX28" fmla="*/ 826291 w 1105174"/>
                <a:gd name="connsiteY28" fmla="*/ 2637767 h 3164219"/>
                <a:gd name="connsiteX29" fmla="*/ 822481 w 1105174"/>
                <a:gd name="connsiteY29" fmla="*/ 2517451 h 3164219"/>
                <a:gd name="connsiteX30" fmla="*/ 828196 w 1105174"/>
                <a:gd name="connsiteY30" fmla="*/ 2426901 h 3164219"/>
                <a:gd name="connsiteX31" fmla="*/ 871476 w 1105174"/>
                <a:gd name="connsiteY31" fmla="*/ 2309024 h 3164219"/>
                <a:gd name="connsiteX32" fmla="*/ 944702 w 1105174"/>
                <a:gd name="connsiteY32" fmla="*/ 2197191 h 3164219"/>
                <a:gd name="connsiteX33" fmla="*/ 1019655 w 1105174"/>
                <a:gd name="connsiteY33" fmla="*/ 2078780 h 3164219"/>
                <a:gd name="connsiteX34" fmla="*/ 1045969 w 1105174"/>
                <a:gd name="connsiteY34" fmla="*/ 1960368 h 3164219"/>
                <a:gd name="connsiteX35" fmla="*/ 1039390 w 1105174"/>
                <a:gd name="connsiteY35" fmla="*/ 1828800 h 3164219"/>
                <a:gd name="connsiteX36" fmla="*/ 993341 w 1105174"/>
                <a:gd name="connsiteY36" fmla="*/ 1703810 h 3164219"/>
                <a:gd name="connsiteX37" fmla="*/ 940714 w 1105174"/>
                <a:gd name="connsiteY37" fmla="*/ 1526193 h 3164219"/>
                <a:gd name="connsiteX38" fmla="*/ 914400 w 1105174"/>
                <a:gd name="connsiteY38" fmla="*/ 1361732 h 3164219"/>
                <a:gd name="connsiteX39" fmla="*/ 940714 w 1105174"/>
                <a:gd name="connsiteY39" fmla="*/ 1269635 h 3164219"/>
                <a:gd name="connsiteX40" fmla="*/ 983816 w 1105174"/>
                <a:gd name="connsiteY40" fmla="*/ 1116426 h 3164219"/>
                <a:gd name="connsiteX41" fmla="*/ 1044420 w 1105174"/>
                <a:gd name="connsiteY41" fmla="*/ 964437 h 3164219"/>
                <a:gd name="connsiteX42" fmla="*/ 1105174 w 1105174"/>
                <a:gd name="connsiteY42" fmla="*/ 756518 h 3164219"/>
                <a:gd name="connsiteX43" fmla="*/ 1085439 w 1105174"/>
                <a:gd name="connsiteY43" fmla="*/ 513117 h 3164219"/>
                <a:gd name="connsiteX44" fmla="*/ 1085439 w 1105174"/>
                <a:gd name="connsiteY44" fmla="*/ 335499 h 3164219"/>
                <a:gd name="connsiteX45" fmla="*/ 1053767 w 1105174"/>
                <a:gd name="connsiteY45" fmla="*/ 199943 h 3164219"/>
                <a:gd name="connsiteX46" fmla="*/ 1032812 w 1105174"/>
                <a:gd name="connsiteY46" fmla="*/ 78941 h 3164219"/>
                <a:gd name="connsiteX47" fmla="*/ 1045969 w 1105174"/>
                <a:gd name="connsiteY47" fmla="*/ 0 h 3164219"/>
                <a:gd name="connsiteX48" fmla="*/ 506538 w 1105174"/>
                <a:gd name="connsiteY48" fmla="*/ 26314 h 3164219"/>
                <a:gd name="connsiteX0" fmla="*/ 527493 w 1126129"/>
                <a:gd name="connsiteY0" fmla="*/ 26314 h 3160409"/>
                <a:gd name="connsiteX1" fmla="*/ 613013 w 1126129"/>
                <a:gd name="connsiteY1" fmla="*/ 85519 h 3160409"/>
                <a:gd name="connsiteX2" fmla="*/ 652483 w 1126129"/>
                <a:gd name="connsiteY2" fmla="*/ 184196 h 3160409"/>
                <a:gd name="connsiteX3" fmla="*/ 672219 w 1126129"/>
                <a:gd name="connsiteY3" fmla="*/ 296029 h 3160409"/>
                <a:gd name="connsiteX4" fmla="*/ 685375 w 1126129"/>
                <a:gd name="connsiteY4" fmla="*/ 394705 h 3160409"/>
                <a:gd name="connsiteX5" fmla="*/ 665640 w 1126129"/>
                <a:gd name="connsiteY5" fmla="*/ 453911 h 3160409"/>
                <a:gd name="connsiteX6" fmla="*/ 685375 w 1126129"/>
                <a:gd name="connsiteY6" fmla="*/ 585479 h 3160409"/>
                <a:gd name="connsiteX7" fmla="*/ 705111 w 1126129"/>
                <a:gd name="connsiteY7" fmla="*/ 815724 h 3160409"/>
                <a:gd name="connsiteX8" fmla="*/ 691954 w 1126129"/>
                <a:gd name="connsiteY8" fmla="*/ 934135 h 3160409"/>
                <a:gd name="connsiteX9" fmla="*/ 665640 w 1126129"/>
                <a:gd name="connsiteY9" fmla="*/ 1105174 h 3160409"/>
                <a:gd name="connsiteX10" fmla="*/ 626170 w 1126129"/>
                <a:gd name="connsiteY10" fmla="*/ 1249899 h 3160409"/>
                <a:gd name="connsiteX11" fmla="*/ 573542 w 1126129"/>
                <a:gd name="connsiteY11" fmla="*/ 1420938 h 3160409"/>
                <a:gd name="connsiteX12" fmla="*/ 527493 w 1126129"/>
                <a:gd name="connsiteY12" fmla="*/ 1565663 h 3160409"/>
                <a:gd name="connsiteX13" fmla="*/ 513651 w 1126129"/>
                <a:gd name="connsiteY13" fmla="*/ 1587276 h 3160409"/>
                <a:gd name="connsiteX14" fmla="*/ 498055 w 1126129"/>
                <a:gd name="connsiteY14" fmla="*/ 1823592 h 3160409"/>
                <a:gd name="connsiteX15" fmla="*/ 514336 w 1126129"/>
                <a:gd name="connsiteY15" fmla="*/ 1999839 h 3160409"/>
                <a:gd name="connsiteX16" fmla="*/ 527493 w 1126129"/>
                <a:gd name="connsiteY16" fmla="*/ 2164299 h 3160409"/>
                <a:gd name="connsiteX17" fmla="*/ 523327 w 1126129"/>
                <a:gd name="connsiteY17" fmla="*/ 2268252 h 3160409"/>
                <a:gd name="connsiteX18" fmla="*/ 486981 w 1126129"/>
                <a:gd name="connsiteY18" fmla="*/ 2379509 h 3160409"/>
                <a:gd name="connsiteX19" fmla="*/ 422239 w 1126129"/>
                <a:gd name="connsiteY19" fmla="*/ 2539269 h 3160409"/>
                <a:gd name="connsiteX20" fmla="*/ 270935 w 1126129"/>
                <a:gd name="connsiteY20" fmla="*/ 2743200 h 3160409"/>
                <a:gd name="connsiteX21" fmla="*/ 165680 w 1126129"/>
                <a:gd name="connsiteY21" fmla="*/ 2894504 h 3160409"/>
                <a:gd name="connsiteX22" fmla="*/ 86739 w 1126129"/>
                <a:gd name="connsiteY22" fmla="*/ 3032650 h 3160409"/>
                <a:gd name="connsiteX23" fmla="*/ 0 w 1126129"/>
                <a:gd name="connsiteY23" fmla="*/ 3160409 h 3160409"/>
                <a:gd name="connsiteX24" fmla="*/ 1066924 w 1126129"/>
                <a:gd name="connsiteY24" fmla="*/ 3151062 h 3160409"/>
                <a:gd name="connsiteX25" fmla="*/ 909042 w 1126129"/>
                <a:gd name="connsiteY25" fmla="*/ 3065542 h 3160409"/>
                <a:gd name="connsiteX26" fmla="*/ 803787 w 1126129"/>
                <a:gd name="connsiteY26" fmla="*/ 2874768 h 3160409"/>
                <a:gd name="connsiteX27" fmla="*/ 751160 w 1126129"/>
                <a:gd name="connsiteY27" fmla="*/ 2762935 h 3160409"/>
                <a:gd name="connsiteX28" fmla="*/ 847246 w 1126129"/>
                <a:gd name="connsiteY28" fmla="*/ 2637767 h 3160409"/>
                <a:gd name="connsiteX29" fmla="*/ 843436 w 1126129"/>
                <a:gd name="connsiteY29" fmla="*/ 2517451 h 3160409"/>
                <a:gd name="connsiteX30" fmla="*/ 849151 w 1126129"/>
                <a:gd name="connsiteY30" fmla="*/ 2426901 h 3160409"/>
                <a:gd name="connsiteX31" fmla="*/ 892431 w 1126129"/>
                <a:gd name="connsiteY31" fmla="*/ 2309024 h 3160409"/>
                <a:gd name="connsiteX32" fmla="*/ 965657 w 1126129"/>
                <a:gd name="connsiteY32" fmla="*/ 2197191 h 3160409"/>
                <a:gd name="connsiteX33" fmla="*/ 1040610 w 1126129"/>
                <a:gd name="connsiteY33" fmla="*/ 2078780 h 3160409"/>
                <a:gd name="connsiteX34" fmla="*/ 1066924 w 1126129"/>
                <a:gd name="connsiteY34" fmla="*/ 1960368 h 3160409"/>
                <a:gd name="connsiteX35" fmla="*/ 1060345 w 1126129"/>
                <a:gd name="connsiteY35" fmla="*/ 1828800 h 3160409"/>
                <a:gd name="connsiteX36" fmla="*/ 1014296 w 1126129"/>
                <a:gd name="connsiteY36" fmla="*/ 1703810 h 3160409"/>
                <a:gd name="connsiteX37" fmla="*/ 961669 w 1126129"/>
                <a:gd name="connsiteY37" fmla="*/ 1526193 h 3160409"/>
                <a:gd name="connsiteX38" fmla="*/ 935355 w 1126129"/>
                <a:gd name="connsiteY38" fmla="*/ 1361732 h 3160409"/>
                <a:gd name="connsiteX39" fmla="*/ 961669 w 1126129"/>
                <a:gd name="connsiteY39" fmla="*/ 1269635 h 3160409"/>
                <a:gd name="connsiteX40" fmla="*/ 1004771 w 1126129"/>
                <a:gd name="connsiteY40" fmla="*/ 1116426 h 3160409"/>
                <a:gd name="connsiteX41" fmla="*/ 1065375 w 1126129"/>
                <a:gd name="connsiteY41" fmla="*/ 964437 h 3160409"/>
                <a:gd name="connsiteX42" fmla="*/ 1126129 w 1126129"/>
                <a:gd name="connsiteY42" fmla="*/ 756518 h 3160409"/>
                <a:gd name="connsiteX43" fmla="*/ 1106394 w 1126129"/>
                <a:gd name="connsiteY43" fmla="*/ 513117 h 3160409"/>
                <a:gd name="connsiteX44" fmla="*/ 1106394 w 1126129"/>
                <a:gd name="connsiteY44" fmla="*/ 335499 h 3160409"/>
                <a:gd name="connsiteX45" fmla="*/ 1074722 w 1126129"/>
                <a:gd name="connsiteY45" fmla="*/ 199943 h 3160409"/>
                <a:gd name="connsiteX46" fmla="*/ 1053767 w 1126129"/>
                <a:gd name="connsiteY46" fmla="*/ 78941 h 3160409"/>
                <a:gd name="connsiteX47" fmla="*/ 1066924 w 1126129"/>
                <a:gd name="connsiteY47" fmla="*/ 0 h 3160409"/>
                <a:gd name="connsiteX48" fmla="*/ 527493 w 1126129"/>
                <a:gd name="connsiteY48" fmla="*/ 26314 h 3160409"/>
                <a:gd name="connsiteX0" fmla="*/ 527493 w 1126129"/>
                <a:gd name="connsiteY0" fmla="*/ 26314 h 3160409"/>
                <a:gd name="connsiteX1" fmla="*/ 613013 w 1126129"/>
                <a:gd name="connsiteY1" fmla="*/ 85519 h 3160409"/>
                <a:gd name="connsiteX2" fmla="*/ 652483 w 1126129"/>
                <a:gd name="connsiteY2" fmla="*/ 184196 h 3160409"/>
                <a:gd name="connsiteX3" fmla="*/ 672219 w 1126129"/>
                <a:gd name="connsiteY3" fmla="*/ 296029 h 3160409"/>
                <a:gd name="connsiteX4" fmla="*/ 685375 w 1126129"/>
                <a:gd name="connsiteY4" fmla="*/ 394705 h 3160409"/>
                <a:gd name="connsiteX5" fmla="*/ 665640 w 1126129"/>
                <a:gd name="connsiteY5" fmla="*/ 453911 h 3160409"/>
                <a:gd name="connsiteX6" fmla="*/ 685375 w 1126129"/>
                <a:gd name="connsiteY6" fmla="*/ 585479 h 3160409"/>
                <a:gd name="connsiteX7" fmla="*/ 705111 w 1126129"/>
                <a:gd name="connsiteY7" fmla="*/ 815724 h 3160409"/>
                <a:gd name="connsiteX8" fmla="*/ 691954 w 1126129"/>
                <a:gd name="connsiteY8" fmla="*/ 934135 h 3160409"/>
                <a:gd name="connsiteX9" fmla="*/ 665640 w 1126129"/>
                <a:gd name="connsiteY9" fmla="*/ 1105174 h 3160409"/>
                <a:gd name="connsiteX10" fmla="*/ 626170 w 1126129"/>
                <a:gd name="connsiteY10" fmla="*/ 1249899 h 3160409"/>
                <a:gd name="connsiteX11" fmla="*/ 573542 w 1126129"/>
                <a:gd name="connsiteY11" fmla="*/ 1420938 h 3160409"/>
                <a:gd name="connsiteX12" fmla="*/ 527493 w 1126129"/>
                <a:gd name="connsiteY12" fmla="*/ 1565663 h 3160409"/>
                <a:gd name="connsiteX13" fmla="*/ 513651 w 1126129"/>
                <a:gd name="connsiteY13" fmla="*/ 1587276 h 3160409"/>
                <a:gd name="connsiteX14" fmla="*/ 498055 w 1126129"/>
                <a:gd name="connsiteY14" fmla="*/ 1823592 h 3160409"/>
                <a:gd name="connsiteX15" fmla="*/ 514336 w 1126129"/>
                <a:gd name="connsiteY15" fmla="*/ 1999839 h 3160409"/>
                <a:gd name="connsiteX16" fmla="*/ 527493 w 1126129"/>
                <a:gd name="connsiteY16" fmla="*/ 2164299 h 3160409"/>
                <a:gd name="connsiteX17" fmla="*/ 523327 w 1126129"/>
                <a:gd name="connsiteY17" fmla="*/ 2268252 h 3160409"/>
                <a:gd name="connsiteX18" fmla="*/ 486981 w 1126129"/>
                <a:gd name="connsiteY18" fmla="*/ 2379509 h 3160409"/>
                <a:gd name="connsiteX19" fmla="*/ 422239 w 1126129"/>
                <a:gd name="connsiteY19" fmla="*/ 2539269 h 3160409"/>
                <a:gd name="connsiteX20" fmla="*/ 270935 w 1126129"/>
                <a:gd name="connsiteY20" fmla="*/ 2743200 h 3160409"/>
                <a:gd name="connsiteX21" fmla="*/ 165680 w 1126129"/>
                <a:gd name="connsiteY21" fmla="*/ 2894504 h 3160409"/>
                <a:gd name="connsiteX22" fmla="*/ 77214 w 1126129"/>
                <a:gd name="connsiteY22" fmla="*/ 3013600 h 3160409"/>
                <a:gd name="connsiteX23" fmla="*/ 0 w 1126129"/>
                <a:gd name="connsiteY23" fmla="*/ 3160409 h 3160409"/>
                <a:gd name="connsiteX24" fmla="*/ 1066924 w 1126129"/>
                <a:gd name="connsiteY24" fmla="*/ 3151062 h 3160409"/>
                <a:gd name="connsiteX25" fmla="*/ 909042 w 1126129"/>
                <a:gd name="connsiteY25" fmla="*/ 3065542 h 3160409"/>
                <a:gd name="connsiteX26" fmla="*/ 803787 w 1126129"/>
                <a:gd name="connsiteY26" fmla="*/ 2874768 h 3160409"/>
                <a:gd name="connsiteX27" fmla="*/ 751160 w 1126129"/>
                <a:gd name="connsiteY27" fmla="*/ 2762935 h 3160409"/>
                <a:gd name="connsiteX28" fmla="*/ 847246 w 1126129"/>
                <a:gd name="connsiteY28" fmla="*/ 2637767 h 3160409"/>
                <a:gd name="connsiteX29" fmla="*/ 843436 w 1126129"/>
                <a:gd name="connsiteY29" fmla="*/ 2517451 h 3160409"/>
                <a:gd name="connsiteX30" fmla="*/ 849151 w 1126129"/>
                <a:gd name="connsiteY30" fmla="*/ 2426901 h 3160409"/>
                <a:gd name="connsiteX31" fmla="*/ 892431 w 1126129"/>
                <a:gd name="connsiteY31" fmla="*/ 2309024 h 3160409"/>
                <a:gd name="connsiteX32" fmla="*/ 965657 w 1126129"/>
                <a:gd name="connsiteY32" fmla="*/ 2197191 h 3160409"/>
                <a:gd name="connsiteX33" fmla="*/ 1040610 w 1126129"/>
                <a:gd name="connsiteY33" fmla="*/ 2078780 h 3160409"/>
                <a:gd name="connsiteX34" fmla="*/ 1066924 w 1126129"/>
                <a:gd name="connsiteY34" fmla="*/ 1960368 h 3160409"/>
                <a:gd name="connsiteX35" fmla="*/ 1060345 w 1126129"/>
                <a:gd name="connsiteY35" fmla="*/ 1828800 h 3160409"/>
                <a:gd name="connsiteX36" fmla="*/ 1014296 w 1126129"/>
                <a:gd name="connsiteY36" fmla="*/ 1703810 h 3160409"/>
                <a:gd name="connsiteX37" fmla="*/ 961669 w 1126129"/>
                <a:gd name="connsiteY37" fmla="*/ 1526193 h 3160409"/>
                <a:gd name="connsiteX38" fmla="*/ 935355 w 1126129"/>
                <a:gd name="connsiteY38" fmla="*/ 1361732 h 3160409"/>
                <a:gd name="connsiteX39" fmla="*/ 961669 w 1126129"/>
                <a:gd name="connsiteY39" fmla="*/ 1269635 h 3160409"/>
                <a:gd name="connsiteX40" fmla="*/ 1004771 w 1126129"/>
                <a:gd name="connsiteY40" fmla="*/ 1116426 h 3160409"/>
                <a:gd name="connsiteX41" fmla="*/ 1065375 w 1126129"/>
                <a:gd name="connsiteY41" fmla="*/ 964437 h 3160409"/>
                <a:gd name="connsiteX42" fmla="*/ 1126129 w 1126129"/>
                <a:gd name="connsiteY42" fmla="*/ 756518 h 3160409"/>
                <a:gd name="connsiteX43" fmla="*/ 1106394 w 1126129"/>
                <a:gd name="connsiteY43" fmla="*/ 513117 h 3160409"/>
                <a:gd name="connsiteX44" fmla="*/ 1106394 w 1126129"/>
                <a:gd name="connsiteY44" fmla="*/ 335499 h 3160409"/>
                <a:gd name="connsiteX45" fmla="*/ 1074722 w 1126129"/>
                <a:gd name="connsiteY45" fmla="*/ 199943 h 3160409"/>
                <a:gd name="connsiteX46" fmla="*/ 1053767 w 1126129"/>
                <a:gd name="connsiteY46" fmla="*/ 78941 h 3160409"/>
                <a:gd name="connsiteX47" fmla="*/ 1066924 w 1126129"/>
                <a:gd name="connsiteY47" fmla="*/ 0 h 3160409"/>
                <a:gd name="connsiteX48" fmla="*/ 527493 w 1126129"/>
                <a:gd name="connsiteY48" fmla="*/ 26314 h 3160409"/>
                <a:gd name="connsiteX0" fmla="*/ 527493 w 1126129"/>
                <a:gd name="connsiteY0" fmla="*/ 26314 h 3164397"/>
                <a:gd name="connsiteX1" fmla="*/ 613013 w 1126129"/>
                <a:gd name="connsiteY1" fmla="*/ 85519 h 3164397"/>
                <a:gd name="connsiteX2" fmla="*/ 652483 w 1126129"/>
                <a:gd name="connsiteY2" fmla="*/ 184196 h 3164397"/>
                <a:gd name="connsiteX3" fmla="*/ 672219 w 1126129"/>
                <a:gd name="connsiteY3" fmla="*/ 296029 h 3164397"/>
                <a:gd name="connsiteX4" fmla="*/ 685375 w 1126129"/>
                <a:gd name="connsiteY4" fmla="*/ 394705 h 3164397"/>
                <a:gd name="connsiteX5" fmla="*/ 665640 w 1126129"/>
                <a:gd name="connsiteY5" fmla="*/ 453911 h 3164397"/>
                <a:gd name="connsiteX6" fmla="*/ 685375 w 1126129"/>
                <a:gd name="connsiteY6" fmla="*/ 585479 h 3164397"/>
                <a:gd name="connsiteX7" fmla="*/ 705111 w 1126129"/>
                <a:gd name="connsiteY7" fmla="*/ 815724 h 3164397"/>
                <a:gd name="connsiteX8" fmla="*/ 691954 w 1126129"/>
                <a:gd name="connsiteY8" fmla="*/ 934135 h 3164397"/>
                <a:gd name="connsiteX9" fmla="*/ 665640 w 1126129"/>
                <a:gd name="connsiteY9" fmla="*/ 1105174 h 3164397"/>
                <a:gd name="connsiteX10" fmla="*/ 626170 w 1126129"/>
                <a:gd name="connsiteY10" fmla="*/ 1249899 h 3164397"/>
                <a:gd name="connsiteX11" fmla="*/ 573542 w 1126129"/>
                <a:gd name="connsiteY11" fmla="*/ 1420938 h 3164397"/>
                <a:gd name="connsiteX12" fmla="*/ 527493 w 1126129"/>
                <a:gd name="connsiteY12" fmla="*/ 1565663 h 3164397"/>
                <a:gd name="connsiteX13" fmla="*/ 513651 w 1126129"/>
                <a:gd name="connsiteY13" fmla="*/ 1587276 h 3164397"/>
                <a:gd name="connsiteX14" fmla="*/ 498055 w 1126129"/>
                <a:gd name="connsiteY14" fmla="*/ 1823592 h 3164397"/>
                <a:gd name="connsiteX15" fmla="*/ 514336 w 1126129"/>
                <a:gd name="connsiteY15" fmla="*/ 1999839 h 3164397"/>
                <a:gd name="connsiteX16" fmla="*/ 527493 w 1126129"/>
                <a:gd name="connsiteY16" fmla="*/ 2164299 h 3164397"/>
                <a:gd name="connsiteX17" fmla="*/ 523327 w 1126129"/>
                <a:gd name="connsiteY17" fmla="*/ 2268252 h 3164397"/>
                <a:gd name="connsiteX18" fmla="*/ 486981 w 1126129"/>
                <a:gd name="connsiteY18" fmla="*/ 2379509 h 3164397"/>
                <a:gd name="connsiteX19" fmla="*/ 422239 w 1126129"/>
                <a:gd name="connsiteY19" fmla="*/ 2539269 h 3164397"/>
                <a:gd name="connsiteX20" fmla="*/ 270935 w 1126129"/>
                <a:gd name="connsiteY20" fmla="*/ 2743200 h 3164397"/>
                <a:gd name="connsiteX21" fmla="*/ 165680 w 1126129"/>
                <a:gd name="connsiteY21" fmla="*/ 2894504 h 3164397"/>
                <a:gd name="connsiteX22" fmla="*/ 77214 w 1126129"/>
                <a:gd name="connsiteY22" fmla="*/ 3013600 h 3164397"/>
                <a:gd name="connsiteX23" fmla="*/ 0 w 1126129"/>
                <a:gd name="connsiteY23" fmla="*/ 3160409 h 3164397"/>
                <a:gd name="connsiteX24" fmla="*/ 1066924 w 1126129"/>
                <a:gd name="connsiteY24" fmla="*/ 3164397 h 3164397"/>
                <a:gd name="connsiteX25" fmla="*/ 909042 w 1126129"/>
                <a:gd name="connsiteY25" fmla="*/ 3065542 h 3164397"/>
                <a:gd name="connsiteX26" fmla="*/ 803787 w 1126129"/>
                <a:gd name="connsiteY26" fmla="*/ 2874768 h 3164397"/>
                <a:gd name="connsiteX27" fmla="*/ 751160 w 1126129"/>
                <a:gd name="connsiteY27" fmla="*/ 2762935 h 3164397"/>
                <a:gd name="connsiteX28" fmla="*/ 847246 w 1126129"/>
                <a:gd name="connsiteY28" fmla="*/ 2637767 h 3164397"/>
                <a:gd name="connsiteX29" fmla="*/ 843436 w 1126129"/>
                <a:gd name="connsiteY29" fmla="*/ 2517451 h 3164397"/>
                <a:gd name="connsiteX30" fmla="*/ 849151 w 1126129"/>
                <a:gd name="connsiteY30" fmla="*/ 2426901 h 3164397"/>
                <a:gd name="connsiteX31" fmla="*/ 892431 w 1126129"/>
                <a:gd name="connsiteY31" fmla="*/ 2309024 h 3164397"/>
                <a:gd name="connsiteX32" fmla="*/ 965657 w 1126129"/>
                <a:gd name="connsiteY32" fmla="*/ 2197191 h 3164397"/>
                <a:gd name="connsiteX33" fmla="*/ 1040610 w 1126129"/>
                <a:gd name="connsiteY33" fmla="*/ 2078780 h 3164397"/>
                <a:gd name="connsiteX34" fmla="*/ 1066924 w 1126129"/>
                <a:gd name="connsiteY34" fmla="*/ 1960368 h 3164397"/>
                <a:gd name="connsiteX35" fmla="*/ 1060345 w 1126129"/>
                <a:gd name="connsiteY35" fmla="*/ 1828800 h 3164397"/>
                <a:gd name="connsiteX36" fmla="*/ 1014296 w 1126129"/>
                <a:gd name="connsiteY36" fmla="*/ 1703810 h 3164397"/>
                <a:gd name="connsiteX37" fmla="*/ 961669 w 1126129"/>
                <a:gd name="connsiteY37" fmla="*/ 1526193 h 3164397"/>
                <a:gd name="connsiteX38" fmla="*/ 935355 w 1126129"/>
                <a:gd name="connsiteY38" fmla="*/ 1361732 h 3164397"/>
                <a:gd name="connsiteX39" fmla="*/ 961669 w 1126129"/>
                <a:gd name="connsiteY39" fmla="*/ 1269635 h 3164397"/>
                <a:gd name="connsiteX40" fmla="*/ 1004771 w 1126129"/>
                <a:gd name="connsiteY40" fmla="*/ 1116426 h 3164397"/>
                <a:gd name="connsiteX41" fmla="*/ 1065375 w 1126129"/>
                <a:gd name="connsiteY41" fmla="*/ 964437 h 3164397"/>
                <a:gd name="connsiteX42" fmla="*/ 1126129 w 1126129"/>
                <a:gd name="connsiteY42" fmla="*/ 756518 h 3164397"/>
                <a:gd name="connsiteX43" fmla="*/ 1106394 w 1126129"/>
                <a:gd name="connsiteY43" fmla="*/ 513117 h 3164397"/>
                <a:gd name="connsiteX44" fmla="*/ 1106394 w 1126129"/>
                <a:gd name="connsiteY44" fmla="*/ 335499 h 3164397"/>
                <a:gd name="connsiteX45" fmla="*/ 1074722 w 1126129"/>
                <a:gd name="connsiteY45" fmla="*/ 199943 h 3164397"/>
                <a:gd name="connsiteX46" fmla="*/ 1053767 w 1126129"/>
                <a:gd name="connsiteY46" fmla="*/ 78941 h 3164397"/>
                <a:gd name="connsiteX47" fmla="*/ 1066924 w 1126129"/>
                <a:gd name="connsiteY47" fmla="*/ 0 h 3164397"/>
                <a:gd name="connsiteX48" fmla="*/ 527493 w 1126129"/>
                <a:gd name="connsiteY48" fmla="*/ 26314 h 3164397"/>
                <a:gd name="connsiteX0" fmla="*/ 527493 w 1126129"/>
                <a:gd name="connsiteY0" fmla="*/ 22504 h 3160587"/>
                <a:gd name="connsiteX1" fmla="*/ 613013 w 1126129"/>
                <a:gd name="connsiteY1" fmla="*/ 81709 h 3160587"/>
                <a:gd name="connsiteX2" fmla="*/ 652483 w 1126129"/>
                <a:gd name="connsiteY2" fmla="*/ 180386 h 3160587"/>
                <a:gd name="connsiteX3" fmla="*/ 672219 w 1126129"/>
                <a:gd name="connsiteY3" fmla="*/ 292219 h 3160587"/>
                <a:gd name="connsiteX4" fmla="*/ 685375 w 1126129"/>
                <a:gd name="connsiteY4" fmla="*/ 390895 h 3160587"/>
                <a:gd name="connsiteX5" fmla="*/ 665640 w 1126129"/>
                <a:gd name="connsiteY5" fmla="*/ 450101 h 3160587"/>
                <a:gd name="connsiteX6" fmla="*/ 685375 w 1126129"/>
                <a:gd name="connsiteY6" fmla="*/ 581669 h 3160587"/>
                <a:gd name="connsiteX7" fmla="*/ 705111 w 1126129"/>
                <a:gd name="connsiteY7" fmla="*/ 811914 h 3160587"/>
                <a:gd name="connsiteX8" fmla="*/ 691954 w 1126129"/>
                <a:gd name="connsiteY8" fmla="*/ 930325 h 3160587"/>
                <a:gd name="connsiteX9" fmla="*/ 665640 w 1126129"/>
                <a:gd name="connsiteY9" fmla="*/ 1101364 h 3160587"/>
                <a:gd name="connsiteX10" fmla="*/ 626170 w 1126129"/>
                <a:gd name="connsiteY10" fmla="*/ 1246089 h 3160587"/>
                <a:gd name="connsiteX11" fmla="*/ 573542 w 1126129"/>
                <a:gd name="connsiteY11" fmla="*/ 1417128 h 3160587"/>
                <a:gd name="connsiteX12" fmla="*/ 527493 w 1126129"/>
                <a:gd name="connsiteY12" fmla="*/ 1561853 h 3160587"/>
                <a:gd name="connsiteX13" fmla="*/ 513651 w 1126129"/>
                <a:gd name="connsiteY13" fmla="*/ 1583466 h 3160587"/>
                <a:gd name="connsiteX14" fmla="*/ 498055 w 1126129"/>
                <a:gd name="connsiteY14" fmla="*/ 1819782 h 3160587"/>
                <a:gd name="connsiteX15" fmla="*/ 514336 w 1126129"/>
                <a:gd name="connsiteY15" fmla="*/ 1996029 h 3160587"/>
                <a:gd name="connsiteX16" fmla="*/ 527493 w 1126129"/>
                <a:gd name="connsiteY16" fmla="*/ 2160489 h 3160587"/>
                <a:gd name="connsiteX17" fmla="*/ 523327 w 1126129"/>
                <a:gd name="connsiteY17" fmla="*/ 2264442 h 3160587"/>
                <a:gd name="connsiteX18" fmla="*/ 486981 w 1126129"/>
                <a:gd name="connsiteY18" fmla="*/ 2375699 h 3160587"/>
                <a:gd name="connsiteX19" fmla="*/ 422239 w 1126129"/>
                <a:gd name="connsiteY19" fmla="*/ 2535459 h 3160587"/>
                <a:gd name="connsiteX20" fmla="*/ 270935 w 1126129"/>
                <a:gd name="connsiteY20" fmla="*/ 2739390 h 3160587"/>
                <a:gd name="connsiteX21" fmla="*/ 165680 w 1126129"/>
                <a:gd name="connsiteY21" fmla="*/ 2890694 h 3160587"/>
                <a:gd name="connsiteX22" fmla="*/ 77214 w 1126129"/>
                <a:gd name="connsiteY22" fmla="*/ 3009790 h 3160587"/>
                <a:gd name="connsiteX23" fmla="*/ 0 w 1126129"/>
                <a:gd name="connsiteY23" fmla="*/ 3156599 h 3160587"/>
                <a:gd name="connsiteX24" fmla="*/ 1066924 w 1126129"/>
                <a:gd name="connsiteY24" fmla="*/ 3160587 h 3160587"/>
                <a:gd name="connsiteX25" fmla="*/ 909042 w 1126129"/>
                <a:gd name="connsiteY25" fmla="*/ 3061732 h 3160587"/>
                <a:gd name="connsiteX26" fmla="*/ 803787 w 1126129"/>
                <a:gd name="connsiteY26" fmla="*/ 2870958 h 3160587"/>
                <a:gd name="connsiteX27" fmla="*/ 751160 w 1126129"/>
                <a:gd name="connsiteY27" fmla="*/ 2759125 h 3160587"/>
                <a:gd name="connsiteX28" fmla="*/ 847246 w 1126129"/>
                <a:gd name="connsiteY28" fmla="*/ 2633957 h 3160587"/>
                <a:gd name="connsiteX29" fmla="*/ 843436 w 1126129"/>
                <a:gd name="connsiteY29" fmla="*/ 2513641 h 3160587"/>
                <a:gd name="connsiteX30" fmla="*/ 849151 w 1126129"/>
                <a:gd name="connsiteY30" fmla="*/ 2423091 h 3160587"/>
                <a:gd name="connsiteX31" fmla="*/ 892431 w 1126129"/>
                <a:gd name="connsiteY31" fmla="*/ 2305214 h 3160587"/>
                <a:gd name="connsiteX32" fmla="*/ 965657 w 1126129"/>
                <a:gd name="connsiteY32" fmla="*/ 2193381 h 3160587"/>
                <a:gd name="connsiteX33" fmla="*/ 1040610 w 1126129"/>
                <a:gd name="connsiteY33" fmla="*/ 2074970 h 3160587"/>
                <a:gd name="connsiteX34" fmla="*/ 1066924 w 1126129"/>
                <a:gd name="connsiteY34" fmla="*/ 1956558 h 3160587"/>
                <a:gd name="connsiteX35" fmla="*/ 1060345 w 1126129"/>
                <a:gd name="connsiteY35" fmla="*/ 1824990 h 3160587"/>
                <a:gd name="connsiteX36" fmla="*/ 1014296 w 1126129"/>
                <a:gd name="connsiteY36" fmla="*/ 1700000 h 3160587"/>
                <a:gd name="connsiteX37" fmla="*/ 961669 w 1126129"/>
                <a:gd name="connsiteY37" fmla="*/ 1522383 h 3160587"/>
                <a:gd name="connsiteX38" fmla="*/ 935355 w 1126129"/>
                <a:gd name="connsiteY38" fmla="*/ 1357922 h 3160587"/>
                <a:gd name="connsiteX39" fmla="*/ 961669 w 1126129"/>
                <a:gd name="connsiteY39" fmla="*/ 1265825 h 3160587"/>
                <a:gd name="connsiteX40" fmla="*/ 1004771 w 1126129"/>
                <a:gd name="connsiteY40" fmla="*/ 1112616 h 3160587"/>
                <a:gd name="connsiteX41" fmla="*/ 1065375 w 1126129"/>
                <a:gd name="connsiteY41" fmla="*/ 960627 h 3160587"/>
                <a:gd name="connsiteX42" fmla="*/ 1126129 w 1126129"/>
                <a:gd name="connsiteY42" fmla="*/ 752708 h 3160587"/>
                <a:gd name="connsiteX43" fmla="*/ 1106394 w 1126129"/>
                <a:gd name="connsiteY43" fmla="*/ 509307 h 3160587"/>
                <a:gd name="connsiteX44" fmla="*/ 1106394 w 1126129"/>
                <a:gd name="connsiteY44" fmla="*/ 331689 h 3160587"/>
                <a:gd name="connsiteX45" fmla="*/ 1074722 w 1126129"/>
                <a:gd name="connsiteY45" fmla="*/ 196133 h 3160587"/>
                <a:gd name="connsiteX46" fmla="*/ 1053767 w 1126129"/>
                <a:gd name="connsiteY46" fmla="*/ 75131 h 3160587"/>
                <a:gd name="connsiteX47" fmla="*/ 1103119 w 1126129"/>
                <a:gd name="connsiteY47" fmla="*/ 0 h 3160587"/>
                <a:gd name="connsiteX48" fmla="*/ 527493 w 1126129"/>
                <a:gd name="connsiteY48" fmla="*/ 22504 h 3160587"/>
                <a:gd name="connsiteX0" fmla="*/ 527493 w 1126129"/>
                <a:gd name="connsiteY0" fmla="*/ 22504 h 3160587"/>
                <a:gd name="connsiteX1" fmla="*/ 613013 w 1126129"/>
                <a:gd name="connsiteY1" fmla="*/ 81709 h 3160587"/>
                <a:gd name="connsiteX2" fmla="*/ 652483 w 1126129"/>
                <a:gd name="connsiteY2" fmla="*/ 180386 h 3160587"/>
                <a:gd name="connsiteX3" fmla="*/ 672219 w 1126129"/>
                <a:gd name="connsiteY3" fmla="*/ 292219 h 3160587"/>
                <a:gd name="connsiteX4" fmla="*/ 685375 w 1126129"/>
                <a:gd name="connsiteY4" fmla="*/ 390895 h 3160587"/>
                <a:gd name="connsiteX5" fmla="*/ 665640 w 1126129"/>
                <a:gd name="connsiteY5" fmla="*/ 450101 h 3160587"/>
                <a:gd name="connsiteX6" fmla="*/ 685375 w 1126129"/>
                <a:gd name="connsiteY6" fmla="*/ 581669 h 3160587"/>
                <a:gd name="connsiteX7" fmla="*/ 705111 w 1126129"/>
                <a:gd name="connsiteY7" fmla="*/ 811914 h 3160587"/>
                <a:gd name="connsiteX8" fmla="*/ 691954 w 1126129"/>
                <a:gd name="connsiteY8" fmla="*/ 930325 h 3160587"/>
                <a:gd name="connsiteX9" fmla="*/ 665640 w 1126129"/>
                <a:gd name="connsiteY9" fmla="*/ 1101364 h 3160587"/>
                <a:gd name="connsiteX10" fmla="*/ 626170 w 1126129"/>
                <a:gd name="connsiteY10" fmla="*/ 1246089 h 3160587"/>
                <a:gd name="connsiteX11" fmla="*/ 573542 w 1126129"/>
                <a:gd name="connsiteY11" fmla="*/ 1417128 h 3160587"/>
                <a:gd name="connsiteX12" fmla="*/ 527493 w 1126129"/>
                <a:gd name="connsiteY12" fmla="*/ 1561853 h 3160587"/>
                <a:gd name="connsiteX13" fmla="*/ 513651 w 1126129"/>
                <a:gd name="connsiteY13" fmla="*/ 1583466 h 3160587"/>
                <a:gd name="connsiteX14" fmla="*/ 498055 w 1126129"/>
                <a:gd name="connsiteY14" fmla="*/ 1819782 h 3160587"/>
                <a:gd name="connsiteX15" fmla="*/ 514336 w 1126129"/>
                <a:gd name="connsiteY15" fmla="*/ 1996029 h 3160587"/>
                <a:gd name="connsiteX16" fmla="*/ 527493 w 1126129"/>
                <a:gd name="connsiteY16" fmla="*/ 2160489 h 3160587"/>
                <a:gd name="connsiteX17" fmla="*/ 523327 w 1126129"/>
                <a:gd name="connsiteY17" fmla="*/ 2264442 h 3160587"/>
                <a:gd name="connsiteX18" fmla="*/ 486981 w 1126129"/>
                <a:gd name="connsiteY18" fmla="*/ 2375699 h 3160587"/>
                <a:gd name="connsiteX19" fmla="*/ 422239 w 1126129"/>
                <a:gd name="connsiteY19" fmla="*/ 2535459 h 3160587"/>
                <a:gd name="connsiteX20" fmla="*/ 270935 w 1126129"/>
                <a:gd name="connsiteY20" fmla="*/ 2739390 h 3160587"/>
                <a:gd name="connsiteX21" fmla="*/ 165680 w 1126129"/>
                <a:gd name="connsiteY21" fmla="*/ 2890694 h 3160587"/>
                <a:gd name="connsiteX22" fmla="*/ 77214 w 1126129"/>
                <a:gd name="connsiteY22" fmla="*/ 3009790 h 3160587"/>
                <a:gd name="connsiteX23" fmla="*/ 0 w 1126129"/>
                <a:gd name="connsiteY23" fmla="*/ 3156599 h 3160587"/>
                <a:gd name="connsiteX24" fmla="*/ 1066924 w 1126129"/>
                <a:gd name="connsiteY24" fmla="*/ 3160587 h 3160587"/>
                <a:gd name="connsiteX25" fmla="*/ 909042 w 1126129"/>
                <a:gd name="connsiteY25" fmla="*/ 3061732 h 3160587"/>
                <a:gd name="connsiteX26" fmla="*/ 803787 w 1126129"/>
                <a:gd name="connsiteY26" fmla="*/ 2870958 h 3160587"/>
                <a:gd name="connsiteX27" fmla="*/ 751160 w 1126129"/>
                <a:gd name="connsiteY27" fmla="*/ 2759125 h 3160587"/>
                <a:gd name="connsiteX28" fmla="*/ 847246 w 1126129"/>
                <a:gd name="connsiteY28" fmla="*/ 2633957 h 3160587"/>
                <a:gd name="connsiteX29" fmla="*/ 843436 w 1126129"/>
                <a:gd name="connsiteY29" fmla="*/ 2513641 h 3160587"/>
                <a:gd name="connsiteX30" fmla="*/ 849151 w 1126129"/>
                <a:gd name="connsiteY30" fmla="*/ 2423091 h 3160587"/>
                <a:gd name="connsiteX31" fmla="*/ 892431 w 1126129"/>
                <a:gd name="connsiteY31" fmla="*/ 2305214 h 3160587"/>
                <a:gd name="connsiteX32" fmla="*/ 965657 w 1126129"/>
                <a:gd name="connsiteY32" fmla="*/ 2193381 h 3160587"/>
                <a:gd name="connsiteX33" fmla="*/ 1040610 w 1126129"/>
                <a:gd name="connsiteY33" fmla="*/ 2074970 h 3160587"/>
                <a:gd name="connsiteX34" fmla="*/ 1066924 w 1126129"/>
                <a:gd name="connsiteY34" fmla="*/ 1956558 h 3160587"/>
                <a:gd name="connsiteX35" fmla="*/ 1060345 w 1126129"/>
                <a:gd name="connsiteY35" fmla="*/ 1824990 h 3160587"/>
                <a:gd name="connsiteX36" fmla="*/ 1014296 w 1126129"/>
                <a:gd name="connsiteY36" fmla="*/ 1700000 h 3160587"/>
                <a:gd name="connsiteX37" fmla="*/ 961669 w 1126129"/>
                <a:gd name="connsiteY37" fmla="*/ 1522383 h 3160587"/>
                <a:gd name="connsiteX38" fmla="*/ 935355 w 1126129"/>
                <a:gd name="connsiteY38" fmla="*/ 1357922 h 3160587"/>
                <a:gd name="connsiteX39" fmla="*/ 961669 w 1126129"/>
                <a:gd name="connsiteY39" fmla="*/ 1265825 h 3160587"/>
                <a:gd name="connsiteX40" fmla="*/ 1004771 w 1126129"/>
                <a:gd name="connsiteY40" fmla="*/ 1112616 h 3160587"/>
                <a:gd name="connsiteX41" fmla="*/ 1065375 w 1126129"/>
                <a:gd name="connsiteY41" fmla="*/ 960627 h 3160587"/>
                <a:gd name="connsiteX42" fmla="*/ 1126129 w 1126129"/>
                <a:gd name="connsiteY42" fmla="*/ 752708 h 3160587"/>
                <a:gd name="connsiteX43" fmla="*/ 1106394 w 1126129"/>
                <a:gd name="connsiteY43" fmla="*/ 509307 h 3160587"/>
                <a:gd name="connsiteX44" fmla="*/ 1106394 w 1126129"/>
                <a:gd name="connsiteY44" fmla="*/ 331689 h 3160587"/>
                <a:gd name="connsiteX45" fmla="*/ 1074722 w 1126129"/>
                <a:gd name="connsiteY45" fmla="*/ 196133 h 3160587"/>
                <a:gd name="connsiteX46" fmla="*/ 1070912 w 1126129"/>
                <a:gd name="connsiteY46" fmla="*/ 111326 h 3160587"/>
                <a:gd name="connsiteX47" fmla="*/ 1103119 w 1126129"/>
                <a:gd name="connsiteY47" fmla="*/ 0 h 3160587"/>
                <a:gd name="connsiteX48" fmla="*/ 527493 w 1126129"/>
                <a:gd name="connsiteY48" fmla="*/ 22504 h 3160587"/>
                <a:gd name="connsiteX0" fmla="*/ 527493 w 1126129"/>
                <a:gd name="connsiteY0" fmla="*/ 22504 h 3160587"/>
                <a:gd name="connsiteX1" fmla="*/ 613013 w 1126129"/>
                <a:gd name="connsiteY1" fmla="*/ 81709 h 3160587"/>
                <a:gd name="connsiteX2" fmla="*/ 652483 w 1126129"/>
                <a:gd name="connsiteY2" fmla="*/ 180386 h 3160587"/>
                <a:gd name="connsiteX3" fmla="*/ 672219 w 1126129"/>
                <a:gd name="connsiteY3" fmla="*/ 292219 h 3160587"/>
                <a:gd name="connsiteX4" fmla="*/ 685375 w 1126129"/>
                <a:gd name="connsiteY4" fmla="*/ 390895 h 3160587"/>
                <a:gd name="connsiteX5" fmla="*/ 665640 w 1126129"/>
                <a:gd name="connsiteY5" fmla="*/ 450101 h 3160587"/>
                <a:gd name="connsiteX6" fmla="*/ 685375 w 1126129"/>
                <a:gd name="connsiteY6" fmla="*/ 581669 h 3160587"/>
                <a:gd name="connsiteX7" fmla="*/ 705111 w 1126129"/>
                <a:gd name="connsiteY7" fmla="*/ 811914 h 3160587"/>
                <a:gd name="connsiteX8" fmla="*/ 691954 w 1126129"/>
                <a:gd name="connsiteY8" fmla="*/ 930325 h 3160587"/>
                <a:gd name="connsiteX9" fmla="*/ 665640 w 1126129"/>
                <a:gd name="connsiteY9" fmla="*/ 1101364 h 3160587"/>
                <a:gd name="connsiteX10" fmla="*/ 626170 w 1126129"/>
                <a:gd name="connsiteY10" fmla="*/ 1246089 h 3160587"/>
                <a:gd name="connsiteX11" fmla="*/ 573542 w 1126129"/>
                <a:gd name="connsiteY11" fmla="*/ 1417128 h 3160587"/>
                <a:gd name="connsiteX12" fmla="*/ 527493 w 1126129"/>
                <a:gd name="connsiteY12" fmla="*/ 1561853 h 3160587"/>
                <a:gd name="connsiteX13" fmla="*/ 513651 w 1126129"/>
                <a:gd name="connsiteY13" fmla="*/ 1583466 h 3160587"/>
                <a:gd name="connsiteX14" fmla="*/ 498055 w 1126129"/>
                <a:gd name="connsiteY14" fmla="*/ 1819782 h 3160587"/>
                <a:gd name="connsiteX15" fmla="*/ 514336 w 1126129"/>
                <a:gd name="connsiteY15" fmla="*/ 1996029 h 3160587"/>
                <a:gd name="connsiteX16" fmla="*/ 527493 w 1126129"/>
                <a:gd name="connsiteY16" fmla="*/ 2160489 h 3160587"/>
                <a:gd name="connsiteX17" fmla="*/ 523327 w 1126129"/>
                <a:gd name="connsiteY17" fmla="*/ 2264442 h 3160587"/>
                <a:gd name="connsiteX18" fmla="*/ 486981 w 1126129"/>
                <a:gd name="connsiteY18" fmla="*/ 2375699 h 3160587"/>
                <a:gd name="connsiteX19" fmla="*/ 422239 w 1126129"/>
                <a:gd name="connsiteY19" fmla="*/ 2535459 h 3160587"/>
                <a:gd name="connsiteX20" fmla="*/ 270935 w 1126129"/>
                <a:gd name="connsiteY20" fmla="*/ 2739390 h 3160587"/>
                <a:gd name="connsiteX21" fmla="*/ 165680 w 1126129"/>
                <a:gd name="connsiteY21" fmla="*/ 2890694 h 3160587"/>
                <a:gd name="connsiteX22" fmla="*/ 77214 w 1126129"/>
                <a:gd name="connsiteY22" fmla="*/ 3009790 h 3160587"/>
                <a:gd name="connsiteX23" fmla="*/ 0 w 1126129"/>
                <a:gd name="connsiteY23" fmla="*/ 3156599 h 3160587"/>
                <a:gd name="connsiteX24" fmla="*/ 1066924 w 1126129"/>
                <a:gd name="connsiteY24" fmla="*/ 3160587 h 3160587"/>
                <a:gd name="connsiteX25" fmla="*/ 909042 w 1126129"/>
                <a:gd name="connsiteY25" fmla="*/ 3061732 h 3160587"/>
                <a:gd name="connsiteX26" fmla="*/ 803787 w 1126129"/>
                <a:gd name="connsiteY26" fmla="*/ 2870958 h 3160587"/>
                <a:gd name="connsiteX27" fmla="*/ 751160 w 1126129"/>
                <a:gd name="connsiteY27" fmla="*/ 2759125 h 3160587"/>
                <a:gd name="connsiteX28" fmla="*/ 847246 w 1126129"/>
                <a:gd name="connsiteY28" fmla="*/ 2633957 h 3160587"/>
                <a:gd name="connsiteX29" fmla="*/ 843436 w 1126129"/>
                <a:gd name="connsiteY29" fmla="*/ 2513641 h 3160587"/>
                <a:gd name="connsiteX30" fmla="*/ 849151 w 1126129"/>
                <a:gd name="connsiteY30" fmla="*/ 2423091 h 3160587"/>
                <a:gd name="connsiteX31" fmla="*/ 892431 w 1126129"/>
                <a:gd name="connsiteY31" fmla="*/ 2305214 h 3160587"/>
                <a:gd name="connsiteX32" fmla="*/ 965657 w 1126129"/>
                <a:gd name="connsiteY32" fmla="*/ 2193381 h 3160587"/>
                <a:gd name="connsiteX33" fmla="*/ 1040610 w 1126129"/>
                <a:gd name="connsiteY33" fmla="*/ 2074970 h 3160587"/>
                <a:gd name="connsiteX34" fmla="*/ 1066924 w 1126129"/>
                <a:gd name="connsiteY34" fmla="*/ 1956558 h 3160587"/>
                <a:gd name="connsiteX35" fmla="*/ 1060345 w 1126129"/>
                <a:gd name="connsiteY35" fmla="*/ 1824990 h 3160587"/>
                <a:gd name="connsiteX36" fmla="*/ 1014296 w 1126129"/>
                <a:gd name="connsiteY36" fmla="*/ 1700000 h 3160587"/>
                <a:gd name="connsiteX37" fmla="*/ 961669 w 1126129"/>
                <a:gd name="connsiteY37" fmla="*/ 1522383 h 3160587"/>
                <a:gd name="connsiteX38" fmla="*/ 935355 w 1126129"/>
                <a:gd name="connsiteY38" fmla="*/ 1357922 h 3160587"/>
                <a:gd name="connsiteX39" fmla="*/ 961669 w 1126129"/>
                <a:gd name="connsiteY39" fmla="*/ 1265825 h 3160587"/>
                <a:gd name="connsiteX40" fmla="*/ 1004771 w 1126129"/>
                <a:gd name="connsiteY40" fmla="*/ 1112616 h 3160587"/>
                <a:gd name="connsiteX41" fmla="*/ 1065375 w 1126129"/>
                <a:gd name="connsiteY41" fmla="*/ 960627 h 3160587"/>
                <a:gd name="connsiteX42" fmla="*/ 1126129 w 1126129"/>
                <a:gd name="connsiteY42" fmla="*/ 752708 h 3160587"/>
                <a:gd name="connsiteX43" fmla="*/ 1106394 w 1126129"/>
                <a:gd name="connsiteY43" fmla="*/ 509307 h 3160587"/>
                <a:gd name="connsiteX44" fmla="*/ 1106394 w 1126129"/>
                <a:gd name="connsiteY44" fmla="*/ 331689 h 3160587"/>
                <a:gd name="connsiteX45" fmla="*/ 1095677 w 1126129"/>
                <a:gd name="connsiteY45" fmla="*/ 232328 h 3160587"/>
                <a:gd name="connsiteX46" fmla="*/ 1070912 w 1126129"/>
                <a:gd name="connsiteY46" fmla="*/ 111326 h 3160587"/>
                <a:gd name="connsiteX47" fmla="*/ 1103119 w 1126129"/>
                <a:gd name="connsiteY47" fmla="*/ 0 h 3160587"/>
                <a:gd name="connsiteX48" fmla="*/ 527493 w 1126129"/>
                <a:gd name="connsiteY48" fmla="*/ 22504 h 3160587"/>
                <a:gd name="connsiteX0" fmla="*/ 527493 w 1142589"/>
                <a:gd name="connsiteY0" fmla="*/ 22504 h 3160587"/>
                <a:gd name="connsiteX1" fmla="*/ 613013 w 1142589"/>
                <a:gd name="connsiteY1" fmla="*/ 81709 h 3160587"/>
                <a:gd name="connsiteX2" fmla="*/ 652483 w 1142589"/>
                <a:gd name="connsiteY2" fmla="*/ 180386 h 3160587"/>
                <a:gd name="connsiteX3" fmla="*/ 672219 w 1142589"/>
                <a:gd name="connsiteY3" fmla="*/ 292219 h 3160587"/>
                <a:gd name="connsiteX4" fmla="*/ 685375 w 1142589"/>
                <a:gd name="connsiteY4" fmla="*/ 390895 h 3160587"/>
                <a:gd name="connsiteX5" fmla="*/ 665640 w 1142589"/>
                <a:gd name="connsiteY5" fmla="*/ 450101 h 3160587"/>
                <a:gd name="connsiteX6" fmla="*/ 685375 w 1142589"/>
                <a:gd name="connsiteY6" fmla="*/ 581669 h 3160587"/>
                <a:gd name="connsiteX7" fmla="*/ 705111 w 1142589"/>
                <a:gd name="connsiteY7" fmla="*/ 811914 h 3160587"/>
                <a:gd name="connsiteX8" fmla="*/ 691954 w 1142589"/>
                <a:gd name="connsiteY8" fmla="*/ 930325 h 3160587"/>
                <a:gd name="connsiteX9" fmla="*/ 665640 w 1142589"/>
                <a:gd name="connsiteY9" fmla="*/ 1101364 h 3160587"/>
                <a:gd name="connsiteX10" fmla="*/ 626170 w 1142589"/>
                <a:gd name="connsiteY10" fmla="*/ 1246089 h 3160587"/>
                <a:gd name="connsiteX11" fmla="*/ 573542 w 1142589"/>
                <a:gd name="connsiteY11" fmla="*/ 1417128 h 3160587"/>
                <a:gd name="connsiteX12" fmla="*/ 527493 w 1142589"/>
                <a:gd name="connsiteY12" fmla="*/ 1561853 h 3160587"/>
                <a:gd name="connsiteX13" fmla="*/ 513651 w 1142589"/>
                <a:gd name="connsiteY13" fmla="*/ 1583466 h 3160587"/>
                <a:gd name="connsiteX14" fmla="*/ 498055 w 1142589"/>
                <a:gd name="connsiteY14" fmla="*/ 1819782 h 3160587"/>
                <a:gd name="connsiteX15" fmla="*/ 514336 w 1142589"/>
                <a:gd name="connsiteY15" fmla="*/ 1996029 h 3160587"/>
                <a:gd name="connsiteX16" fmla="*/ 527493 w 1142589"/>
                <a:gd name="connsiteY16" fmla="*/ 2160489 h 3160587"/>
                <a:gd name="connsiteX17" fmla="*/ 523327 w 1142589"/>
                <a:gd name="connsiteY17" fmla="*/ 2264442 h 3160587"/>
                <a:gd name="connsiteX18" fmla="*/ 486981 w 1142589"/>
                <a:gd name="connsiteY18" fmla="*/ 2375699 h 3160587"/>
                <a:gd name="connsiteX19" fmla="*/ 422239 w 1142589"/>
                <a:gd name="connsiteY19" fmla="*/ 2535459 h 3160587"/>
                <a:gd name="connsiteX20" fmla="*/ 270935 w 1142589"/>
                <a:gd name="connsiteY20" fmla="*/ 2739390 h 3160587"/>
                <a:gd name="connsiteX21" fmla="*/ 165680 w 1142589"/>
                <a:gd name="connsiteY21" fmla="*/ 2890694 h 3160587"/>
                <a:gd name="connsiteX22" fmla="*/ 77214 w 1142589"/>
                <a:gd name="connsiteY22" fmla="*/ 3009790 h 3160587"/>
                <a:gd name="connsiteX23" fmla="*/ 0 w 1142589"/>
                <a:gd name="connsiteY23" fmla="*/ 3156599 h 3160587"/>
                <a:gd name="connsiteX24" fmla="*/ 1066924 w 1142589"/>
                <a:gd name="connsiteY24" fmla="*/ 3160587 h 3160587"/>
                <a:gd name="connsiteX25" fmla="*/ 909042 w 1142589"/>
                <a:gd name="connsiteY25" fmla="*/ 3061732 h 3160587"/>
                <a:gd name="connsiteX26" fmla="*/ 803787 w 1142589"/>
                <a:gd name="connsiteY26" fmla="*/ 2870958 h 3160587"/>
                <a:gd name="connsiteX27" fmla="*/ 751160 w 1142589"/>
                <a:gd name="connsiteY27" fmla="*/ 2759125 h 3160587"/>
                <a:gd name="connsiteX28" fmla="*/ 847246 w 1142589"/>
                <a:gd name="connsiteY28" fmla="*/ 2633957 h 3160587"/>
                <a:gd name="connsiteX29" fmla="*/ 843436 w 1142589"/>
                <a:gd name="connsiteY29" fmla="*/ 2513641 h 3160587"/>
                <a:gd name="connsiteX30" fmla="*/ 849151 w 1142589"/>
                <a:gd name="connsiteY30" fmla="*/ 2423091 h 3160587"/>
                <a:gd name="connsiteX31" fmla="*/ 892431 w 1142589"/>
                <a:gd name="connsiteY31" fmla="*/ 2305214 h 3160587"/>
                <a:gd name="connsiteX32" fmla="*/ 965657 w 1142589"/>
                <a:gd name="connsiteY32" fmla="*/ 2193381 h 3160587"/>
                <a:gd name="connsiteX33" fmla="*/ 1040610 w 1142589"/>
                <a:gd name="connsiteY33" fmla="*/ 2074970 h 3160587"/>
                <a:gd name="connsiteX34" fmla="*/ 1066924 w 1142589"/>
                <a:gd name="connsiteY34" fmla="*/ 1956558 h 3160587"/>
                <a:gd name="connsiteX35" fmla="*/ 1060345 w 1142589"/>
                <a:gd name="connsiteY35" fmla="*/ 1824990 h 3160587"/>
                <a:gd name="connsiteX36" fmla="*/ 1014296 w 1142589"/>
                <a:gd name="connsiteY36" fmla="*/ 1700000 h 3160587"/>
                <a:gd name="connsiteX37" fmla="*/ 961669 w 1142589"/>
                <a:gd name="connsiteY37" fmla="*/ 1522383 h 3160587"/>
                <a:gd name="connsiteX38" fmla="*/ 935355 w 1142589"/>
                <a:gd name="connsiteY38" fmla="*/ 1357922 h 3160587"/>
                <a:gd name="connsiteX39" fmla="*/ 961669 w 1142589"/>
                <a:gd name="connsiteY39" fmla="*/ 1265825 h 3160587"/>
                <a:gd name="connsiteX40" fmla="*/ 1004771 w 1142589"/>
                <a:gd name="connsiteY40" fmla="*/ 1112616 h 3160587"/>
                <a:gd name="connsiteX41" fmla="*/ 1065375 w 1142589"/>
                <a:gd name="connsiteY41" fmla="*/ 960627 h 3160587"/>
                <a:gd name="connsiteX42" fmla="*/ 1126129 w 1142589"/>
                <a:gd name="connsiteY42" fmla="*/ 752708 h 3160587"/>
                <a:gd name="connsiteX43" fmla="*/ 1106394 w 1142589"/>
                <a:gd name="connsiteY43" fmla="*/ 509307 h 3160587"/>
                <a:gd name="connsiteX44" fmla="*/ 1142589 w 1142589"/>
                <a:gd name="connsiteY44" fmla="*/ 371694 h 3160587"/>
                <a:gd name="connsiteX45" fmla="*/ 1095677 w 1142589"/>
                <a:gd name="connsiteY45" fmla="*/ 232328 h 3160587"/>
                <a:gd name="connsiteX46" fmla="*/ 1070912 w 1142589"/>
                <a:gd name="connsiteY46" fmla="*/ 111326 h 3160587"/>
                <a:gd name="connsiteX47" fmla="*/ 1103119 w 1142589"/>
                <a:gd name="connsiteY47" fmla="*/ 0 h 3160587"/>
                <a:gd name="connsiteX48" fmla="*/ 527493 w 1142589"/>
                <a:gd name="connsiteY48" fmla="*/ 22504 h 3160587"/>
                <a:gd name="connsiteX0" fmla="*/ 527493 w 1161639"/>
                <a:gd name="connsiteY0" fmla="*/ 22504 h 3160587"/>
                <a:gd name="connsiteX1" fmla="*/ 613013 w 1161639"/>
                <a:gd name="connsiteY1" fmla="*/ 81709 h 3160587"/>
                <a:gd name="connsiteX2" fmla="*/ 652483 w 1161639"/>
                <a:gd name="connsiteY2" fmla="*/ 180386 h 3160587"/>
                <a:gd name="connsiteX3" fmla="*/ 672219 w 1161639"/>
                <a:gd name="connsiteY3" fmla="*/ 292219 h 3160587"/>
                <a:gd name="connsiteX4" fmla="*/ 685375 w 1161639"/>
                <a:gd name="connsiteY4" fmla="*/ 390895 h 3160587"/>
                <a:gd name="connsiteX5" fmla="*/ 665640 w 1161639"/>
                <a:gd name="connsiteY5" fmla="*/ 450101 h 3160587"/>
                <a:gd name="connsiteX6" fmla="*/ 685375 w 1161639"/>
                <a:gd name="connsiteY6" fmla="*/ 581669 h 3160587"/>
                <a:gd name="connsiteX7" fmla="*/ 705111 w 1161639"/>
                <a:gd name="connsiteY7" fmla="*/ 811914 h 3160587"/>
                <a:gd name="connsiteX8" fmla="*/ 691954 w 1161639"/>
                <a:gd name="connsiteY8" fmla="*/ 930325 h 3160587"/>
                <a:gd name="connsiteX9" fmla="*/ 665640 w 1161639"/>
                <a:gd name="connsiteY9" fmla="*/ 1101364 h 3160587"/>
                <a:gd name="connsiteX10" fmla="*/ 626170 w 1161639"/>
                <a:gd name="connsiteY10" fmla="*/ 1246089 h 3160587"/>
                <a:gd name="connsiteX11" fmla="*/ 573542 w 1161639"/>
                <a:gd name="connsiteY11" fmla="*/ 1417128 h 3160587"/>
                <a:gd name="connsiteX12" fmla="*/ 527493 w 1161639"/>
                <a:gd name="connsiteY12" fmla="*/ 1561853 h 3160587"/>
                <a:gd name="connsiteX13" fmla="*/ 513651 w 1161639"/>
                <a:gd name="connsiteY13" fmla="*/ 1583466 h 3160587"/>
                <a:gd name="connsiteX14" fmla="*/ 498055 w 1161639"/>
                <a:gd name="connsiteY14" fmla="*/ 1819782 h 3160587"/>
                <a:gd name="connsiteX15" fmla="*/ 514336 w 1161639"/>
                <a:gd name="connsiteY15" fmla="*/ 1996029 h 3160587"/>
                <a:gd name="connsiteX16" fmla="*/ 527493 w 1161639"/>
                <a:gd name="connsiteY16" fmla="*/ 2160489 h 3160587"/>
                <a:gd name="connsiteX17" fmla="*/ 523327 w 1161639"/>
                <a:gd name="connsiteY17" fmla="*/ 2264442 h 3160587"/>
                <a:gd name="connsiteX18" fmla="*/ 486981 w 1161639"/>
                <a:gd name="connsiteY18" fmla="*/ 2375699 h 3160587"/>
                <a:gd name="connsiteX19" fmla="*/ 422239 w 1161639"/>
                <a:gd name="connsiteY19" fmla="*/ 2535459 h 3160587"/>
                <a:gd name="connsiteX20" fmla="*/ 270935 w 1161639"/>
                <a:gd name="connsiteY20" fmla="*/ 2739390 h 3160587"/>
                <a:gd name="connsiteX21" fmla="*/ 165680 w 1161639"/>
                <a:gd name="connsiteY21" fmla="*/ 2890694 h 3160587"/>
                <a:gd name="connsiteX22" fmla="*/ 77214 w 1161639"/>
                <a:gd name="connsiteY22" fmla="*/ 3009790 h 3160587"/>
                <a:gd name="connsiteX23" fmla="*/ 0 w 1161639"/>
                <a:gd name="connsiteY23" fmla="*/ 3156599 h 3160587"/>
                <a:gd name="connsiteX24" fmla="*/ 1066924 w 1161639"/>
                <a:gd name="connsiteY24" fmla="*/ 3160587 h 3160587"/>
                <a:gd name="connsiteX25" fmla="*/ 909042 w 1161639"/>
                <a:gd name="connsiteY25" fmla="*/ 3061732 h 3160587"/>
                <a:gd name="connsiteX26" fmla="*/ 803787 w 1161639"/>
                <a:gd name="connsiteY26" fmla="*/ 2870958 h 3160587"/>
                <a:gd name="connsiteX27" fmla="*/ 751160 w 1161639"/>
                <a:gd name="connsiteY27" fmla="*/ 2759125 h 3160587"/>
                <a:gd name="connsiteX28" fmla="*/ 847246 w 1161639"/>
                <a:gd name="connsiteY28" fmla="*/ 2633957 h 3160587"/>
                <a:gd name="connsiteX29" fmla="*/ 843436 w 1161639"/>
                <a:gd name="connsiteY29" fmla="*/ 2513641 h 3160587"/>
                <a:gd name="connsiteX30" fmla="*/ 849151 w 1161639"/>
                <a:gd name="connsiteY30" fmla="*/ 2423091 h 3160587"/>
                <a:gd name="connsiteX31" fmla="*/ 892431 w 1161639"/>
                <a:gd name="connsiteY31" fmla="*/ 2305214 h 3160587"/>
                <a:gd name="connsiteX32" fmla="*/ 965657 w 1161639"/>
                <a:gd name="connsiteY32" fmla="*/ 2193381 h 3160587"/>
                <a:gd name="connsiteX33" fmla="*/ 1040610 w 1161639"/>
                <a:gd name="connsiteY33" fmla="*/ 2074970 h 3160587"/>
                <a:gd name="connsiteX34" fmla="*/ 1066924 w 1161639"/>
                <a:gd name="connsiteY34" fmla="*/ 1956558 h 3160587"/>
                <a:gd name="connsiteX35" fmla="*/ 1060345 w 1161639"/>
                <a:gd name="connsiteY35" fmla="*/ 1824990 h 3160587"/>
                <a:gd name="connsiteX36" fmla="*/ 1014296 w 1161639"/>
                <a:gd name="connsiteY36" fmla="*/ 1700000 h 3160587"/>
                <a:gd name="connsiteX37" fmla="*/ 961669 w 1161639"/>
                <a:gd name="connsiteY37" fmla="*/ 1522383 h 3160587"/>
                <a:gd name="connsiteX38" fmla="*/ 935355 w 1161639"/>
                <a:gd name="connsiteY38" fmla="*/ 1357922 h 3160587"/>
                <a:gd name="connsiteX39" fmla="*/ 961669 w 1161639"/>
                <a:gd name="connsiteY39" fmla="*/ 1265825 h 3160587"/>
                <a:gd name="connsiteX40" fmla="*/ 1004771 w 1161639"/>
                <a:gd name="connsiteY40" fmla="*/ 1112616 h 3160587"/>
                <a:gd name="connsiteX41" fmla="*/ 1065375 w 1161639"/>
                <a:gd name="connsiteY41" fmla="*/ 960627 h 3160587"/>
                <a:gd name="connsiteX42" fmla="*/ 1126129 w 1161639"/>
                <a:gd name="connsiteY42" fmla="*/ 752708 h 3160587"/>
                <a:gd name="connsiteX43" fmla="*/ 1161639 w 1161639"/>
                <a:gd name="connsiteY43" fmla="*/ 556932 h 3160587"/>
                <a:gd name="connsiteX44" fmla="*/ 1142589 w 1161639"/>
                <a:gd name="connsiteY44" fmla="*/ 371694 h 3160587"/>
                <a:gd name="connsiteX45" fmla="*/ 1095677 w 1161639"/>
                <a:gd name="connsiteY45" fmla="*/ 232328 h 3160587"/>
                <a:gd name="connsiteX46" fmla="*/ 1070912 w 1161639"/>
                <a:gd name="connsiteY46" fmla="*/ 111326 h 3160587"/>
                <a:gd name="connsiteX47" fmla="*/ 1103119 w 1161639"/>
                <a:gd name="connsiteY47" fmla="*/ 0 h 3160587"/>
                <a:gd name="connsiteX48" fmla="*/ 527493 w 1161639"/>
                <a:gd name="connsiteY48" fmla="*/ 22504 h 3160587"/>
                <a:gd name="connsiteX0" fmla="*/ 527493 w 1161639"/>
                <a:gd name="connsiteY0" fmla="*/ 22504 h 3160587"/>
                <a:gd name="connsiteX1" fmla="*/ 613013 w 1161639"/>
                <a:gd name="connsiteY1" fmla="*/ 81709 h 3160587"/>
                <a:gd name="connsiteX2" fmla="*/ 652483 w 1161639"/>
                <a:gd name="connsiteY2" fmla="*/ 180386 h 3160587"/>
                <a:gd name="connsiteX3" fmla="*/ 672219 w 1161639"/>
                <a:gd name="connsiteY3" fmla="*/ 292219 h 3160587"/>
                <a:gd name="connsiteX4" fmla="*/ 685375 w 1161639"/>
                <a:gd name="connsiteY4" fmla="*/ 390895 h 3160587"/>
                <a:gd name="connsiteX5" fmla="*/ 665640 w 1161639"/>
                <a:gd name="connsiteY5" fmla="*/ 450101 h 3160587"/>
                <a:gd name="connsiteX6" fmla="*/ 685375 w 1161639"/>
                <a:gd name="connsiteY6" fmla="*/ 581669 h 3160587"/>
                <a:gd name="connsiteX7" fmla="*/ 705111 w 1161639"/>
                <a:gd name="connsiteY7" fmla="*/ 811914 h 3160587"/>
                <a:gd name="connsiteX8" fmla="*/ 691954 w 1161639"/>
                <a:gd name="connsiteY8" fmla="*/ 930325 h 3160587"/>
                <a:gd name="connsiteX9" fmla="*/ 665640 w 1161639"/>
                <a:gd name="connsiteY9" fmla="*/ 1101364 h 3160587"/>
                <a:gd name="connsiteX10" fmla="*/ 626170 w 1161639"/>
                <a:gd name="connsiteY10" fmla="*/ 1246089 h 3160587"/>
                <a:gd name="connsiteX11" fmla="*/ 573542 w 1161639"/>
                <a:gd name="connsiteY11" fmla="*/ 1417128 h 3160587"/>
                <a:gd name="connsiteX12" fmla="*/ 527493 w 1161639"/>
                <a:gd name="connsiteY12" fmla="*/ 1561853 h 3160587"/>
                <a:gd name="connsiteX13" fmla="*/ 513651 w 1161639"/>
                <a:gd name="connsiteY13" fmla="*/ 1583466 h 3160587"/>
                <a:gd name="connsiteX14" fmla="*/ 498055 w 1161639"/>
                <a:gd name="connsiteY14" fmla="*/ 1819782 h 3160587"/>
                <a:gd name="connsiteX15" fmla="*/ 514336 w 1161639"/>
                <a:gd name="connsiteY15" fmla="*/ 1996029 h 3160587"/>
                <a:gd name="connsiteX16" fmla="*/ 527493 w 1161639"/>
                <a:gd name="connsiteY16" fmla="*/ 2160489 h 3160587"/>
                <a:gd name="connsiteX17" fmla="*/ 523327 w 1161639"/>
                <a:gd name="connsiteY17" fmla="*/ 2264442 h 3160587"/>
                <a:gd name="connsiteX18" fmla="*/ 486981 w 1161639"/>
                <a:gd name="connsiteY18" fmla="*/ 2375699 h 3160587"/>
                <a:gd name="connsiteX19" fmla="*/ 422239 w 1161639"/>
                <a:gd name="connsiteY19" fmla="*/ 2535459 h 3160587"/>
                <a:gd name="connsiteX20" fmla="*/ 270935 w 1161639"/>
                <a:gd name="connsiteY20" fmla="*/ 2739390 h 3160587"/>
                <a:gd name="connsiteX21" fmla="*/ 165680 w 1161639"/>
                <a:gd name="connsiteY21" fmla="*/ 2890694 h 3160587"/>
                <a:gd name="connsiteX22" fmla="*/ 77214 w 1161639"/>
                <a:gd name="connsiteY22" fmla="*/ 3009790 h 3160587"/>
                <a:gd name="connsiteX23" fmla="*/ 0 w 1161639"/>
                <a:gd name="connsiteY23" fmla="*/ 3156599 h 3160587"/>
                <a:gd name="connsiteX24" fmla="*/ 1066924 w 1161639"/>
                <a:gd name="connsiteY24" fmla="*/ 3160587 h 3160587"/>
                <a:gd name="connsiteX25" fmla="*/ 909042 w 1161639"/>
                <a:gd name="connsiteY25" fmla="*/ 3061732 h 3160587"/>
                <a:gd name="connsiteX26" fmla="*/ 803787 w 1161639"/>
                <a:gd name="connsiteY26" fmla="*/ 2870958 h 3160587"/>
                <a:gd name="connsiteX27" fmla="*/ 751160 w 1161639"/>
                <a:gd name="connsiteY27" fmla="*/ 2759125 h 3160587"/>
                <a:gd name="connsiteX28" fmla="*/ 847246 w 1161639"/>
                <a:gd name="connsiteY28" fmla="*/ 2633957 h 3160587"/>
                <a:gd name="connsiteX29" fmla="*/ 843436 w 1161639"/>
                <a:gd name="connsiteY29" fmla="*/ 2513641 h 3160587"/>
                <a:gd name="connsiteX30" fmla="*/ 849151 w 1161639"/>
                <a:gd name="connsiteY30" fmla="*/ 2423091 h 3160587"/>
                <a:gd name="connsiteX31" fmla="*/ 892431 w 1161639"/>
                <a:gd name="connsiteY31" fmla="*/ 2305214 h 3160587"/>
                <a:gd name="connsiteX32" fmla="*/ 965657 w 1161639"/>
                <a:gd name="connsiteY32" fmla="*/ 2193381 h 3160587"/>
                <a:gd name="connsiteX33" fmla="*/ 1040610 w 1161639"/>
                <a:gd name="connsiteY33" fmla="*/ 2074970 h 3160587"/>
                <a:gd name="connsiteX34" fmla="*/ 1066924 w 1161639"/>
                <a:gd name="connsiteY34" fmla="*/ 1956558 h 3160587"/>
                <a:gd name="connsiteX35" fmla="*/ 1060345 w 1161639"/>
                <a:gd name="connsiteY35" fmla="*/ 1824990 h 3160587"/>
                <a:gd name="connsiteX36" fmla="*/ 1014296 w 1161639"/>
                <a:gd name="connsiteY36" fmla="*/ 1700000 h 3160587"/>
                <a:gd name="connsiteX37" fmla="*/ 961669 w 1161639"/>
                <a:gd name="connsiteY37" fmla="*/ 1522383 h 3160587"/>
                <a:gd name="connsiteX38" fmla="*/ 935355 w 1161639"/>
                <a:gd name="connsiteY38" fmla="*/ 1357922 h 3160587"/>
                <a:gd name="connsiteX39" fmla="*/ 961669 w 1161639"/>
                <a:gd name="connsiteY39" fmla="*/ 1265825 h 3160587"/>
                <a:gd name="connsiteX40" fmla="*/ 1004771 w 1161639"/>
                <a:gd name="connsiteY40" fmla="*/ 1112616 h 3160587"/>
                <a:gd name="connsiteX41" fmla="*/ 1065375 w 1161639"/>
                <a:gd name="connsiteY41" fmla="*/ 960627 h 3160587"/>
                <a:gd name="connsiteX42" fmla="*/ 1143274 w 1161639"/>
                <a:gd name="connsiteY42" fmla="*/ 773663 h 3160587"/>
                <a:gd name="connsiteX43" fmla="*/ 1161639 w 1161639"/>
                <a:gd name="connsiteY43" fmla="*/ 556932 h 3160587"/>
                <a:gd name="connsiteX44" fmla="*/ 1142589 w 1161639"/>
                <a:gd name="connsiteY44" fmla="*/ 371694 h 3160587"/>
                <a:gd name="connsiteX45" fmla="*/ 1095677 w 1161639"/>
                <a:gd name="connsiteY45" fmla="*/ 232328 h 3160587"/>
                <a:gd name="connsiteX46" fmla="*/ 1070912 w 1161639"/>
                <a:gd name="connsiteY46" fmla="*/ 111326 h 3160587"/>
                <a:gd name="connsiteX47" fmla="*/ 1103119 w 1161639"/>
                <a:gd name="connsiteY47" fmla="*/ 0 h 3160587"/>
                <a:gd name="connsiteX48" fmla="*/ 527493 w 1161639"/>
                <a:gd name="connsiteY48" fmla="*/ 22504 h 3160587"/>
                <a:gd name="connsiteX0" fmla="*/ 527493 w 1161639"/>
                <a:gd name="connsiteY0" fmla="*/ 22504 h 3160587"/>
                <a:gd name="connsiteX1" fmla="*/ 613013 w 1161639"/>
                <a:gd name="connsiteY1" fmla="*/ 81709 h 3160587"/>
                <a:gd name="connsiteX2" fmla="*/ 652483 w 1161639"/>
                <a:gd name="connsiteY2" fmla="*/ 180386 h 3160587"/>
                <a:gd name="connsiteX3" fmla="*/ 672219 w 1161639"/>
                <a:gd name="connsiteY3" fmla="*/ 292219 h 3160587"/>
                <a:gd name="connsiteX4" fmla="*/ 685375 w 1161639"/>
                <a:gd name="connsiteY4" fmla="*/ 390895 h 3160587"/>
                <a:gd name="connsiteX5" fmla="*/ 665640 w 1161639"/>
                <a:gd name="connsiteY5" fmla="*/ 450101 h 3160587"/>
                <a:gd name="connsiteX6" fmla="*/ 685375 w 1161639"/>
                <a:gd name="connsiteY6" fmla="*/ 581669 h 3160587"/>
                <a:gd name="connsiteX7" fmla="*/ 705111 w 1161639"/>
                <a:gd name="connsiteY7" fmla="*/ 811914 h 3160587"/>
                <a:gd name="connsiteX8" fmla="*/ 691954 w 1161639"/>
                <a:gd name="connsiteY8" fmla="*/ 930325 h 3160587"/>
                <a:gd name="connsiteX9" fmla="*/ 665640 w 1161639"/>
                <a:gd name="connsiteY9" fmla="*/ 1101364 h 3160587"/>
                <a:gd name="connsiteX10" fmla="*/ 626170 w 1161639"/>
                <a:gd name="connsiteY10" fmla="*/ 1246089 h 3160587"/>
                <a:gd name="connsiteX11" fmla="*/ 573542 w 1161639"/>
                <a:gd name="connsiteY11" fmla="*/ 1417128 h 3160587"/>
                <a:gd name="connsiteX12" fmla="*/ 527493 w 1161639"/>
                <a:gd name="connsiteY12" fmla="*/ 1561853 h 3160587"/>
                <a:gd name="connsiteX13" fmla="*/ 513651 w 1161639"/>
                <a:gd name="connsiteY13" fmla="*/ 1583466 h 3160587"/>
                <a:gd name="connsiteX14" fmla="*/ 498055 w 1161639"/>
                <a:gd name="connsiteY14" fmla="*/ 1819782 h 3160587"/>
                <a:gd name="connsiteX15" fmla="*/ 514336 w 1161639"/>
                <a:gd name="connsiteY15" fmla="*/ 1996029 h 3160587"/>
                <a:gd name="connsiteX16" fmla="*/ 527493 w 1161639"/>
                <a:gd name="connsiteY16" fmla="*/ 2160489 h 3160587"/>
                <a:gd name="connsiteX17" fmla="*/ 523327 w 1161639"/>
                <a:gd name="connsiteY17" fmla="*/ 2264442 h 3160587"/>
                <a:gd name="connsiteX18" fmla="*/ 486981 w 1161639"/>
                <a:gd name="connsiteY18" fmla="*/ 2375699 h 3160587"/>
                <a:gd name="connsiteX19" fmla="*/ 422239 w 1161639"/>
                <a:gd name="connsiteY19" fmla="*/ 2535459 h 3160587"/>
                <a:gd name="connsiteX20" fmla="*/ 270935 w 1161639"/>
                <a:gd name="connsiteY20" fmla="*/ 2739390 h 3160587"/>
                <a:gd name="connsiteX21" fmla="*/ 165680 w 1161639"/>
                <a:gd name="connsiteY21" fmla="*/ 2890694 h 3160587"/>
                <a:gd name="connsiteX22" fmla="*/ 77214 w 1161639"/>
                <a:gd name="connsiteY22" fmla="*/ 3009790 h 3160587"/>
                <a:gd name="connsiteX23" fmla="*/ 0 w 1161639"/>
                <a:gd name="connsiteY23" fmla="*/ 3156599 h 3160587"/>
                <a:gd name="connsiteX24" fmla="*/ 1066924 w 1161639"/>
                <a:gd name="connsiteY24" fmla="*/ 3160587 h 3160587"/>
                <a:gd name="connsiteX25" fmla="*/ 909042 w 1161639"/>
                <a:gd name="connsiteY25" fmla="*/ 3061732 h 3160587"/>
                <a:gd name="connsiteX26" fmla="*/ 803787 w 1161639"/>
                <a:gd name="connsiteY26" fmla="*/ 2870958 h 3160587"/>
                <a:gd name="connsiteX27" fmla="*/ 751160 w 1161639"/>
                <a:gd name="connsiteY27" fmla="*/ 2759125 h 3160587"/>
                <a:gd name="connsiteX28" fmla="*/ 847246 w 1161639"/>
                <a:gd name="connsiteY28" fmla="*/ 2633957 h 3160587"/>
                <a:gd name="connsiteX29" fmla="*/ 843436 w 1161639"/>
                <a:gd name="connsiteY29" fmla="*/ 2513641 h 3160587"/>
                <a:gd name="connsiteX30" fmla="*/ 849151 w 1161639"/>
                <a:gd name="connsiteY30" fmla="*/ 2423091 h 3160587"/>
                <a:gd name="connsiteX31" fmla="*/ 892431 w 1161639"/>
                <a:gd name="connsiteY31" fmla="*/ 2305214 h 3160587"/>
                <a:gd name="connsiteX32" fmla="*/ 965657 w 1161639"/>
                <a:gd name="connsiteY32" fmla="*/ 2193381 h 3160587"/>
                <a:gd name="connsiteX33" fmla="*/ 1040610 w 1161639"/>
                <a:gd name="connsiteY33" fmla="*/ 2074970 h 3160587"/>
                <a:gd name="connsiteX34" fmla="*/ 1066924 w 1161639"/>
                <a:gd name="connsiteY34" fmla="*/ 1956558 h 3160587"/>
                <a:gd name="connsiteX35" fmla="*/ 1060345 w 1161639"/>
                <a:gd name="connsiteY35" fmla="*/ 1824990 h 3160587"/>
                <a:gd name="connsiteX36" fmla="*/ 1014296 w 1161639"/>
                <a:gd name="connsiteY36" fmla="*/ 1700000 h 3160587"/>
                <a:gd name="connsiteX37" fmla="*/ 961669 w 1161639"/>
                <a:gd name="connsiteY37" fmla="*/ 1522383 h 3160587"/>
                <a:gd name="connsiteX38" fmla="*/ 935355 w 1161639"/>
                <a:gd name="connsiteY38" fmla="*/ 1357922 h 3160587"/>
                <a:gd name="connsiteX39" fmla="*/ 961669 w 1161639"/>
                <a:gd name="connsiteY39" fmla="*/ 1265825 h 3160587"/>
                <a:gd name="connsiteX40" fmla="*/ 1004771 w 1161639"/>
                <a:gd name="connsiteY40" fmla="*/ 1112616 h 3160587"/>
                <a:gd name="connsiteX41" fmla="*/ 1105380 w 1161639"/>
                <a:gd name="connsiteY41" fmla="*/ 1012062 h 3160587"/>
                <a:gd name="connsiteX42" fmla="*/ 1143274 w 1161639"/>
                <a:gd name="connsiteY42" fmla="*/ 773663 h 3160587"/>
                <a:gd name="connsiteX43" fmla="*/ 1161639 w 1161639"/>
                <a:gd name="connsiteY43" fmla="*/ 556932 h 3160587"/>
                <a:gd name="connsiteX44" fmla="*/ 1142589 w 1161639"/>
                <a:gd name="connsiteY44" fmla="*/ 371694 h 3160587"/>
                <a:gd name="connsiteX45" fmla="*/ 1095677 w 1161639"/>
                <a:gd name="connsiteY45" fmla="*/ 232328 h 3160587"/>
                <a:gd name="connsiteX46" fmla="*/ 1070912 w 1161639"/>
                <a:gd name="connsiteY46" fmla="*/ 111326 h 3160587"/>
                <a:gd name="connsiteX47" fmla="*/ 1103119 w 1161639"/>
                <a:gd name="connsiteY47" fmla="*/ 0 h 3160587"/>
                <a:gd name="connsiteX48" fmla="*/ 527493 w 1161639"/>
                <a:gd name="connsiteY48" fmla="*/ 22504 h 3160587"/>
                <a:gd name="connsiteX0" fmla="*/ 527493 w 1161639"/>
                <a:gd name="connsiteY0" fmla="*/ 22504 h 3160587"/>
                <a:gd name="connsiteX1" fmla="*/ 613013 w 1161639"/>
                <a:gd name="connsiteY1" fmla="*/ 81709 h 3160587"/>
                <a:gd name="connsiteX2" fmla="*/ 652483 w 1161639"/>
                <a:gd name="connsiteY2" fmla="*/ 180386 h 3160587"/>
                <a:gd name="connsiteX3" fmla="*/ 672219 w 1161639"/>
                <a:gd name="connsiteY3" fmla="*/ 292219 h 3160587"/>
                <a:gd name="connsiteX4" fmla="*/ 685375 w 1161639"/>
                <a:gd name="connsiteY4" fmla="*/ 390895 h 3160587"/>
                <a:gd name="connsiteX5" fmla="*/ 665640 w 1161639"/>
                <a:gd name="connsiteY5" fmla="*/ 450101 h 3160587"/>
                <a:gd name="connsiteX6" fmla="*/ 685375 w 1161639"/>
                <a:gd name="connsiteY6" fmla="*/ 581669 h 3160587"/>
                <a:gd name="connsiteX7" fmla="*/ 705111 w 1161639"/>
                <a:gd name="connsiteY7" fmla="*/ 811914 h 3160587"/>
                <a:gd name="connsiteX8" fmla="*/ 691954 w 1161639"/>
                <a:gd name="connsiteY8" fmla="*/ 930325 h 3160587"/>
                <a:gd name="connsiteX9" fmla="*/ 665640 w 1161639"/>
                <a:gd name="connsiteY9" fmla="*/ 1101364 h 3160587"/>
                <a:gd name="connsiteX10" fmla="*/ 626170 w 1161639"/>
                <a:gd name="connsiteY10" fmla="*/ 1246089 h 3160587"/>
                <a:gd name="connsiteX11" fmla="*/ 573542 w 1161639"/>
                <a:gd name="connsiteY11" fmla="*/ 1417128 h 3160587"/>
                <a:gd name="connsiteX12" fmla="*/ 527493 w 1161639"/>
                <a:gd name="connsiteY12" fmla="*/ 1561853 h 3160587"/>
                <a:gd name="connsiteX13" fmla="*/ 513651 w 1161639"/>
                <a:gd name="connsiteY13" fmla="*/ 1583466 h 3160587"/>
                <a:gd name="connsiteX14" fmla="*/ 498055 w 1161639"/>
                <a:gd name="connsiteY14" fmla="*/ 1819782 h 3160587"/>
                <a:gd name="connsiteX15" fmla="*/ 514336 w 1161639"/>
                <a:gd name="connsiteY15" fmla="*/ 1996029 h 3160587"/>
                <a:gd name="connsiteX16" fmla="*/ 527493 w 1161639"/>
                <a:gd name="connsiteY16" fmla="*/ 2160489 h 3160587"/>
                <a:gd name="connsiteX17" fmla="*/ 523327 w 1161639"/>
                <a:gd name="connsiteY17" fmla="*/ 2264442 h 3160587"/>
                <a:gd name="connsiteX18" fmla="*/ 486981 w 1161639"/>
                <a:gd name="connsiteY18" fmla="*/ 2375699 h 3160587"/>
                <a:gd name="connsiteX19" fmla="*/ 422239 w 1161639"/>
                <a:gd name="connsiteY19" fmla="*/ 2535459 h 3160587"/>
                <a:gd name="connsiteX20" fmla="*/ 270935 w 1161639"/>
                <a:gd name="connsiteY20" fmla="*/ 2739390 h 3160587"/>
                <a:gd name="connsiteX21" fmla="*/ 165680 w 1161639"/>
                <a:gd name="connsiteY21" fmla="*/ 2890694 h 3160587"/>
                <a:gd name="connsiteX22" fmla="*/ 77214 w 1161639"/>
                <a:gd name="connsiteY22" fmla="*/ 3009790 h 3160587"/>
                <a:gd name="connsiteX23" fmla="*/ 0 w 1161639"/>
                <a:gd name="connsiteY23" fmla="*/ 3156599 h 3160587"/>
                <a:gd name="connsiteX24" fmla="*/ 1066924 w 1161639"/>
                <a:gd name="connsiteY24" fmla="*/ 3160587 h 3160587"/>
                <a:gd name="connsiteX25" fmla="*/ 909042 w 1161639"/>
                <a:gd name="connsiteY25" fmla="*/ 3061732 h 3160587"/>
                <a:gd name="connsiteX26" fmla="*/ 803787 w 1161639"/>
                <a:gd name="connsiteY26" fmla="*/ 2870958 h 3160587"/>
                <a:gd name="connsiteX27" fmla="*/ 751160 w 1161639"/>
                <a:gd name="connsiteY27" fmla="*/ 2759125 h 3160587"/>
                <a:gd name="connsiteX28" fmla="*/ 847246 w 1161639"/>
                <a:gd name="connsiteY28" fmla="*/ 2633957 h 3160587"/>
                <a:gd name="connsiteX29" fmla="*/ 843436 w 1161639"/>
                <a:gd name="connsiteY29" fmla="*/ 2513641 h 3160587"/>
                <a:gd name="connsiteX30" fmla="*/ 849151 w 1161639"/>
                <a:gd name="connsiteY30" fmla="*/ 2423091 h 3160587"/>
                <a:gd name="connsiteX31" fmla="*/ 892431 w 1161639"/>
                <a:gd name="connsiteY31" fmla="*/ 2305214 h 3160587"/>
                <a:gd name="connsiteX32" fmla="*/ 965657 w 1161639"/>
                <a:gd name="connsiteY32" fmla="*/ 2193381 h 3160587"/>
                <a:gd name="connsiteX33" fmla="*/ 1040610 w 1161639"/>
                <a:gd name="connsiteY33" fmla="*/ 2074970 h 3160587"/>
                <a:gd name="connsiteX34" fmla="*/ 1066924 w 1161639"/>
                <a:gd name="connsiteY34" fmla="*/ 1956558 h 3160587"/>
                <a:gd name="connsiteX35" fmla="*/ 1060345 w 1161639"/>
                <a:gd name="connsiteY35" fmla="*/ 1824990 h 3160587"/>
                <a:gd name="connsiteX36" fmla="*/ 1014296 w 1161639"/>
                <a:gd name="connsiteY36" fmla="*/ 1700000 h 3160587"/>
                <a:gd name="connsiteX37" fmla="*/ 961669 w 1161639"/>
                <a:gd name="connsiteY37" fmla="*/ 1522383 h 3160587"/>
                <a:gd name="connsiteX38" fmla="*/ 935355 w 1161639"/>
                <a:gd name="connsiteY38" fmla="*/ 1357922 h 3160587"/>
                <a:gd name="connsiteX39" fmla="*/ 961669 w 1161639"/>
                <a:gd name="connsiteY39" fmla="*/ 1265825 h 3160587"/>
                <a:gd name="connsiteX40" fmla="*/ 1086686 w 1161639"/>
                <a:gd name="connsiteY40" fmla="*/ 1171671 h 3160587"/>
                <a:gd name="connsiteX41" fmla="*/ 1105380 w 1161639"/>
                <a:gd name="connsiteY41" fmla="*/ 1012062 h 3160587"/>
                <a:gd name="connsiteX42" fmla="*/ 1143274 w 1161639"/>
                <a:gd name="connsiteY42" fmla="*/ 773663 h 3160587"/>
                <a:gd name="connsiteX43" fmla="*/ 1161639 w 1161639"/>
                <a:gd name="connsiteY43" fmla="*/ 556932 h 3160587"/>
                <a:gd name="connsiteX44" fmla="*/ 1142589 w 1161639"/>
                <a:gd name="connsiteY44" fmla="*/ 371694 h 3160587"/>
                <a:gd name="connsiteX45" fmla="*/ 1095677 w 1161639"/>
                <a:gd name="connsiteY45" fmla="*/ 232328 h 3160587"/>
                <a:gd name="connsiteX46" fmla="*/ 1070912 w 1161639"/>
                <a:gd name="connsiteY46" fmla="*/ 111326 h 3160587"/>
                <a:gd name="connsiteX47" fmla="*/ 1103119 w 1161639"/>
                <a:gd name="connsiteY47" fmla="*/ 0 h 3160587"/>
                <a:gd name="connsiteX48" fmla="*/ 527493 w 1161639"/>
                <a:gd name="connsiteY48" fmla="*/ 22504 h 3160587"/>
                <a:gd name="connsiteX0" fmla="*/ 649413 w 1161639"/>
                <a:gd name="connsiteY0" fmla="*/ 1549 h 3160587"/>
                <a:gd name="connsiteX1" fmla="*/ 613013 w 1161639"/>
                <a:gd name="connsiteY1" fmla="*/ 81709 h 3160587"/>
                <a:gd name="connsiteX2" fmla="*/ 652483 w 1161639"/>
                <a:gd name="connsiteY2" fmla="*/ 180386 h 3160587"/>
                <a:gd name="connsiteX3" fmla="*/ 672219 w 1161639"/>
                <a:gd name="connsiteY3" fmla="*/ 292219 h 3160587"/>
                <a:gd name="connsiteX4" fmla="*/ 685375 w 1161639"/>
                <a:gd name="connsiteY4" fmla="*/ 390895 h 3160587"/>
                <a:gd name="connsiteX5" fmla="*/ 665640 w 1161639"/>
                <a:gd name="connsiteY5" fmla="*/ 450101 h 3160587"/>
                <a:gd name="connsiteX6" fmla="*/ 685375 w 1161639"/>
                <a:gd name="connsiteY6" fmla="*/ 581669 h 3160587"/>
                <a:gd name="connsiteX7" fmla="*/ 705111 w 1161639"/>
                <a:gd name="connsiteY7" fmla="*/ 811914 h 3160587"/>
                <a:gd name="connsiteX8" fmla="*/ 691954 w 1161639"/>
                <a:gd name="connsiteY8" fmla="*/ 930325 h 3160587"/>
                <a:gd name="connsiteX9" fmla="*/ 665640 w 1161639"/>
                <a:gd name="connsiteY9" fmla="*/ 1101364 h 3160587"/>
                <a:gd name="connsiteX10" fmla="*/ 626170 w 1161639"/>
                <a:gd name="connsiteY10" fmla="*/ 1246089 h 3160587"/>
                <a:gd name="connsiteX11" fmla="*/ 573542 w 1161639"/>
                <a:gd name="connsiteY11" fmla="*/ 1417128 h 3160587"/>
                <a:gd name="connsiteX12" fmla="*/ 527493 w 1161639"/>
                <a:gd name="connsiteY12" fmla="*/ 1561853 h 3160587"/>
                <a:gd name="connsiteX13" fmla="*/ 513651 w 1161639"/>
                <a:gd name="connsiteY13" fmla="*/ 1583466 h 3160587"/>
                <a:gd name="connsiteX14" fmla="*/ 498055 w 1161639"/>
                <a:gd name="connsiteY14" fmla="*/ 1819782 h 3160587"/>
                <a:gd name="connsiteX15" fmla="*/ 514336 w 1161639"/>
                <a:gd name="connsiteY15" fmla="*/ 1996029 h 3160587"/>
                <a:gd name="connsiteX16" fmla="*/ 527493 w 1161639"/>
                <a:gd name="connsiteY16" fmla="*/ 2160489 h 3160587"/>
                <a:gd name="connsiteX17" fmla="*/ 523327 w 1161639"/>
                <a:gd name="connsiteY17" fmla="*/ 2264442 h 3160587"/>
                <a:gd name="connsiteX18" fmla="*/ 486981 w 1161639"/>
                <a:gd name="connsiteY18" fmla="*/ 2375699 h 3160587"/>
                <a:gd name="connsiteX19" fmla="*/ 422239 w 1161639"/>
                <a:gd name="connsiteY19" fmla="*/ 2535459 h 3160587"/>
                <a:gd name="connsiteX20" fmla="*/ 270935 w 1161639"/>
                <a:gd name="connsiteY20" fmla="*/ 2739390 h 3160587"/>
                <a:gd name="connsiteX21" fmla="*/ 165680 w 1161639"/>
                <a:gd name="connsiteY21" fmla="*/ 2890694 h 3160587"/>
                <a:gd name="connsiteX22" fmla="*/ 77214 w 1161639"/>
                <a:gd name="connsiteY22" fmla="*/ 3009790 h 3160587"/>
                <a:gd name="connsiteX23" fmla="*/ 0 w 1161639"/>
                <a:gd name="connsiteY23" fmla="*/ 3156599 h 3160587"/>
                <a:gd name="connsiteX24" fmla="*/ 1066924 w 1161639"/>
                <a:gd name="connsiteY24" fmla="*/ 3160587 h 3160587"/>
                <a:gd name="connsiteX25" fmla="*/ 909042 w 1161639"/>
                <a:gd name="connsiteY25" fmla="*/ 3061732 h 3160587"/>
                <a:gd name="connsiteX26" fmla="*/ 803787 w 1161639"/>
                <a:gd name="connsiteY26" fmla="*/ 2870958 h 3160587"/>
                <a:gd name="connsiteX27" fmla="*/ 751160 w 1161639"/>
                <a:gd name="connsiteY27" fmla="*/ 2759125 h 3160587"/>
                <a:gd name="connsiteX28" fmla="*/ 847246 w 1161639"/>
                <a:gd name="connsiteY28" fmla="*/ 2633957 h 3160587"/>
                <a:gd name="connsiteX29" fmla="*/ 843436 w 1161639"/>
                <a:gd name="connsiteY29" fmla="*/ 2513641 h 3160587"/>
                <a:gd name="connsiteX30" fmla="*/ 849151 w 1161639"/>
                <a:gd name="connsiteY30" fmla="*/ 2423091 h 3160587"/>
                <a:gd name="connsiteX31" fmla="*/ 892431 w 1161639"/>
                <a:gd name="connsiteY31" fmla="*/ 2305214 h 3160587"/>
                <a:gd name="connsiteX32" fmla="*/ 965657 w 1161639"/>
                <a:gd name="connsiteY32" fmla="*/ 2193381 h 3160587"/>
                <a:gd name="connsiteX33" fmla="*/ 1040610 w 1161639"/>
                <a:gd name="connsiteY33" fmla="*/ 2074970 h 3160587"/>
                <a:gd name="connsiteX34" fmla="*/ 1066924 w 1161639"/>
                <a:gd name="connsiteY34" fmla="*/ 1956558 h 3160587"/>
                <a:gd name="connsiteX35" fmla="*/ 1060345 w 1161639"/>
                <a:gd name="connsiteY35" fmla="*/ 1824990 h 3160587"/>
                <a:gd name="connsiteX36" fmla="*/ 1014296 w 1161639"/>
                <a:gd name="connsiteY36" fmla="*/ 1700000 h 3160587"/>
                <a:gd name="connsiteX37" fmla="*/ 961669 w 1161639"/>
                <a:gd name="connsiteY37" fmla="*/ 1522383 h 3160587"/>
                <a:gd name="connsiteX38" fmla="*/ 935355 w 1161639"/>
                <a:gd name="connsiteY38" fmla="*/ 1357922 h 3160587"/>
                <a:gd name="connsiteX39" fmla="*/ 961669 w 1161639"/>
                <a:gd name="connsiteY39" fmla="*/ 1265825 h 3160587"/>
                <a:gd name="connsiteX40" fmla="*/ 1086686 w 1161639"/>
                <a:gd name="connsiteY40" fmla="*/ 1171671 h 3160587"/>
                <a:gd name="connsiteX41" fmla="*/ 1105380 w 1161639"/>
                <a:gd name="connsiteY41" fmla="*/ 1012062 h 3160587"/>
                <a:gd name="connsiteX42" fmla="*/ 1143274 w 1161639"/>
                <a:gd name="connsiteY42" fmla="*/ 773663 h 3160587"/>
                <a:gd name="connsiteX43" fmla="*/ 1161639 w 1161639"/>
                <a:gd name="connsiteY43" fmla="*/ 556932 h 3160587"/>
                <a:gd name="connsiteX44" fmla="*/ 1142589 w 1161639"/>
                <a:gd name="connsiteY44" fmla="*/ 371694 h 3160587"/>
                <a:gd name="connsiteX45" fmla="*/ 1095677 w 1161639"/>
                <a:gd name="connsiteY45" fmla="*/ 232328 h 3160587"/>
                <a:gd name="connsiteX46" fmla="*/ 1070912 w 1161639"/>
                <a:gd name="connsiteY46" fmla="*/ 111326 h 3160587"/>
                <a:gd name="connsiteX47" fmla="*/ 1103119 w 1161639"/>
                <a:gd name="connsiteY47" fmla="*/ 0 h 3160587"/>
                <a:gd name="connsiteX48" fmla="*/ 649413 w 1161639"/>
                <a:gd name="connsiteY48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652483 w 1161639"/>
                <a:gd name="connsiteY2" fmla="*/ 180386 h 3160587"/>
                <a:gd name="connsiteX3" fmla="*/ 672219 w 1161639"/>
                <a:gd name="connsiteY3" fmla="*/ 292219 h 3160587"/>
                <a:gd name="connsiteX4" fmla="*/ 685375 w 1161639"/>
                <a:gd name="connsiteY4" fmla="*/ 390895 h 3160587"/>
                <a:gd name="connsiteX5" fmla="*/ 665640 w 1161639"/>
                <a:gd name="connsiteY5" fmla="*/ 450101 h 3160587"/>
                <a:gd name="connsiteX6" fmla="*/ 685375 w 1161639"/>
                <a:gd name="connsiteY6" fmla="*/ 581669 h 3160587"/>
                <a:gd name="connsiteX7" fmla="*/ 705111 w 1161639"/>
                <a:gd name="connsiteY7" fmla="*/ 811914 h 3160587"/>
                <a:gd name="connsiteX8" fmla="*/ 691954 w 1161639"/>
                <a:gd name="connsiteY8" fmla="*/ 930325 h 3160587"/>
                <a:gd name="connsiteX9" fmla="*/ 665640 w 1161639"/>
                <a:gd name="connsiteY9" fmla="*/ 1101364 h 3160587"/>
                <a:gd name="connsiteX10" fmla="*/ 626170 w 1161639"/>
                <a:gd name="connsiteY10" fmla="*/ 1246089 h 3160587"/>
                <a:gd name="connsiteX11" fmla="*/ 573542 w 1161639"/>
                <a:gd name="connsiteY11" fmla="*/ 1417128 h 3160587"/>
                <a:gd name="connsiteX12" fmla="*/ 527493 w 1161639"/>
                <a:gd name="connsiteY12" fmla="*/ 1561853 h 3160587"/>
                <a:gd name="connsiteX13" fmla="*/ 513651 w 1161639"/>
                <a:gd name="connsiteY13" fmla="*/ 1583466 h 3160587"/>
                <a:gd name="connsiteX14" fmla="*/ 498055 w 1161639"/>
                <a:gd name="connsiteY14" fmla="*/ 1819782 h 3160587"/>
                <a:gd name="connsiteX15" fmla="*/ 514336 w 1161639"/>
                <a:gd name="connsiteY15" fmla="*/ 1996029 h 3160587"/>
                <a:gd name="connsiteX16" fmla="*/ 527493 w 1161639"/>
                <a:gd name="connsiteY16" fmla="*/ 2160489 h 3160587"/>
                <a:gd name="connsiteX17" fmla="*/ 523327 w 1161639"/>
                <a:gd name="connsiteY17" fmla="*/ 2264442 h 3160587"/>
                <a:gd name="connsiteX18" fmla="*/ 486981 w 1161639"/>
                <a:gd name="connsiteY18" fmla="*/ 2375699 h 3160587"/>
                <a:gd name="connsiteX19" fmla="*/ 422239 w 1161639"/>
                <a:gd name="connsiteY19" fmla="*/ 2535459 h 3160587"/>
                <a:gd name="connsiteX20" fmla="*/ 270935 w 1161639"/>
                <a:gd name="connsiteY20" fmla="*/ 2739390 h 3160587"/>
                <a:gd name="connsiteX21" fmla="*/ 165680 w 1161639"/>
                <a:gd name="connsiteY21" fmla="*/ 2890694 h 3160587"/>
                <a:gd name="connsiteX22" fmla="*/ 77214 w 1161639"/>
                <a:gd name="connsiteY22" fmla="*/ 3009790 h 3160587"/>
                <a:gd name="connsiteX23" fmla="*/ 0 w 1161639"/>
                <a:gd name="connsiteY23" fmla="*/ 3156599 h 3160587"/>
                <a:gd name="connsiteX24" fmla="*/ 1066924 w 1161639"/>
                <a:gd name="connsiteY24" fmla="*/ 3160587 h 3160587"/>
                <a:gd name="connsiteX25" fmla="*/ 909042 w 1161639"/>
                <a:gd name="connsiteY25" fmla="*/ 3061732 h 3160587"/>
                <a:gd name="connsiteX26" fmla="*/ 803787 w 1161639"/>
                <a:gd name="connsiteY26" fmla="*/ 2870958 h 3160587"/>
                <a:gd name="connsiteX27" fmla="*/ 751160 w 1161639"/>
                <a:gd name="connsiteY27" fmla="*/ 2759125 h 3160587"/>
                <a:gd name="connsiteX28" fmla="*/ 847246 w 1161639"/>
                <a:gd name="connsiteY28" fmla="*/ 2633957 h 3160587"/>
                <a:gd name="connsiteX29" fmla="*/ 843436 w 1161639"/>
                <a:gd name="connsiteY29" fmla="*/ 2513641 h 3160587"/>
                <a:gd name="connsiteX30" fmla="*/ 849151 w 1161639"/>
                <a:gd name="connsiteY30" fmla="*/ 2423091 h 3160587"/>
                <a:gd name="connsiteX31" fmla="*/ 892431 w 1161639"/>
                <a:gd name="connsiteY31" fmla="*/ 2305214 h 3160587"/>
                <a:gd name="connsiteX32" fmla="*/ 965657 w 1161639"/>
                <a:gd name="connsiteY32" fmla="*/ 2193381 h 3160587"/>
                <a:gd name="connsiteX33" fmla="*/ 1040610 w 1161639"/>
                <a:gd name="connsiteY33" fmla="*/ 2074970 h 3160587"/>
                <a:gd name="connsiteX34" fmla="*/ 1066924 w 1161639"/>
                <a:gd name="connsiteY34" fmla="*/ 1956558 h 3160587"/>
                <a:gd name="connsiteX35" fmla="*/ 1060345 w 1161639"/>
                <a:gd name="connsiteY35" fmla="*/ 1824990 h 3160587"/>
                <a:gd name="connsiteX36" fmla="*/ 1014296 w 1161639"/>
                <a:gd name="connsiteY36" fmla="*/ 1700000 h 3160587"/>
                <a:gd name="connsiteX37" fmla="*/ 961669 w 1161639"/>
                <a:gd name="connsiteY37" fmla="*/ 1522383 h 3160587"/>
                <a:gd name="connsiteX38" fmla="*/ 935355 w 1161639"/>
                <a:gd name="connsiteY38" fmla="*/ 1357922 h 3160587"/>
                <a:gd name="connsiteX39" fmla="*/ 961669 w 1161639"/>
                <a:gd name="connsiteY39" fmla="*/ 1265825 h 3160587"/>
                <a:gd name="connsiteX40" fmla="*/ 1086686 w 1161639"/>
                <a:gd name="connsiteY40" fmla="*/ 1171671 h 3160587"/>
                <a:gd name="connsiteX41" fmla="*/ 1105380 w 1161639"/>
                <a:gd name="connsiteY41" fmla="*/ 1012062 h 3160587"/>
                <a:gd name="connsiteX42" fmla="*/ 1143274 w 1161639"/>
                <a:gd name="connsiteY42" fmla="*/ 773663 h 3160587"/>
                <a:gd name="connsiteX43" fmla="*/ 1161639 w 1161639"/>
                <a:gd name="connsiteY43" fmla="*/ 556932 h 3160587"/>
                <a:gd name="connsiteX44" fmla="*/ 1142589 w 1161639"/>
                <a:gd name="connsiteY44" fmla="*/ 371694 h 3160587"/>
                <a:gd name="connsiteX45" fmla="*/ 1095677 w 1161639"/>
                <a:gd name="connsiteY45" fmla="*/ 232328 h 3160587"/>
                <a:gd name="connsiteX46" fmla="*/ 1070912 w 1161639"/>
                <a:gd name="connsiteY46" fmla="*/ 111326 h 3160587"/>
                <a:gd name="connsiteX47" fmla="*/ 1103119 w 1161639"/>
                <a:gd name="connsiteY47" fmla="*/ 0 h 3160587"/>
                <a:gd name="connsiteX48" fmla="*/ 649413 w 1161639"/>
                <a:gd name="connsiteY48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672219 w 1161639"/>
                <a:gd name="connsiteY3" fmla="*/ 292219 h 3160587"/>
                <a:gd name="connsiteX4" fmla="*/ 685375 w 1161639"/>
                <a:gd name="connsiteY4" fmla="*/ 390895 h 3160587"/>
                <a:gd name="connsiteX5" fmla="*/ 665640 w 1161639"/>
                <a:gd name="connsiteY5" fmla="*/ 450101 h 3160587"/>
                <a:gd name="connsiteX6" fmla="*/ 685375 w 1161639"/>
                <a:gd name="connsiteY6" fmla="*/ 581669 h 3160587"/>
                <a:gd name="connsiteX7" fmla="*/ 705111 w 1161639"/>
                <a:gd name="connsiteY7" fmla="*/ 811914 h 3160587"/>
                <a:gd name="connsiteX8" fmla="*/ 691954 w 1161639"/>
                <a:gd name="connsiteY8" fmla="*/ 930325 h 3160587"/>
                <a:gd name="connsiteX9" fmla="*/ 665640 w 1161639"/>
                <a:gd name="connsiteY9" fmla="*/ 1101364 h 3160587"/>
                <a:gd name="connsiteX10" fmla="*/ 626170 w 1161639"/>
                <a:gd name="connsiteY10" fmla="*/ 1246089 h 3160587"/>
                <a:gd name="connsiteX11" fmla="*/ 573542 w 1161639"/>
                <a:gd name="connsiteY11" fmla="*/ 1417128 h 3160587"/>
                <a:gd name="connsiteX12" fmla="*/ 527493 w 1161639"/>
                <a:gd name="connsiteY12" fmla="*/ 1561853 h 3160587"/>
                <a:gd name="connsiteX13" fmla="*/ 513651 w 1161639"/>
                <a:gd name="connsiteY13" fmla="*/ 1583466 h 3160587"/>
                <a:gd name="connsiteX14" fmla="*/ 498055 w 1161639"/>
                <a:gd name="connsiteY14" fmla="*/ 1819782 h 3160587"/>
                <a:gd name="connsiteX15" fmla="*/ 514336 w 1161639"/>
                <a:gd name="connsiteY15" fmla="*/ 1996029 h 3160587"/>
                <a:gd name="connsiteX16" fmla="*/ 527493 w 1161639"/>
                <a:gd name="connsiteY16" fmla="*/ 2160489 h 3160587"/>
                <a:gd name="connsiteX17" fmla="*/ 523327 w 1161639"/>
                <a:gd name="connsiteY17" fmla="*/ 2264442 h 3160587"/>
                <a:gd name="connsiteX18" fmla="*/ 486981 w 1161639"/>
                <a:gd name="connsiteY18" fmla="*/ 2375699 h 3160587"/>
                <a:gd name="connsiteX19" fmla="*/ 422239 w 1161639"/>
                <a:gd name="connsiteY19" fmla="*/ 2535459 h 3160587"/>
                <a:gd name="connsiteX20" fmla="*/ 270935 w 1161639"/>
                <a:gd name="connsiteY20" fmla="*/ 2739390 h 3160587"/>
                <a:gd name="connsiteX21" fmla="*/ 165680 w 1161639"/>
                <a:gd name="connsiteY21" fmla="*/ 2890694 h 3160587"/>
                <a:gd name="connsiteX22" fmla="*/ 77214 w 1161639"/>
                <a:gd name="connsiteY22" fmla="*/ 3009790 h 3160587"/>
                <a:gd name="connsiteX23" fmla="*/ 0 w 1161639"/>
                <a:gd name="connsiteY23" fmla="*/ 3156599 h 3160587"/>
                <a:gd name="connsiteX24" fmla="*/ 1066924 w 1161639"/>
                <a:gd name="connsiteY24" fmla="*/ 3160587 h 3160587"/>
                <a:gd name="connsiteX25" fmla="*/ 909042 w 1161639"/>
                <a:gd name="connsiteY25" fmla="*/ 3061732 h 3160587"/>
                <a:gd name="connsiteX26" fmla="*/ 803787 w 1161639"/>
                <a:gd name="connsiteY26" fmla="*/ 2870958 h 3160587"/>
                <a:gd name="connsiteX27" fmla="*/ 751160 w 1161639"/>
                <a:gd name="connsiteY27" fmla="*/ 2759125 h 3160587"/>
                <a:gd name="connsiteX28" fmla="*/ 847246 w 1161639"/>
                <a:gd name="connsiteY28" fmla="*/ 2633957 h 3160587"/>
                <a:gd name="connsiteX29" fmla="*/ 843436 w 1161639"/>
                <a:gd name="connsiteY29" fmla="*/ 2513641 h 3160587"/>
                <a:gd name="connsiteX30" fmla="*/ 849151 w 1161639"/>
                <a:gd name="connsiteY30" fmla="*/ 2423091 h 3160587"/>
                <a:gd name="connsiteX31" fmla="*/ 892431 w 1161639"/>
                <a:gd name="connsiteY31" fmla="*/ 2305214 h 3160587"/>
                <a:gd name="connsiteX32" fmla="*/ 965657 w 1161639"/>
                <a:gd name="connsiteY32" fmla="*/ 2193381 h 3160587"/>
                <a:gd name="connsiteX33" fmla="*/ 1040610 w 1161639"/>
                <a:gd name="connsiteY33" fmla="*/ 2074970 h 3160587"/>
                <a:gd name="connsiteX34" fmla="*/ 1066924 w 1161639"/>
                <a:gd name="connsiteY34" fmla="*/ 1956558 h 3160587"/>
                <a:gd name="connsiteX35" fmla="*/ 1060345 w 1161639"/>
                <a:gd name="connsiteY35" fmla="*/ 1824990 h 3160587"/>
                <a:gd name="connsiteX36" fmla="*/ 1014296 w 1161639"/>
                <a:gd name="connsiteY36" fmla="*/ 1700000 h 3160587"/>
                <a:gd name="connsiteX37" fmla="*/ 961669 w 1161639"/>
                <a:gd name="connsiteY37" fmla="*/ 1522383 h 3160587"/>
                <a:gd name="connsiteX38" fmla="*/ 935355 w 1161639"/>
                <a:gd name="connsiteY38" fmla="*/ 1357922 h 3160587"/>
                <a:gd name="connsiteX39" fmla="*/ 961669 w 1161639"/>
                <a:gd name="connsiteY39" fmla="*/ 1265825 h 3160587"/>
                <a:gd name="connsiteX40" fmla="*/ 1086686 w 1161639"/>
                <a:gd name="connsiteY40" fmla="*/ 1171671 h 3160587"/>
                <a:gd name="connsiteX41" fmla="*/ 1105380 w 1161639"/>
                <a:gd name="connsiteY41" fmla="*/ 1012062 h 3160587"/>
                <a:gd name="connsiteX42" fmla="*/ 1143274 w 1161639"/>
                <a:gd name="connsiteY42" fmla="*/ 773663 h 3160587"/>
                <a:gd name="connsiteX43" fmla="*/ 1161639 w 1161639"/>
                <a:gd name="connsiteY43" fmla="*/ 556932 h 3160587"/>
                <a:gd name="connsiteX44" fmla="*/ 1142589 w 1161639"/>
                <a:gd name="connsiteY44" fmla="*/ 371694 h 3160587"/>
                <a:gd name="connsiteX45" fmla="*/ 1095677 w 1161639"/>
                <a:gd name="connsiteY45" fmla="*/ 232328 h 3160587"/>
                <a:gd name="connsiteX46" fmla="*/ 1070912 w 1161639"/>
                <a:gd name="connsiteY46" fmla="*/ 111326 h 3160587"/>
                <a:gd name="connsiteX47" fmla="*/ 1103119 w 1161639"/>
                <a:gd name="connsiteY47" fmla="*/ 0 h 3160587"/>
                <a:gd name="connsiteX48" fmla="*/ 649413 w 1161639"/>
                <a:gd name="connsiteY48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685375 w 1161639"/>
                <a:gd name="connsiteY4" fmla="*/ 390895 h 3160587"/>
                <a:gd name="connsiteX5" fmla="*/ 665640 w 1161639"/>
                <a:gd name="connsiteY5" fmla="*/ 450101 h 3160587"/>
                <a:gd name="connsiteX6" fmla="*/ 685375 w 1161639"/>
                <a:gd name="connsiteY6" fmla="*/ 581669 h 3160587"/>
                <a:gd name="connsiteX7" fmla="*/ 705111 w 1161639"/>
                <a:gd name="connsiteY7" fmla="*/ 811914 h 3160587"/>
                <a:gd name="connsiteX8" fmla="*/ 691954 w 1161639"/>
                <a:gd name="connsiteY8" fmla="*/ 930325 h 3160587"/>
                <a:gd name="connsiteX9" fmla="*/ 665640 w 1161639"/>
                <a:gd name="connsiteY9" fmla="*/ 1101364 h 3160587"/>
                <a:gd name="connsiteX10" fmla="*/ 626170 w 1161639"/>
                <a:gd name="connsiteY10" fmla="*/ 1246089 h 3160587"/>
                <a:gd name="connsiteX11" fmla="*/ 573542 w 1161639"/>
                <a:gd name="connsiteY11" fmla="*/ 1417128 h 3160587"/>
                <a:gd name="connsiteX12" fmla="*/ 527493 w 1161639"/>
                <a:gd name="connsiteY12" fmla="*/ 1561853 h 3160587"/>
                <a:gd name="connsiteX13" fmla="*/ 513651 w 1161639"/>
                <a:gd name="connsiteY13" fmla="*/ 1583466 h 3160587"/>
                <a:gd name="connsiteX14" fmla="*/ 498055 w 1161639"/>
                <a:gd name="connsiteY14" fmla="*/ 1819782 h 3160587"/>
                <a:gd name="connsiteX15" fmla="*/ 514336 w 1161639"/>
                <a:gd name="connsiteY15" fmla="*/ 1996029 h 3160587"/>
                <a:gd name="connsiteX16" fmla="*/ 527493 w 1161639"/>
                <a:gd name="connsiteY16" fmla="*/ 2160489 h 3160587"/>
                <a:gd name="connsiteX17" fmla="*/ 523327 w 1161639"/>
                <a:gd name="connsiteY17" fmla="*/ 2264442 h 3160587"/>
                <a:gd name="connsiteX18" fmla="*/ 486981 w 1161639"/>
                <a:gd name="connsiteY18" fmla="*/ 2375699 h 3160587"/>
                <a:gd name="connsiteX19" fmla="*/ 422239 w 1161639"/>
                <a:gd name="connsiteY19" fmla="*/ 2535459 h 3160587"/>
                <a:gd name="connsiteX20" fmla="*/ 270935 w 1161639"/>
                <a:gd name="connsiteY20" fmla="*/ 2739390 h 3160587"/>
                <a:gd name="connsiteX21" fmla="*/ 165680 w 1161639"/>
                <a:gd name="connsiteY21" fmla="*/ 2890694 h 3160587"/>
                <a:gd name="connsiteX22" fmla="*/ 77214 w 1161639"/>
                <a:gd name="connsiteY22" fmla="*/ 3009790 h 3160587"/>
                <a:gd name="connsiteX23" fmla="*/ 0 w 1161639"/>
                <a:gd name="connsiteY23" fmla="*/ 3156599 h 3160587"/>
                <a:gd name="connsiteX24" fmla="*/ 1066924 w 1161639"/>
                <a:gd name="connsiteY24" fmla="*/ 3160587 h 3160587"/>
                <a:gd name="connsiteX25" fmla="*/ 909042 w 1161639"/>
                <a:gd name="connsiteY25" fmla="*/ 3061732 h 3160587"/>
                <a:gd name="connsiteX26" fmla="*/ 803787 w 1161639"/>
                <a:gd name="connsiteY26" fmla="*/ 2870958 h 3160587"/>
                <a:gd name="connsiteX27" fmla="*/ 751160 w 1161639"/>
                <a:gd name="connsiteY27" fmla="*/ 2759125 h 3160587"/>
                <a:gd name="connsiteX28" fmla="*/ 847246 w 1161639"/>
                <a:gd name="connsiteY28" fmla="*/ 2633957 h 3160587"/>
                <a:gd name="connsiteX29" fmla="*/ 843436 w 1161639"/>
                <a:gd name="connsiteY29" fmla="*/ 2513641 h 3160587"/>
                <a:gd name="connsiteX30" fmla="*/ 849151 w 1161639"/>
                <a:gd name="connsiteY30" fmla="*/ 2423091 h 3160587"/>
                <a:gd name="connsiteX31" fmla="*/ 892431 w 1161639"/>
                <a:gd name="connsiteY31" fmla="*/ 2305214 h 3160587"/>
                <a:gd name="connsiteX32" fmla="*/ 965657 w 1161639"/>
                <a:gd name="connsiteY32" fmla="*/ 2193381 h 3160587"/>
                <a:gd name="connsiteX33" fmla="*/ 1040610 w 1161639"/>
                <a:gd name="connsiteY33" fmla="*/ 2074970 h 3160587"/>
                <a:gd name="connsiteX34" fmla="*/ 1066924 w 1161639"/>
                <a:gd name="connsiteY34" fmla="*/ 1956558 h 3160587"/>
                <a:gd name="connsiteX35" fmla="*/ 1060345 w 1161639"/>
                <a:gd name="connsiteY35" fmla="*/ 1824990 h 3160587"/>
                <a:gd name="connsiteX36" fmla="*/ 1014296 w 1161639"/>
                <a:gd name="connsiteY36" fmla="*/ 1700000 h 3160587"/>
                <a:gd name="connsiteX37" fmla="*/ 961669 w 1161639"/>
                <a:gd name="connsiteY37" fmla="*/ 1522383 h 3160587"/>
                <a:gd name="connsiteX38" fmla="*/ 935355 w 1161639"/>
                <a:gd name="connsiteY38" fmla="*/ 1357922 h 3160587"/>
                <a:gd name="connsiteX39" fmla="*/ 961669 w 1161639"/>
                <a:gd name="connsiteY39" fmla="*/ 1265825 h 3160587"/>
                <a:gd name="connsiteX40" fmla="*/ 1086686 w 1161639"/>
                <a:gd name="connsiteY40" fmla="*/ 1171671 h 3160587"/>
                <a:gd name="connsiteX41" fmla="*/ 1105380 w 1161639"/>
                <a:gd name="connsiteY41" fmla="*/ 1012062 h 3160587"/>
                <a:gd name="connsiteX42" fmla="*/ 1143274 w 1161639"/>
                <a:gd name="connsiteY42" fmla="*/ 773663 h 3160587"/>
                <a:gd name="connsiteX43" fmla="*/ 1161639 w 1161639"/>
                <a:gd name="connsiteY43" fmla="*/ 556932 h 3160587"/>
                <a:gd name="connsiteX44" fmla="*/ 1142589 w 1161639"/>
                <a:gd name="connsiteY44" fmla="*/ 371694 h 3160587"/>
                <a:gd name="connsiteX45" fmla="*/ 1095677 w 1161639"/>
                <a:gd name="connsiteY45" fmla="*/ 232328 h 3160587"/>
                <a:gd name="connsiteX46" fmla="*/ 1070912 w 1161639"/>
                <a:gd name="connsiteY46" fmla="*/ 111326 h 3160587"/>
                <a:gd name="connsiteX47" fmla="*/ 1103119 w 1161639"/>
                <a:gd name="connsiteY47" fmla="*/ 0 h 3160587"/>
                <a:gd name="connsiteX48" fmla="*/ 649413 w 1161639"/>
                <a:gd name="connsiteY48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665640 w 1161639"/>
                <a:gd name="connsiteY5" fmla="*/ 450101 h 3160587"/>
                <a:gd name="connsiteX6" fmla="*/ 685375 w 1161639"/>
                <a:gd name="connsiteY6" fmla="*/ 581669 h 3160587"/>
                <a:gd name="connsiteX7" fmla="*/ 705111 w 1161639"/>
                <a:gd name="connsiteY7" fmla="*/ 811914 h 3160587"/>
                <a:gd name="connsiteX8" fmla="*/ 691954 w 1161639"/>
                <a:gd name="connsiteY8" fmla="*/ 930325 h 3160587"/>
                <a:gd name="connsiteX9" fmla="*/ 665640 w 1161639"/>
                <a:gd name="connsiteY9" fmla="*/ 1101364 h 3160587"/>
                <a:gd name="connsiteX10" fmla="*/ 626170 w 1161639"/>
                <a:gd name="connsiteY10" fmla="*/ 1246089 h 3160587"/>
                <a:gd name="connsiteX11" fmla="*/ 573542 w 1161639"/>
                <a:gd name="connsiteY11" fmla="*/ 1417128 h 3160587"/>
                <a:gd name="connsiteX12" fmla="*/ 527493 w 1161639"/>
                <a:gd name="connsiteY12" fmla="*/ 1561853 h 3160587"/>
                <a:gd name="connsiteX13" fmla="*/ 513651 w 1161639"/>
                <a:gd name="connsiteY13" fmla="*/ 1583466 h 3160587"/>
                <a:gd name="connsiteX14" fmla="*/ 498055 w 1161639"/>
                <a:gd name="connsiteY14" fmla="*/ 1819782 h 3160587"/>
                <a:gd name="connsiteX15" fmla="*/ 514336 w 1161639"/>
                <a:gd name="connsiteY15" fmla="*/ 1996029 h 3160587"/>
                <a:gd name="connsiteX16" fmla="*/ 527493 w 1161639"/>
                <a:gd name="connsiteY16" fmla="*/ 2160489 h 3160587"/>
                <a:gd name="connsiteX17" fmla="*/ 523327 w 1161639"/>
                <a:gd name="connsiteY17" fmla="*/ 2264442 h 3160587"/>
                <a:gd name="connsiteX18" fmla="*/ 486981 w 1161639"/>
                <a:gd name="connsiteY18" fmla="*/ 2375699 h 3160587"/>
                <a:gd name="connsiteX19" fmla="*/ 422239 w 1161639"/>
                <a:gd name="connsiteY19" fmla="*/ 2535459 h 3160587"/>
                <a:gd name="connsiteX20" fmla="*/ 270935 w 1161639"/>
                <a:gd name="connsiteY20" fmla="*/ 2739390 h 3160587"/>
                <a:gd name="connsiteX21" fmla="*/ 165680 w 1161639"/>
                <a:gd name="connsiteY21" fmla="*/ 2890694 h 3160587"/>
                <a:gd name="connsiteX22" fmla="*/ 77214 w 1161639"/>
                <a:gd name="connsiteY22" fmla="*/ 3009790 h 3160587"/>
                <a:gd name="connsiteX23" fmla="*/ 0 w 1161639"/>
                <a:gd name="connsiteY23" fmla="*/ 3156599 h 3160587"/>
                <a:gd name="connsiteX24" fmla="*/ 1066924 w 1161639"/>
                <a:gd name="connsiteY24" fmla="*/ 3160587 h 3160587"/>
                <a:gd name="connsiteX25" fmla="*/ 909042 w 1161639"/>
                <a:gd name="connsiteY25" fmla="*/ 3061732 h 3160587"/>
                <a:gd name="connsiteX26" fmla="*/ 803787 w 1161639"/>
                <a:gd name="connsiteY26" fmla="*/ 2870958 h 3160587"/>
                <a:gd name="connsiteX27" fmla="*/ 751160 w 1161639"/>
                <a:gd name="connsiteY27" fmla="*/ 2759125 h 3160587"/>
                <a:gd name="connsiteX28" fmla="*/ 847246 w 1161639"/>
                <a:gd name="connsiteY28" fmla="*/ 2633957 h 3160587"/>
                <a:gd name="connsiteX29" fmla="*/ 843436 w 1161639"/>
                <a:gd name="connsiteY29" fmla="*/ 2513641 h 3160587"/>
                <a:gd name="connsiteX30" fmla="*/ 849151 w 1161639"/>
                <a:gd name="connsiteY30" fmla="*/ 2423091 h 3160587"/>
                <a:gd name="connsiteX31" fmla="*/ 892431 w 1161639"/>
                <a:gd name="connsiteY31" fmla="*/ 2305214 h 3160587"/>
                <a:gd name="connsiteX32" fmla="*/ 965657 w 1161639"/>
                <a:gd name="connsiteY32" fmla="*/ 2193381 h 3160587"/>
                <a:gd name="connsiteX33" fmla="*/ 1040610 w 1161639"/>
                <a:gd name="connsiteY33" fmla="*/ 2074970 h 3160587"/>
                <a:gd name="connsiteX34" fmla="*/ 1066924 w 1161639"/>
                <a:gd name="connsiteY34" fmla="*/ 1956558 h 3160587"/>
                <a:gd name="connsiteX35" fmla="*/ 1060345 w 1161639"/>
                <a:gd name="connsiteY35" fmla="*/ 1824990 h 3160587"/>
                <a:gd name="connsiteX36" fmla="*/ 1014296 w 1161639"/>
                <a:gd name="connsiteY36" fmla="*/ 1700000 h 3160587"/>
                <a:gd name="connsiteX37" fmla="*/ 961669 w 1161639"/>
                <a:gd name="connsiteY37" fmla="*/ 1522383 h 3160587"/>
                <a:gd name="connsiteX38" fmla="*/ 935355 w 1161639"/>
                <a:gd name="connsiteY38" fmla="*/ 1357922 h 3160587"/>
                <a:gd name="connsiteX39" fmla="*/ 961669 w 1161639"/>
                <a:gd name="connsiteY39" fmla="*/ 1265825 h 3160587"/>
                <a:gd name="connsiteX40" fmla="*/ 1086686 w 1161639"/>
                <a:gd name="connsiteY40" fmla="*/ 1171671 h 3160587"/>
                <a:gd name="connsiteX41" fmla="*/ 1105380 w 1161639"/>
                <a:gd name="connsiteY41" fmla="*/ 1012062 h 3160587"/>
                <a:gd name="connsiteX42" fmla="*/ 1143274 w 1161639"/>
                <a:gd name="connsiteY42" fmla="*/ 773663 h 3160587"/>
                <a:gd name="connsiteX43" fmla="*/ 1161639 w 1161639"/>
                <a:gd name="connsiteY43" fmla="*/ 556932 h 3160587"/>
                <a:gd name="connsiteX44" fmla="*/ 1142589 w 1161639"/>
                <a:gd name="connsiteY44" fmla="*/ 371694 h 3160587"/>
                <a:gd name="connsiteX45" fmla="*/ 1095677 w 1161639"/>
                <a:gd name="connsiteY45" fmla="*/ 232328 h 3160587"/>
                <a:gd name="connsiteX46" fmla="*/ 1070912 w 1161639"/>
                <a:gd name="connsiteY46" fmla="*/ 111326 h 3160587"/>
                <a:gd name="connsiteX47" fmla="*/ 1103119 w 1161639"/>
                <a:gd name="connsiteY47" fmla="*/ 0 h 3160587"/>
                <a:gd name="connsiteX48" fmla="*/ 649413 w 1161639"/>
                <a:gd name="connsiteY48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685375 w 1161639"/>
                <a:gd name="connsiteY5" fmla="*/ 581669 h 3160587"/>
                <a:gd name="connsiteX6" fmla="*/ 705111 w 1161639"/>
                <a:gd name="connsiteY6" fmla="*/ 811914 h 3160587"/>
                <a:gd name="connsiteX7" fmla="*/ 691954 w 1161639"/>
                <a:gd name="connsiteY7" fmla="*/ 930325 h 3160587"/>
                <a:gd name="connsiteX8" fmla="*/ 665640 w 1161639"/>
                <a:gd name="connsiteY8" fmla="*/ 1101364 h 3160587"/>
                <a:gd name="connsiteX9" fmla="*/ 626170 w 1161639"/>
                <a:gd name="connsiteY9" fmla="*/ 1246089 h 3160587"/>
                <a:gd name="connsiteX10" fmla="*/ 573542 w 1161639"/>
                <a:gd name="connsiteY10" fmla="*/ 1417128 h 3160587"/>
                <a:gd name="connsiteX11" fmla="*/ 527493 w 1161639"/>
                <a:gd name="connsiteY11" fmla="*/ 1561853 h 3160587"/>
                <a:gd name="connsiteX12" fmla="*/ 513651 w 1161639"/>
                <a:gd name="connsiteY12" fmla="*/ 1583466 h 3160587"/>
                <a:gd name="connsiteX13" fmla="*/ 498055 w 1161639"/>
                <a:gd name="connsiteY13" fmla="*/ 1819782 h 3160587"/>
                <a:gd name="connsiteX14" fmla="*/ 514336 w 1161639"/>
                <a:gd name="connsiteY14" fmla="*/ 1996029 h 3160587"/>
                <a:gd name="connsiteX15" fmla="*/ 527493 w 1161639"/>
                <a:gd name="connsiteY15" fmla="*/ 2160489 h 3160587"/>
                <a:gd name="connsiteX16" fmla="*/ 523327 w 1161639"/>
                <a:gd name="connsiteY16" fmla="*/ 2264442 h 3160587"/>
                <a:gd name="connsiteX17" fmla="*/ 486981 w 1161639"/>
                <a:gd name="connsiteY17" fmla="*/ 2375699 h 3160587"/>
                <a:gd name="connsiteX18" fmla="*/ 422239 w 1161639"/>
                <a:gd name="connsiteY18" fmla="*/ 253545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849151 w 1161639"/>
                <a:gd name="connsiteY29" fmla="*/ 2423091 h 3160587"/>
                <a:gd name="connsiteX30" fmla="*/ 892431 w 1161639"/>
                <a:gd name="connsiteY30" fmla="*/ 2305214 h 3160587"/>
                <a:gd name="connsiteX31" fmla="*/ 965657 w 1161639"/>
                <a:gd name="connsiteY31" fmla="*/ 2193381 h 3160587"/>
                <a:gd name="connsiteX32" fmla="*/ 1040610 w 1161639"/>
                <a:gd name="connsiteY32" fmla="*/ 2074970 h 3160587"/>
                <a:gd name="connsiteX33" fmla="*/ 1066924 w 1161639"/>
                <a:gd name="connsiteY33" fmla="*/ 1956558 h 3160587"/>
                <a:gd name="connsiteX34" fmla="*/ 1060345 w 1161639"/>
                <a:gd name="connsiteY34" fmla="*/ 1824990 h 3160587"/>
                <a:gd name="connsiteX35" fmla="*/ 1014296 w 1161639"/>
                <a:gd name="connsiteY35" fmla="*/ 1700000 h 3160587"/>
                <a:gd name="connsiteX36" fmla="*/ 961669 w 1161639"/>
                <a:gd name="connsiteY36" fmla="*/ 1522383 h 3160587"/>
                <a:gd name="connsiteX37" fmla="*/ 935355 w 1161639"/>
                <a:gd name="connsiteY37" fmla="*/ 1357922 h 3160587"/>
                <a:gd name="connsiteX38" fmla="*/ 961669 w 1161639"/>
                <a:gd name="connsiteY38" fmla="*/ 1265825 h 3160587"/>
                <a:gd name="connsiteX39" fmla="*/ 1086686 w 1161639"/>
                <a:gd name="connsiteY39" fmla="*/ 1171671 h 3160587"/>
                <a:gd name="connsiteX40" fmla="*/ 1105380 w 1161639"/>
                <a:gd name="connsiteY40" fmla="*/ 1012062 h 3160587"/>
                <a:gd name="connsiteX41" fmla="*/ 1143274 w 1161639"/>
                <a:gd name="connsiteY41" fmla="*/ 773663 h 3160587"/>
                <a:gd name="connsiteX42" fmla="*/ 1161639 w 1161639"/>
                <a:gd name="connsiteY42" fmla="*/ 556932 h 3160587"/>
                <a:gd name="connsiteX43" fmla="*/ 1142589 w 1161639"/>
                <a:gd name="connsiteY43" fmla="*/ 371694 h 3160587"/>
                <a:gd name="connsiteX44" fmla="*/ 1095677 w 1161639"/>
                <a:gd name="connsiteY44" fmla="*/ 232328 h 3160587"/>
                <a:gd name="connsiteX45" fmla="*/ 1070912 w 1161639"/>
                <a:gd name="connsiteY45" fmla="*/ 111326 h 3160587"/>
                <a:gd name="connsiteX46" fmla="*/ 1103119 w 1161639"/>
                <a:gd name="connsiteY46" fmla="*/ 0 h 3160587"/>
                <a:gd name="connsiteX47" fmla="*/ 649413 w 1161639"/>
                <a:gd name="connsiteY47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05111 w 1161639"/>
                <a:gd name="connsiteY6" fmla="*/ 811914 h 3160587"/>
                <a:gd name="connsiteX7" fmla="*/ 691954 w 1161639"/>
                <a:gd name="connsiteY7" fmla="*/ 930325 h 3160587"/>
                <a:gd name="connsiteX8" fmla="*/ 665640 w 1161639"/>
                <a:gd name="connsiteY8" fmla="*/ 1101364 h 3160587"/>
                <a:gd name="connsiteX9" fmla="*/ 626170 w 1161639"/>
                <a:gd name="connsiteY9" fmla="*/ 1246089 h 3160587"/>
                <a:gd name="connsiteX10" fmla="*/ 573542 w 1161639"/>
                <a:gd name="connsiteY10" fmla="*/ 1417128 h 3160587"/>
                <a:gd name="connsiteX11" fmla="*/ 527493 w 1161639"/>
                <a:gd name="connsiteY11" fmla="*/ 1561853 h 3160587"/>
                <a:gd name="connsiteX12" fmla="*/ 513651 w 1161639"/>
                <a:gd name="connsiteY12" fmla="*/ 1583466 h 3160587"/>
                <a:gd name="connsiteX13" fmla="*/ 498055 w 1161639"/>
                <a:gd name="connsiteY13" fmla="*/ 1819782 h 3160587"/>
                <a:gd name="connsiteX14" fmla="*/ 514336 w 1161639"/>
                <a:gd name="connsiteY14" fmla="*/ 1996029 h 3160587"/>
                <a:gd name="connsiteX15" fmla="*/ 527493 w 1161639"/>
                <a:gd name="connsiteY15" fmla="*/ 2160489 h 3160587"/>
                <a:gd name="connsiteX16" fmla="*/ 523327 w 1161639"/>
                <a:gd name="connsiteY16" fmla="*/ 2264442 h 3160587"/>
                <a:gd name="connsiteX17" fmla="*/ 486981 w 1161639"/>
                <a:gd name="connsiteY17" fmla="*/ 2375699 h 3160587"/>
                <a:gd name="connsiteX18" fmla="*/ 422239 w 1161639"/>
                <a:gd name="connsiteY18" fmla="*/ 253545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849151 w 1161639"/>
                <a:gd name="connsiteY29" fmla="*/ 2423091 h 3160587"/>
                <a:gd name="connsiteX30" fmla="*/ 892431 w 1161639"/>
                <a:gd name="connsiteY30" fmla="*/ 2305214 h 3160587"/>
                <a:gd name="connsiteX31" fmla="*/ 965657 w 1161639"/>
                <a:gd name="connsiteY31" fmla="*/ 2193381 h 3160587"/>
                <a:gd name="connsiteX32" fmla="*/ 1040610 w 1161639"/>
                <a:gd name="connsiteY32" fmla="*/ 2074970 h 3160587"/>
                <a:gd name="connsiteX33" fmla="*/ 1066924 w 1161639"/>
                <a:gd name="connsiteY33" fmla="*/ 1956558 h 3160587"/>
                <a:gd name="connsiteX34" fmla="*/ 1060345 w 1161639"/>
                <a:gd name="connsiteY34" fmla="*/ 1824990 h 3160587"/>
                <a:gd name="connsiteX35" fmla="*/ 1014296 w 1161639"/>
                <a:gd name="connsiteY35" fmla="*/ 1700000 h 3160587"/>
                <a:gd name="connsiteX36" fmla="*/ 961669 w 1161639"/>
                <a:gd name="connsiteY36" fmla="*/ 1522383 h 3160587"/>
                <a:gd name="connsiteX37" fmla="*/ 935355 w 1161639"/>
                <a:gd name="connsiteY37" fmla="*/ 1357922 h 3160587"/>
                <a:gd name="connsiteX38" fmla="*/ 961669 w 1161639"/>
                <a:gd name="connsiteY38" fmla="*/ 1265825 h 3160587"/>
                <a:gd name="connsiteX39" fmla="*/ 1086686 w 1161639"/>
                <a:gd name="connsiteY39" fmla="*/ 1171671 h 3160587"/>
                <a:gd name="connsiteX40" fmla="*/ 1105380 w 1161639"/>
                <a:gd name="connsiteY40" fmla="*/ 1012062 h 3160587"/>
                <a:gd name="connsiteX41" fmla="*/ 1143274 w 1161639"/>
                <a:gd name="connsiteY41" fmla="*/ 773663 h 3160587"/>
                <a:gd name="connsiteX42" fmla="*/ 1161639 w 1161639"/>
                <a:gd name="connsiteY42" fmla="*/ 556932 h 3160587"/>
                <a:gd name="connsiteX43" fmla="*/ 1142589 w 1161639"/>
                <a:gd name="connsiteY43" fmla="*/ 371694 h 3160587"/>
                <a:gd name="connsiteX44" fmla="*/ 1095677 w 1161639"/>
                <a:gd name="connsiteY44" fmla="*/ 232328 h 3160587"/>
                <a:gd name="connsiteX45" fmla="*/ 1070912 w 1161639"/>
                <a:gd name="connsiteY45" fmla="*/ 111326 h 3160587"/>
                <a:gd name="connsiteX46" fmla="*/ 1103119 w 1161639"/>
                <a:gd name="connsiteY46" fmla="*/ 0 h 3160587"/>
                <a:gd name="connsiteX47" fmla="*/ 649413 w 1161639"/>
                <a:gd name="connsiteY47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691954 w 1161639"/>
                <a:gd name="connsiteY7" fmla="*/ 930325 h 3160587"/>
                <a:gd name="connsiteX8" fmla="*/ 665640 w 1161639"/>
                <a:gd name="connsiteY8" fmla="*/ 1101364 h 3160587"/>
                <a:gd name="connsiteX9" fmla="*/ 626170 w 1161639"/>
                <a:gd name="connsiteY9" fmla="*/ 1246089 h 3160587"/>
                <a:gd name="connsiteX10" fmla="*/ 573542 w 1161639"/>
                <a:gd name="connsiteY10" fmla="*/ 1417128 h 3160587"/>
                <a:gd name="connsiteX11" fmla="*/ 527493 w 1161639"/>
                <a:gd name="connsiteY11" fmla="*/ 1561853 h 3160587"/>
                <a:gd name="connsiteX12" fmla="*/ 513651 w 1161639"/>
                <a:gd name="connsiteY12" fmla="*/ 1583466 h 3160587"/>
                <a:gd name="connsiteX13" fmla="*/ 498055 w 1161639"/>
                <a:gd name="connsiteY13" fmla="*/ 1819782 h 3160587"/>
                <a:gd name="connsiteX14" fmla="*/ 514336 w 1161639"/>
                <a:gd name="connsiteY14" fmla="*/ 1996029 h 3160587"/>
                <a:gd name="connsiteX15" fmla="*/ 527493 w 1161639"/>
                <a:gd name="connsiteY15" fmla="*/ 2160489 h 3160587"/>
                <a:gd name="connsiteX16" fmla="*/ 523327 w 1161639"/>
                <a:gd name="connsiteY16" fmla="*/ 2264442 h 3160587"/>
                <a:gd name="connsiteX17" fmla="*/ 486981 w 1161639"/>
                <a:gd name="connsiteY17" fmla="*/ 2375699 h 3160587"/>
                <a:gd name="connsiteX18" fmla="*/ 422239 w 1161639"/>
                <a:gd name="connsiteY18" fmla="*/ 253545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849151 w 1161639"/>
                <a:gd name="connsiteY29" fmla="*/ 2423091 h 3160587"/>
                <a:gd name="connsiteX30" fmla="*/ 892431 w 1161639"/>
                <a:gd name="connsiteY30" fmla="*/ 2305214 h 3160587"/>
                <a:gd name="connsiteX31" fmla="*/ 965657 w 1161639"/>
                <a:gd name="connsiteY31" fmla="*/ 2193381 h 3160587"/>
                <a:gd name="connsiteX32" fmla="*/ 1040610 w 1161639"/>
                <a:gd name="connsiteY32" fmla="*/ 2074970 h 3160587"/>
                <a:gd name="connsiteX33" fmla="*/ 1066924 w 1161639"/>
                <a:gd name="connsiteY33" fmla="*/ 1956558 h 3160587"/>
                <a:gd name="connsiteX34" fmla="*/ 1060345 w 1161639"/>
                <a:gd name="connsiteY34" fmla="*/ 1824990 h 3160587"/>
                <a:gd name="connsiteX35" fmla="*/ 1014296 w 1161639"/>
                <a:gd name="connsiteY35" fmla="*/ 1700000 h 3160587"/>
                <a:gd name="connsiteX36" fmla="*/ 961669 w 1161639"/>
                <a:gd name="connsiteY36" fmla="*/ 1522383 h 3160587"/>
                <a:gd name="connsiteX37" fmla="*/ 935355 w 1161639"/>
                <a:gd name="connsiteY37" fmla="*/ 1357922 h 3160587"/>
                <a:gd name="connsiteX38" fmla="*/ 961669 w 1161639"/>
                <a:gd name="connsiteY38" fmla="*/ 1265825 h 3160587"/>
                <a:gd name="connsiteX39" fmla="*/ 1086686 w 1161639"/>
                <a:gd name="connsiteY39" fmla="*/ 1171671 h 3160587"/>
                <a:gd name="connsiteX40" fmla="*/ 1105380 w 1161639"/>
                <a:gd name="connsiteY40" fmla="*/ 1012062 h 3160587"/>
                <a:gd name="connsiteX41" fmla="*/ 1143274 w 1161639"/>
                <a:gd name="connsiteY41" fmla="*/ 773663 h 3160587"/>
                <a:gd name="connsiteX42" fmla="*/ 1161639 w 1161639"/>
                <a:gd name="connsiteY42" fmla="*/ 556932 h 3160587"/>
                <a:gd name="connsiteX43" fmla="*/ 1142589 w 1161639"/>
                <a:gd name="connsiteY43" fmla="*/ 371694 h 3160587"/>
                <a:gd name="connsiteX44" fmla="*/ 1095677 w 1161639"/>
                <a:gd name="connsiteY44" fmla="*/ 232328 h 3160587"/>
                <a:gd name="connsiteX45" fmla="*/ 1070912 w 1161639"/>
                <a:gd name="connsiteY45" fmla="*/ 111326 h 3160587"/>
                <a:gd name="connsiteX46" fmla="*/ 1103119 w 1161639"/>
                <a:gd name="connsiteY46" fmla="*/ 0 h 3160587"/>
                <a:gd name="connsiteX47" fmla="*/ 649413 w 1161639"/>
                <a:gd name="connsiteY47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65640 w 1161639"/>
                <a:gd name="connsiteY8" fmla="*/ 1101364 h 3160587"/>
                <a:gd name="connsiteX9" fmla="*/ 626170 w 1161639"/>
                <a:gd name="connsiteY9" fmla="*/ 1246089 h 3160587"/>
                <a:gd name="connsiteX10" fmla="*/ 573542 w 1161639"/>
                <a:gd name="connsiteY10" fmla="*/ 1417128 h 3160587"/>
                <a:gd name="connsiteX11" fmla="*/ 527493 w 1161639"/>
                <a:gd name="connsiteY11" fmla="*/ 1561853 h 3160587"/>
                <a:gd name="connsiteX12" fmla="*/ 513651 w 1161639"/>
                <a:gd name="connsiteY12" fmla="*/ 1583466 h 3160587"/>
                <a:gd name="connsiteX13" fmla="*/ 498055 w 1161639"/>
                <a:gd name="connsiteY13" fmla="*/ 1819782 h 3160587"/>
                <a:gd name="connsiteX14" fmla="*/ 514336 w 1161639"/>
                <a:gd name="connsiteY14" fmla="*/ 1996029 h 3160587"/>
                <a:gd name="connsiteX15" fmla="*/ 527493 w 1161639"/>
                <a:gd name="connsiteY15" fmla="*/ 2160489 h 3160587"/>
                <a:gd name="connsiteX16" fmla="*/ 523327 w 1161639"/>
                <a:gd name="connsiteY16" fmla="*/ 2264442 h 3160587"/>
                <a:gd name="connsiteX17" fmla="*/ 486981 w 1161639"/>
                <a:gd name="connsiteY17" fmla="*/ 2375699 h 3160587"/>
                <a:gd name="connsiteX18" fmla="*/ 422239 w 1161639"/>
                <a:gd name="connsiteY18" fmla="*/ 253545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849151 w 1161639"/>
                <a:gd name="connsiteY29" fmla="*/ 2423091 h 3160587"/>
                <a:gd name="connsiteX30" fmla="*/ 892431 w 1161639"/>
                <a:gd name="connsiteY30" fmla="*/ 2305214 h 3160587"/>
                <a:gd name="connsiteX31" fmla="*/ 965657 w 1161639"/>
                <a:gd name="connsiteY31" fmla="*/ 2193381 h 3160587"/>
                <a:gd name="connsiteX32" fmla="*/ 1040610 w 1161639"/>
                <a:gd name="connsiteY32" fmla="*/ 2074970 h 3160587"/>
                <a:gd name="connsiteX33" fmla="*/ 1066924 w 1161639"/>
                <a:gd name="connsiteY33" fmla="*/ 1956558 h 3160587"/>
                <a:gd name="connsiteX34" fmla="*/ 1060345 w 1161639"/>
                <a:gd name="connsiteY34" fmla="*/ 1824990 h 3160587"/>
                <a:gd name="connsiteX35" fmla="*/ 1014296 w 1161639"/>
                <a:gd name="connsiteY35" fmla="*/ 1700000 h 3160587"/>
                <a:gd name="connsiteX36" fmla="*/ 961669 w 1161639"/>
                <a:gd name="connsiteY36" fmla="*/ 1522383 h 3160587"/>
                <a:gd name="connsiteX37" fmla="*/ 935355 w 1161639"/>
                <a:gd name="connsiteY37" fmla="*/ 1357922 h 3160587"/>
                <a:gd name="connsiteX38" fmla="*/ 961669 w 1161639"/>
                <a:gd name="connsiteY38" fmla="*/ 1265825 h 3160587"/>
                <a:gd name="connsiteX39" fmla="*/ 1086686 w 1161639"/>
                <a:gd name="connsiteY39" fmla="*/ 1171671 h 3160587"/>
                <a:gd name="connsiteX40" fmla="*/ 1105380 w 1161639"/>
                <a:gd name="connsiteY40" fmla="*/ 1012062 h 3160587"/>
                <a:gd name="connsiteX41" fmla="*/ 1143274 w 1161639"/>
                <a:gd name="connsiteY41" fmla="*/ 773663 h 3160587"/>
                <a:gd name="connsiteX42" fmla="*/ 1161639 w 1161639"/>
                <a:gd name="connsiteY42" fmla="*/ 556932 h 3160587"/>
                <a:gd name="connsiteX43" fmla="*/ 1142589 w 1161639"/>
                <a:gd name="connsiteY43" fmla="*/ 371694 h 3160587"/>
                <a:gd name="connsiteX44" fmla="*/ 1095677 w 1161639"/>
                <a:gd name="connsiteY44" fmla="*/ 232328 h 3160587"/>
                <a:gd name="connsiteX45" fmla="*/ 1070912 w 1161639"/>
                <a:gd name="connsiteY45" fmla="*/ 111326 h 3160587"/>
                <a:gd name="connsiteX46" fmla="*/ 1103119 w 1161639"/>
                <a:gd name="connsiteY46" fmla="*/ 0 h 3160587"/>
                <a:gd name="connsiteX47" fmla="*/ 649413 w 1161639"/>
                <a:gd name="connsiteY47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26170 w 1161639"/>
                <a:gd name="connsiteY9" fmla="*/ 1246089 h 3160587"/>
                <a:gd name="connsiteX10" fmla="*/ 573542 w 1161639"/>
                <a:gd name="connsiteY10" fmla="*/ 1417128 h 3160587"/>
                <a:gd name="connsiteX11" fmla="*/ 527493 w 1161639"/>
                <a:gd name="connsiteY11" fmla="*/ 1561853 h 3160587"/>
                <a:gd name="connsiteX12" fmla="*/ 513651 w 1161639"/>
                <a:gd name="connsiteY12" fmla="*/ 1583466 h 3160587"/>
                <a:gd name="connsiteX13" fmla="*/ 498055 w 1161639"/>
                <a:gd name="connsiteY13" fmla="*/ 1819782 h 3160587"/>
                <a:gd name="connsiteX14" fmla="*/ 514336 w 1161639"/>
                <a:gd name="connsiteY14" fmla="*/ 1996029 h 3160587"/>
                <a:gd name="connsiteX15" fmla="*/ 527493 w 1161639"/>
                <a:gd name="connsiteY15" fmla="*/ 2160489 h 3160587"/>
                <a:gd name="connsiteX16" fmla="*/ 523327 w 1161639"/>
                <a:gd name="connsiteY16" fmla="*/ 2264442 h 3160587"/>
                <a:gd name="connsiteX17" fmla="*/ 486981 w 1161639"/>
                <a:gd name="connsiteY17" fmla="*/ 2375699 h 3160587"/>
                <a:gd name="connsiteX18" fmla="*/ 422239 w 1161639"/>
                <a:gd name="connsiteY18" fmla="*/ 253545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849151 w 1161639"/>
                <a:gd name="connsiteY29" fmla="*/ 2423091 h 3160587"/>
                <a:gd name="connsiteX30" fmla="*/ 892431 w 1161639"/>
                <a:gd name="connsiteY30" fmla="*/ 2305214 h 3160587"/>
                <a:gd name="connsiteX31" fmla="*/ 965657 w 1161639"/>
                <a:gd name="connsiteY31" fmla="*/ 2193381 h 3160587"/>
                <a:gd name="connsiteX32" fmla="*/ 1040610 w 1161639"/>
                <a:gd name="connsiteY32" fmla="*/ 2074970 h 3160587"/>
                <a:gd name="connsiteX33" fmla="*/ 1066924 w 1161639"/>
                <a:gd name="connsiteY33" fmla="*/ 1956558 h 3160587"/>
                <a:gd name="connsiteX34" fmla="*/ 1060345 w 1161639"/>
                <a:gd name="connsiteY34" fmla="*/ 1824990 h 3160587"/>
                <a:gd name="connsiteX35" fmla="*/ 1014296 w 1161639"/>
                <a:gd name="connsiteY35" fmla="*/ 1700000 h 3160587"/>
                <a:gd name="connsiteX36" fmla="*/ 961669 w 1161639"/>
                <a:gd name="connsiteY36" fmla="*/ 1522383 h 3160587"/>
                <a:gd name="connsiteX37" fmla="*/ 935355 w 1161639"/>
                <a:gd name="connsiteY37" fmla="*/ 1357922 h 3160587"/>
                <a:gd name="connsiteX38" fmla="*/ 961669 w 1161639"/>
                <a:gd name="connsiteY38" fmla="*/ 1265825 h 3160587"/>
                <a:gd name="connsiteX39" fmla="*/ 1086686 w 1161639"/>
                <a:gd name="connsiteY39" fmla="*/ 1171671 h 3160587"/>
                <a:gd name="connsiteX40" fmla="*/ 1105380 w 1161639"/>
                <a:gd name="connsiteY40" fmla="*/ 1012062 h 3160587"/>
                <a:gd name="connsiteX41" fmla="*/ 1143274 w 1161639"/>
                <a:gd name="connsiteY41" fmla="*/ 773663 h 3160587"/>
                <a:gd name="connsiteX42" fmla="*/ 1161639 w 1161639"/>
                <a:gd name="connsiteY42" fmla="*/ 556932 h 3160587"/>
                <a:gd name="connsiteX43" fmla="*/ 1142589 w 1161639"/>
                <a:gd name="connsiteY43" fmla="*/ 371694 h 3160587"/>
                <a:gd name="connsiteX44" fmla="*/ 1095677 w 1161639"/>
                <a:gd name="connsiteY44" fmla="*/ 232328 h 3160587"/>
                <a:gd name="connsiteX45" fmla="*/ 1070912 w 1161639"/>
                <a:gd name="connsiteY45" fmla="*/ 111326 h 3160587"/>
                <a:gd name="connsiteX46" fmla="*/ 1103119 w 1161639"/>
                <a:gd name="connsiteY46" fmla="*/ 0 h 3160587"/>
                <a:gd name="connsiteX47" fmla="*/ 649413 w 1161639"/>
                <a:gd name="connsiteY47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49030 w 1161639"/>
                <a:gd name="connsiteY9" fmla="*/ 1289904 h 3160587"/>
                <a:gd name="connsiteX10" fmla="*/ 573542 w 1161639"/>
                <a:gd name="connsiteY10" fmla="*/ 1417128 h 3160587"/>
                <a:gd name="connsiteX11" fmla="*/ 527493 w 1161639"/>
                <a:gd name="connsiteY11" fmla="*/ 1561853 h 3160587"/>
                <a:gd name="connsiteX12" fmla="*/ 513651 w 1161639"/>
                <a:gd name="connsiteY12" fmla="*/ 1583466 h 3160587"/>
                <a:gd name="connsiteX13" fmla="*/ 498055 w 1161639"/>
                <a:gd name="connsiteY13" fmla="*/ 1819782 h 3160587"/>
                <a:gd name="connsiteX14" fmla="*/ 514336 w 1161639"/>
                <a:gd name="connsiteY14" fmla="*/ 1996029 h 3160587"/>
                <a:gd name="connsiteX15" fmla="*/ 527493 w 1161639"/>
                <a:gd name="connsiteY15" fmla="*/ 2160489 h 3160587"/>
                <a:gd name="connsiteX16" fmla="*/ 523327 w 1161639"/>
                <a:gd name="connsiteY16" fmla="*/ 2264442 h 3160587"/>
                <a:gd name="connsiteX17" fmla="*/ 486981 w 1161639"/>
                <a:gd name="connsiteY17" fmla="*/ 2375699 h 3160587"/>
                <a:gd name="connsiteX18" fmla="*/ 422239 w 1161639"/>
                <a:gd name="connsiteY18" fmla="*/ 253545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849151 w 1161639"/>
                <a:gd name="connsiteY29" fmla="*/ 2423091 h 3160587"/>
                <a:gd name="connsiteX30" fmla="*/ 892431 w 1161639"/>
                <a:gd name="connsiteY30" fmla="*/ 2305214 h 3160587"/>
                <a:gd name="connsiteX31" fmla="*/ 965657 w 1161639"/>
                <a:gd name="connsiteY31" fmla="*/ 2193381 h 3160587"/>
                <a:gd name="connsiteX32" fmla="*/ 1040610 w 1161639"/>
                <a:gd name="connsiteY32" fmla="*/ 2074970 h 3160587"/>
                <a:gd name="connsiteX33" fmla="*/ 1066924 w 1161639"/>
                <a:gd name="connsiteY33" fmla="*/ 1956558 h 3160587"/>
                <a:gd name="connsiteX34" fmla="*/ 1060345 w 1161639"/>
                <a:gd name="connsiteY34" fmla="*/ 1824990 h 3160587"/>
                <a:gd name="connsiteX35" fmla="*/ 1014296 w 1161639"/>
                <a:gd name="connsiteY35" fmla="*/ 1700000 h 3160587"/>
                <a:gd name="connsiteX36" fmla="*/ 961669 w 1161639"/>
                <a:gd name="connsiteY36" fmla="*/ 1522383 h 3160587"/>
                <a:gd name="connsiteX37" fmla="*/ 935355 w 1161639"/>
                <a:gd name="connsiteY37" fmla="*/ 1357922 h 3160587"/>
                <a:gd name="connsiteX38" fmla="*/ 961669 w 1161639"/>
                <a:gd name="connsiteY38" fmla="*/ 1265825 h 3160587"/>
                <a:gd name="connsiteX39" fmla="*/ 1086686 w 1161639"/>
                <a:gd name="connsiteY39" fmla="*/ 1171671 h 3160587"/>
                <a:gd name="connsiteX40" fmla="*/ 1105380 w 1161639"/>
                <a:gd name="connsiteY40" fmla="*/ 1012062 h 3160587"/>
                <a:gd name="connsiteX41" fmla="*/ 1143274 w 1161639"/>
                <a:gd name="connsiteY41" fmla="*/ 773663 h 3160587"/>
                <a:gd name="connsiteX42" fmla="*/ 1161639 w 1161639"/>
                <a:gd name="connsiteY42" fmla="*/ 556932 h 3160587"/>
                <a:gd name="connsiteX43" fmla="*/ 1142589 w 1161639"/>
                <a:gd name="connsiteY43" fmla="*/ 371694 h 3160587"/>
                <a:gd name="connsiteX44" fmla="*/ 1095677 w 1161639"/>
                <a:gd name="connsiteY44" fmla="*/ 232328 h 3160587"/>
                <a:gd name="connsiteX45" fmla="*/ 1070912 w 1161639"/>
                <a:gd name="connsiteY45" fmla="*/ 111326 h 3160587"/>
                <a:gd name="connsiteX46" fmla="*/ 1103119 w 1161639"/>
                <a:gd name="connsiteY46" fmla="*/ 0 h 3160587"/>
                <a:gd name="connsiteX47" fmla="*/ 649413 w 1161639"/>
                <a:gd name="connsiteY47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49030 w 1161639"/>
                <a:gd name="connsiteY9" fmla="*/ 1289904 h 3160587"/>
                <a:gd name="connsiteX10" fmla="*/ 573542 w 1161639"/>
                <a:gd name="connsiteY10" fmla="*/ 1417128 h 3160587"/>
                <a:gd name="connsiteX11" fmla="*/ 527493 w 1161639"/>
                <a:gd name="connsiteY11" fmla="*/ 1561853 h 3160587"/>
                <a:gd name="connsiteX12" fmla="*/ 513651 w 1161639"/>
                <a:gd name="connsiteY12" fmla="*/ 1583466 h 3160587"/>
                <a:gd name="connsiteX13" fmla="*/ 498055 w 1161639"/>
                <a:gd name="connsiteY13" fmla="*/ 1819782 h 3160587"/>
                <a:gd name="connsiteX14" fmla="*/ 514336 w 1161639"/>
                <a:gd name="connsiteY14" fmla="*/ 1996029 h 3160587"/>
                <a:gd name="connsiteX15" fmla="*/ 527493 w 1161639"/>
                <a:gd name="connsiteY15" fmla="*/ 2160489 h 3160587"/>
                <a:gd name="connsiteX16" fmla="*/ 523327 w 1161639"/>
                <a:gd name="connsiteY16" fmla="*/ 2264442 h 3160587"/>
                <a:gd name="connsiteX17" fmla="*/ 486981 w 1161639"/>
                <a:gd name="connsiteY17" fmla="*/ 2375699 h 3160587"/>
                <a:gd name="connsiteX18" fmla="*/ 422239 w 1161639"/>
                <a:gd name="connsiteY18" fmla="*/ 253545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849151 w 1161639"/>
                <a:gd name="connsiteY29" fmla="*/ 2423091 h 3160587"/>
                <a:gd name="connsiteX30" fmla="*/ 892431 w 1161639"/>
                <a:gd name="connsiteY30" fmla="*/ 2305214 h 3160587"/>
                <a:gd name="connsiteX31" fmla="*/ 965657 w 1161639"/>
                <a:gd name="connsiteY31" fmla="*/ 2193381 h 3160587"/>
                <a:gd name="connsiteX32" fmla="*/ 1040610 w 1161639"/>
                <a:gd name="connsiteY32" fmla="*/ 2074970 h 3160587"/>
                <a:gd name="connsiteX33" fmla="*/ 1066924 w 1161639"/>
                <a:gd name="connsiteY33" fmla="*/ 1956558 h 3160587"/>
                <a:gd name="connsiteX34" fmla="*/ 1060345 w 1161639"/>
                <a:gd name="connsiteY34" fmla="*/ 1824990 h 3160587"/>
                <a:gd name="connsiteX35" fmla="*/ 1014296 w 1161639"/>
                <a:gd name="connsiteY35" fmla="*/ 1700000 h 3160587"/>
                <a:gd name="connsiteX36" fmla="*/ 961669 w 1161639"/>
                <a:gd name="connsiteY36" fmla="*/ 1522383 h 3160587"/>
                <a:gd name="connsiteX37" fmla="*/ 935355 w 1161639"/>
                <a:gd name="connsiteY37" fmla="*/ 1357922 h 3160587"/>
                <a:gd name="connsiteX38" fmla="*/ 1077874 w 1161639"/>
                <a:gd name="connsiteY38" fmla="*/ 1330595 h 3160587"/>
                <a:gd name="connsiteX39" fmla="*/ 1086686 w 1161639"/>
                <a:gd name="connsiteY39" fmla="*/ 1171671 h 3160587"/>
                <a:gd name="connsiteX40" fmla="*/ 1105380 w 1161639"/>
                <a:gd name="connsiteY40" fmla="*/ 1012062 h 3160587"/>
                <a:gd name="connsiteX41" fmla="*/ 1143274 w 1161639"/>
                <a:gd name="connsiteY41" fmla="*/ 773663 h 3160587"/>
                <a:gd name="connsiteX42" fmla="*/ 1161639 w 1161639"/>
                <a:gd name="connsiteY42" fmla="*/ 556932 h 3160587"/>
                <a:gd name="connsiteX43" fmla="*/ 1142589 w 1161639"/>
                <a:gd name="connsiteY43" fmla="*/ 371694 h 3160587"/>
                <a:gd name="connsiteX44" fmla="*/ 1095677 w 1161639"/>
                <a:gd name="connsiteY44" fmla="*/ 232328 h 3160587"/>
                <a:gd name="connsiteX45" fmla="*/ 1070912 w 1161639"/>
                <a:gd name="connsiteY45" fmla="*/ 111326 h 3160587"/>
                <a:gd name="connsiteX46" fmla="*/ 1103119 w 1161639"/>
                <a:gd name="connsiteY46" fmla="*/ 0 h 3160587"/>
                <a:gd name="connsiteX47" fmla="*/ 649413 w 1161639"/>
                <a:gd name="connsiteY47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49030 w 1161639"/>
                <a:gd name="connsiteY9" fmla="*/ 1289904 h 3160587"/>
                <a:gd name="connsiteX10" fmla="*/ 573542 w 1161639"/>
                <a:gd name="connsiteY10" fmla="*/ 1417128 h 3160587"/>
                <a:gd name="connsiteX11" fmla="*/ 527493 w 1161639"/>
                <a:gd name="connsiteY11" fmla="*/ 1561853 h 3160587"/>
                <a:gd name="connsiteX12" fmla="*/ 513651 w 1161639"/>
                <a:gd name="connsiteY12" fmla="*/ 1583466 h 3160587"/>
                <a:gd name="connsiteX13" fmla="*/ 498055 w 1161639"/>
                <a:gd name="connsiteY13" fmla="*/ 1819782 h 3160587"/>
                <a:gd name="connsiteX14" fmla="*/ 514336 w 1161639"/>
                <a:gd name="connsiteY14" fmla="*/ 1996029 h 3160587"/>
                <a:gd name="connsiteX15" fmla="*/ 527493 w 1161639"/>
                <a:gd name="connsiteY15" fmla="*/ 2160489 h 3160587"/>
                <a:gd name="connsiteX16" fmla="*/ 523327 w 1161639"/>
                <a:gd name="connsiteY16" fmla="*/ 2264442 h 3160587"/>
                <a:gd name="connsiteX17" fmla="*/ 486981 w 1161639"/>
                <a:gd name="connsiteY17" fmla="*/ 2375699 h 3160587"/>
                <a:gd name="connsiteX18" fmla="*/ 422239 w 1161639"/>
                <a:gd name="connsiteY18" fmla="*/ 253545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849151 w 1161639"/>
                <a:gd name="connsiteY29" fmla="*/ 2423091 h 3160587"/>
                <a:gd name="connsiteX30" fmla="*/ 892431 w 1161639"/>
                <a:gd name="connsiteY30" fmla="*/ 2305214 h 3160587"/>
                <a:gd name="connsiteX31" fmla="*/ 965657 w 1161639"/>
                <a:gd name="connsiteY31" fmla="*/ 2193381 h 3160587"/>
                <a:gd name="connsiteX32" fmla="*/ 1040610 w 1161639"/>
                <a:gd name="connsiteY32" fmla="*/ 2074970 h 3160587"/>
                <a:gd name="connsiteX33" fmla="*/ 1066924 w 1161639"/>
                <a:gd name="connsiteY33" fmla="*/ 1956558 h 3160587"/>
                <a:gd name="connsiteX34" fmla="*/ 1060345 w 1161639"/>
                <a:gd name="connsiteY34" fmla="*/ 1824990 h 3160587"/>
                <a:gd name="connsiteX35" fmla="*/ 1014296 w 1161639"/>
                <a:gd name="connsiteY35" fmla="*/ 1700000 h 3160587"/>
                <a:gd name="connsiteX36" fmla="*/ 961669 w 1161639"/>
                <a:gd name="connsiteY36" fmla="*/ 1522383 h 3160587"/>
                <a:gd name="connsiteX37" fmla="*/ 1047750 w 1161639"/>
                <a:gd name="connsiteY37" fmla="*/ 1489367 h 3160587"/>
                <a:gd name="connsiteX38" fmla="*/ 1077874 w 1161639"/>
                <a:gd name="connsiteY38" fmla="*/ 1330595 h 3160587"/>
                <a:gd name="connsiteX39" fmla="*/ 1086686 w 1161639"/>
                <a:gd name="connsiteY39" fmla="*/ 1171671 h 3160587"/>
                <a:gd name="connsiteX40" fmla="*/ 1105380 w 1161639"/>
                <a:gd name="connsiteY40" fmla="*/ 1012062 h 3160587"/>
                <a:gd name="connsiteX41" fmla="*/ 1143274 w 1161639"/>
                <a:gd name="connsiteY41" fmla="*/ 773663 h 3160587"/>
                <a:gd name="connsiteX42" fmla="*/ 1161639 w 1161639"/>
                <a:gd name="connsiteY42" fmla="*/ 556932 h 3160587"/>
                <a:gd name="connsiteX43" fmla="*/ 1142589 w 1161639"/>
                <a:gd name="connsiteY43" fmla="*/ 371694 h 3160587"/>
                <a:gd name="connsiteX44" fmla="*/ 1095677 w 1161639"/>
                <a:gd name="connsiteY44" fmla="*/ 232328 h 3160587"/>
                <a:gd name="connsiteX45" fmla="*/ 1070912 w 1161639"/>
                <a:gd name="connsiteY45" fmla="*/ 111326 h 3160587"/>
                <a:gd name="connsiteX46" fmla="*/ 1103119 w 1161639"/>
                <a:gd name="connsiteY46" fmla="*/ 0 h 3160587"/>
                <a:gd name="connsiteX47" fmla="*/ 649413 w 1161639"/>
                <a:gd name="connsiteY47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49030 w 1161639"/>
                <a:gd name="connsiteY9" fmla="*/ 1289904 h 3160587"/>
                <a:gd name="connsiteX10" fmla="*/ 573542 w 1161639"/>
                <a:gd name="connsiteY10" fmla="*/ 1417128 h 3160587"/>
                <a:gd name="connsiteX11" fmla="*/ 527493 w 1161639"/>
                <a:gd name="connsiteY11" fmla="*/ 1561853 h 3160587"/>
                <a:gd name="connsiteX12" fmla="*/ 513651 w 1161639"/>
                <a:gd name="connsiteY12" fmla="*/ 1583466 h 3160587"/>
                <a:gd name="connsiteX13" fmla="*/ 498055 w 1161639"/>
                <a:gd name="connsiteY13" fmla="*/ 1819782 h 3160587"/>
                <a:gd name="connsiteX14" fmla="*/ 514336 w 1161639"/>
                <a:gd name="connsiteY14" fmla="*/ 1996029 h 3160587"/>
                <a:gd name="connsiteX15" fmla="*/ 527493 w 1161639"/>
                <a:gd name="connsiteY15" fmla="*/ 2160489 h 3160587"/>
                <a:gd name="connsiteX16" fmla="*/ 523327 w 1161639"/>
                <a:gd name="connsiteY16" fmla="*/ 2264442 h 3160587"/>
                <a:gd name="connsiteX17" fmla="*/ 486981 w 1161639"/>
                <a:gd name="connsiteY17" fmla="*/ 2375699 h 3160587"/>
                <a:gd name="connsiteX18" fmla="*/ 422239 w 1161639"/>
                <a:gd name="connsiteY18" fmla="*/ 253545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849151 w 1161639"/>
                <a:gd name="connsiteY29" fmla="*/ 2423091 h 3160587"/>
                <a:gd name="connsiteX30" fmla="*/ 892431 w 1161639"/>
                <a:gd name="connsiteY30" fmla="*/ 2305214 h 3160587"/>
                <a:gd name="connsiteX31" fmla="*/ 965657 w 1161639"/>
                <a:gd name="connsiteY31" fmla="*/ 2193381 h 3160587"/>
                <a:gd name="connsiteX32" fmla="*/ 1040610 w 1161639"/>
                <a:gd name="connsiteY32" fmla="*/ 2074970 h 3160587"/>
                <a:gd name="connsiteX33" fmla="*/ 1066924 w 1161639"/>
                <a:gd name="connsiteY33" fmla="*/ 1956558 h 3160587"/>
                <a:gd name="connsiteX34" fmla="*/ 1060345 w 1161639"/>
                <a:gd name="connsiteY34" fmla="*/ 1824990 h 3160587"/>
                <a:gd name="connsiteX35" fmla="*/ 1014296 w 1161639"/>
                <a:gd name="connsiteY35" fmla="*/ 1700000 h 3160587"/>
                <a:gd name="connsiteX36" fmla="*/ 1026439 w 1161639"/>
                <a:gd name="connsiteY36" fmla="*/ 1594773 h 3160587"/>
                <a:gd name="connsiteX37" fmla="*/ 1047750 w 1161639"/>
                <a:gd name="connsiteY37" fmla="*/ 1489367 h 3160587"/>
                <a:gd name="connsiteX38" fmla="*/ 1077874 w 1161639"/>
                <a:gd name="connsiteY38" fmla="*/ 1330595 h 3160587"/>
                <a:gd name="connsiteX39" fmla="*/ 1086686 w 1161639"/>
                <a:gd name="connsiteY39" fmla="*/ 1171671 h 3160587"/>
                <a:gd name="connsiteX40" fmla="*/ 1105380 w 1161639"/>
                <a:gd name="connsiteY40" fmla="*/ 1012062 h 3160587"/>
                <a:gd name="connsiteX41" fmla="*/ 1143274 w 1161639"/>
                <a:gd name="connsiteY41" fmla="*/ 773663 h 3160587"/>
                <a:gd name="connsiteX42" fmla="*/ 1161639 w 1161639"/>
                <a:gd name="connsiteY42" fmla="*/ 556932 h 3160587"/>
                <a:gd name="connsiteX43" fmla="*/ 1142589 w 1161639"/>
                <a:gd name="connsiteY43" fmla="*/ 371694 h 3160587"/>
                <a:gd name="connsiteX44" fmla="*/ 1095677 w 1161639"/>
                <a:gd name="connsiteY44" fmla="*/ 232328 h 3160587"/>
                <a:gd name="connsiteX45" fmla="*/ 1070912 w 1161639"/>
                <a:gd name="connsiteY45" fmla="*/ 111326 h 3160587"/>
                <a:gd name="connsiteX46" fmla="*/ 1103119 w 1161639"/>
                <a:gd name="connsiteY46" fmla="*/ 0 h 3160587"/>
                <a:gd name="connsiteX47" fmla="*/ 649413 w 1161639"/>
                <a:gd name="connsiteY47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49030 w 1161639"/>
                <a:gd name="connsiteY9" fmla="*/ 1289904 h 3160587"/>
                <a:gd name="connsiteX10" fmla="*/ 653552 w 1161639"/>
                <a:gd name="connsiteY10" fmla="*/ 1439988 h 3160587"/>
                <a:gd name="connsiteX11" fmla="*/ 527493 w 1161639"/>
                <a:gd name="connsiteY11" fmla="*/ 1561853 h 3160587"/>
                <a:gd name="connsiteX12" fmla="*/ 513651 w 1161639"/>
                <a:gd name="connsiteY12" fmla="*/ 1583466 h 3160587"/>
                <a:gd name="connsiteX13" fmla="*/ 498055 w 1161639"/>
                <a:gd name="connsiteY13" fmla="*/ 1819782 h 3160587"/>
                <a:gd name="connsiteX14" fmla="*/ 514336 w 1161639"/>
                <a:gd name="connsiteY14" fmla="*/ 1996029 h 3160587"/>
                <a:gd name="connsiteX15" fmla="*/ 527493 w 1161639"/>
                <a:gd name="connsiteY15" fmla="*/ 2160489 h 3160587"/>
                <a:gd name="connsiteX16" fmla="*/ 523327 w 1161639"/>
                <a:gd name="connsiteY16" fmla="*/ 2264442 h 3160587"/>
                <a:gd name="connsiteX17" fmla="*/ 486981 w 1161639"/>
                <a:gd name="connsiteY17" fmla="*/ 2375699 h 3160587"/>
                <a:gd name="connsiteX18" fmla="*/ 422239 w 1161639"/>
                <a:gd name="connsiteY18" fmla="*/ 253545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849151 w 1161639"/>
                <a:gd name="connsiteY29" fmla="*/ 2423091 h 3160587"/>
                <a:gd name="connsiteX30" fmla="*/ 892431 w 1161639"/>
                <a:gd name="connsiteY30" fmla="*/ 2305214 h 3160587"/>
                <a:gd name="connsiteX31" fmla="*/ 965657 w 1161639"/>
                <a:gd name="connsiteY31" fmla="*/ 2193381 h 3160587"/>
                <a:gd name="connsiteX32" fmla="*/ 1040610 w 1161639"/>
                <a:gd name="connsiteY32" fmla="*/ 2074970 h 3160587"/>
                <a:gd name="connsiteX33" fmla="*/ 1066924 w 1161639"/>
                <a:gd name="connsiteY33" fmla="*/ 1956558 h 3160587"/>
                <a:gd name="connsiteX34" fmla="*/ 1060345 w 1161639"/>
                <a:gd name="connsiteY34" fmla="*/ 1824990 h 3160587"/>
                <a:gd name="connsiteX35" fmla="*/ 1014296 w 1161639"/>
                <a:gd name="connsiteY35" fmla="*/ 1700000 h 3160587"/>
                <a:gd name="connsiteX36" fmla="*/ 1026439 w 1161639"/>
                <a:gd name="connsiteY36" fmla="*/ 1594773 h 3160587"/>
                <a:gd name="connsiteX37" fmla="*/ 1047750 w 1161639"/>
                <a:gd name="connsiteY37" fmla="*/ 1489367 h 3160587"/>
                <a:gd name="connsiteX38" fmla="*/ 1077874 w 1161639"/>
                <a:gd name="connsiteY38" fmla="*/ 1330595 h 3160587"/>
                <a:gd name="connsiteX39" fmla="*/ 1086686 w 1161639"/>
                <a:gd name="connsiteY39" fmla="*/ 1171671 h 3160587"/>
                <a:gd name="connsiteX40" fmla="*/ 1105380 w 1161639"/>
                <a:gd name="connsiteY40" fmla="*/ 1012062 h 3160587"/>
                <a:gd name="connsiteX41" fmla="*/ 1143274 w 1161639"/>
                <a:gd name="connsiteY41" fmla="*/ 773663 h 3160587"/>
                <a:gd name="connsiteX42" fmla="*/ 1161639 w 1161639"/>
                <a:gd name="connsiteY42" fmla="*/ 556932 h 3160587"/>
                <a:gd name="connsiteX43" fmla="*/ 1142589 w 1161639"/>
                <a:gd name="connsiteY43" fmla="*/ 371694 h 3160587"/>
                <a:gd name="connsiteX44" fmla="*/ 1095677 w 1161639"/>
                <a:gd name="connsiteY44" fmla="*/ 232328 h 3160587"/>
                <a:gd name="connsiteX45" fmla="*/ 1070912 w 1161639"/>
                <a:gd name="connsiteY45" fmla="*/ 111326 h 3160587"/>
                <a:gd name="connsiteX46" fmla="*/ 1103119 w 1161639"/>
                <a:gd name="connsiteY46" fmla="*/ 0 h 3160587"/>
                <a:gd name="connsiteX47" fmla="*/ 649413 w 1161639"/>
                <a:gd name="connsiteY47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49030 w 1161639"/>
                <a:gd name="connsiteY9" fmla="*/ 1289904 h 3160587"/>
                <a:gd name="connsiteX10" fmla="*/ 653552 w 1161639"/>
                <a:gd name="connsiteY10" fmla="*/ 1439988 h 3160587"/>
                <a:gd name="connsiteX11" fmla="*/ 632268 w 1161639"/>
                <a:gd name="connsiteY11" fmla="*/ 1578998 h 3160587"/>
                <a:gd name="connsiteX12" fmla="*/ 513651 w 1161639"/>
                <a:gd name="connsiteY12" fmla="*/ 1583466 h 3160587"/>
                <a:gd name="connsiteX13" fmla="*/ 498055 w 1161639"/>
                <a:gd name="connsiteY13" fmla="*/ 1819782 h 3160587"/>
                <a:gd name="connsiteX14" fmla="*/ 514336 w 1161639"/>
                <a:gd name="connsiteY14" fmla="*/ 1996029 h 3160587"/>
                <a:gd name="connsiteX15" fmla="*/ 527493 w 1161639"/>
                <a:gd name="connsiteY15" fmla="*/ 2160489 h 3160587"/>
                <a:gd name="connsiteX16" fmla="*/ 523327 w 1161639"/>
                <a:gd name="connsiteY16" fmla="*/ 2264442 h 3160587"/>
                <a:gd name="connsiteX17" fmla="*/ 486981 w 1161639"/>
                <a:gd name="connsiteY17" fmla="*/ 2375699 h 3160587"/>
                <a:gd name="connsiteX18" fmla="*/ 422239 w 1161639"/>
                <a:gd name="connsiteY18" fmla="*/ 253545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849151 w 1161639"/>
                <a:gd name="connsiteY29" fmla="*/ 2423091 h 3160587"/>
                <a:gd name="connsiteX30" fmla="*/ 892431 w 1161639"/>
                <a:gd name="connsiteY30" fmla="*/ 2305214 h 3160587"/>
                <a:gd name="connsiteX31" fmla="*/ 965657 w 1161639"/>
                <a:gd name="connsiteY31" fmla="*/ 2193381 h 3160587"/>
                <a:gd name="connsiteX32" fmla="*/ 1040610 w 1161639"/>
                <a:gd name="connsiteY32" fmla="*/ 2074970 h 3160587"/>
                <a:gd name="connsiteX33" fmla="*/ 1066924 w 1161639"/>
                <a:gd name="connsiteY33" fmla="*/ 1956558 h 3160587"/>
                <a:gd name="connsiteX34" fmla="*/ 1060345 w 1161639"/>
                <a:gd name="connsiteY34" fmla="*/ 1824990 h 3160587"/>
                <a:gd name="connsiteX35" fmla="*/ 1014296 w 1161639"/>
                <a:gd name="connsiteY35" fmla="*/ 1700000 h 3160587"/>
                <a:gd name="connsiteX36" fmla="*/ 1026439 w 1161639"/>
                <a:gd name="connsiteY36" fmla="*/ 1594773 h 3160587"/>
                <a:gd name="connsiteX37" fmla="*/ 1047750 w 1161639"/>
                <a:gd name="connsiteY37" fmla="*/ 1489367 h 3160587"/>
                <a:gd name="connsiteX38" fmla="*/ 1077874 w 1161639"/>
                <a:gd name="connsiteY38" fmla="*/ 1330595 h 3160587"/>
                <a:gd name="connsiteX39" fmla="*/ 1086686 w 1161639"/>
                <a:gd name="connsiteY39" fmla="*/ 1171671 h 3160587"/>
                <a:gd name="connsiteX40" fmla="*/ 1105380 w 1161639"/>
                <a:gd name="connsiteY40" fmla="*/ 1012062 h 3160587"/>
                <a:gd name="connsiteX41" fmla="*/ 1143274 w 1161639"/>
                <a:gd name="connsiteY41" fmla="*/ 773663 h 3160587"/>
                <a:gd name="connsiteX42" fmla="*/ 1161639 w 1161639"/>
                <a:gd name="connsiteY42" fmla="*/ 556932 h 3160587"/>
                <a:gd name="connsiteX43" fmla="*/ 1142589 w 1161639"/>
                <a:gd name="connsiteY43" fmla="*/ 371694 h 3160587"/>
                <a:gd name="connsiteX44" fmla="*/ 1095677 w 1161639"/>
                <a:gd name="connsiteY44" fmla="*/ 232328 h 3160587"/>
                <a:gd name="connsiteX45" fmla="*/ 1070912 w 1161639"/>
                <a:gd name="connsiteY45" fmla="*/ 111326 h 3160587"/>
                <a:gd name="connsiteX46" fmla="*/ 1103119 w 1161639"/>
                <a:gd name="connsiteY46" fmla="*/ 0 h 3160587"/>
                <a:gd name="connsiteX47" fmla="*/ 649413 w 1161639"/>
                <a:gd name="connsiteY47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49030 w 1161639"/>
                <a:gd name="connsiteY9" fmla="*/ 1289904 h 3160587"/>
                <a:gd name="connsiteX10" fmla="*/ 653552 w 1161639"/>
                <a:gd name="connsiteY10" fmla="*/ 1439988 h 3160587"/>
                <a:gd name="connsiteX11" fmla="*/ 632268 w 1161639"/>
                <a:gd name="connsiteY11" fmla="*/ 1578998 h 3160587"/>
                <a:gd name="connsiteX12" fmla="*/ 582231 w 1161639"/>
                <a:gd name="connsiteY12" fmla="*/ 1749201 h 3160587"/>
                <a:gd name="connsiteX13" fmla="*/ 498055 w 1161639"/>
                <a:gd name="connsiteY13" fmla="*/ 1819782 h 3160587"/>
                <a:gd name="connsiteX14" fmla="*/ 514336 w 1161639"/>
                <a:gd name="connsiteY14" fmla="*/ 1996029 h 3160587"/>
                <a:gd name="connsiteX15" fmla="*/ 527493 w 1161639"/>
                <a:gd name="connsiteY15" fmla="*/ 2160489 h 3160587"/>
                <a:gd name="connsiteX16" fmla="*/ 523327 w 1161639"/>
                <a:gd name="connsiteY16" fmla="*/ 2264442 h 3160587"/>
                <a:gd name="connsiteX17" fmla="*/ 486981 w 1161639"/>
                <a:gd name="connsiteY17" fmla="*/ 2375699 h 3160587"/>
                <a:gd name="connsiteX18" fmla="*/ 422239 w 1161639"/>
                <a:gd name="connsiteY18" fmla="*/ 253545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849151 w 1161639"/>
                <a:gd name="connsiteY29" fmla="*/ 2423091 h 3160587"/>
                <a:gd name="connsiteX30" fmla="*/ 892431 w 1161639"/>
                <a:gd name="connsiteY30" fmla="*/ 2305214 h 3160587"/>
                <a:gd name="connsiteX31" fmla="*/ 965657 w 1161639"/>
                <a:gd name="connsiteY31" fmla="*/ 2193381 h 3160587"/>
                <a:gd name="connsiteX32" fmla="*/ 1040610 w 1161639"/>
                <a:gd name="connsiteY32" fmla="*/ 2074970 h 3160587"/>
                <a:gd name="connsiteX33" fmla="*/ 1066924 w 1161639"/>
                <a:gd name="connsiteY33" fmla="*/ 1956558 h 3160587"/>
                <a:gd name="connsiteX34" fmla="*/ 1060345 w 1161639"/>
                <a:gd name="connsiteY34" fmla="*/ 1824990 h 3160587"/>
                <a:gd name="connsiteX35" fmla="*/ 1014296 w 1161639"/>
                <a:gd name="connsiteY35" fmla="*/ 1700000 h 3160587"/>
                <a:gd name="connsiteX36" fmla="*/ 1026439 w 1161639"/>
                <a:gd name="connsiteY36" fmla="*/ 1594773 h 3160587"/>
                <a:gd name="connsiteX37" fmla="*/ 1047750 w 1161639"/>
                <a:gd name="connsiteY37" fmla="*/ 1489367 h 3160587"/>
                <a:gd name="connsiteX38" fmla="*/ 1077874 w 1161639"/>
                <a:gd name="connsiteY38" fmla="*/ 1330595 h 3160587"/>
                <a:gd name="connsiteX39" fmla="*/ 1086686 w 1161639"/>
                <a:gd name="connsiteY39" fmla="*/ 1171671 h 3160587"/>
                <a:gd name="connsiteX40" fmla="*/ 1105380 w 1161639"/>
                <a:gd name="connsiteY40" fmla="*/ 1012062 h 3160587"/>
                <a:gd name="connsiteX41" fmla="*/ 1143274 w 1161639"/>
                <a:gd name="connsiteY41" fmla="*/ 773663 h 3160587"/>
                <a:gd name="connsiteX42" fmla="*/ 1161639 w 1161639"/>
                <a:gd name="connsiteY42" fmla="*/ 556932 h 3160587"/>
                <a:gd name="connsiteX43" fmla="*/ 1142589 w 1161639"/>
                <a:gd name="connsiteY43" fmla="*/ 371694 h 3160587"/>
                <a:gd name="connsiteX44" fmla="*/ 1095677 w 1161639"/>
                <a:gd name="connsiteY44" fmla="*/ 232328 h 3160587"/>
                <a:gd name="connsiteX45" fmla="*/ 1070912 w 1161639"/>
                <a:gd name="connsiteY45" fmla="*/ 111326 h 3160587"/>
                <a:gd name="connsiteX46" fmla="*/ 1103119 w 1161639"/>
                <a:gd name="connsiteY46" fmla="*/ 0 h 3160587"/>
                <a:gd name="connsiteX47" fmla="*/ 649413 w 1161639"/>
                <a:gd name="connsiteY47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49030 w 1161639"/>
                <a:gd name="connsiteY9" fmla="*/ 1289904 h 3160587"/>
                <a:gd name="connsiteX10" fmla="*/ 653552 w 1161639"/>
                <a:gd name="connsiteY10" fmla="*/ 1439988 h 3160587"/>
                <a:gd name="connsiteX11" fmla="*/ 632268 w 1161639"/>
                <a:gd name="connsiteY11" fmla="*/ 1578998 h 3160587"/>
                <a:gd name="connsiteX12" fmla="*/ 582231 w 1161639"/>
                <a:gd name="connsiteY12" fmla="*/ 1749201 h 3160587"/>
                <a:gd name="connsiteX13" fmla="*/ 498055 w 1161639"/>
                <a:gd name="connsiteY13" fmla="*/ 1819782 h 3160587"/>
                <a:gd name="connsiteX14" fmla="*/ 514336 w 1161639"/>
                <a:gd name="connsiteY14" fmla="*/ 1996029 h 3160587"/>
                <a:gd name="connsiteX15" fmla="*/ 527493 w 1161639"/>
                <a:gd name="connsiteY15" fmla="*/ 2160489 h 3160587"/>
                <a:gd name="connsiteX16" fmla="*/ 523327 w 1161639"/>
                <a:gd name="connsiteY16" fmla="*/ 2264442 h 3160587"/>
                <a:gd name="connsiteX17" fmla="*/ 486981 w 1161639"/>
                <a:gd name="connsiteY17" fmla="*/ 2375699 h 3160587"/>
                <a:gd name="connsiteX18" fmla="*/ 422239 w 1161639"/>
                <a:gd name="connsiteY18" fmla="*/ 253545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849151 w 1161639"/>
                <a:gd name="connsiteY29" fmla="*/ 2423091 h 3160587"/>
                <a:gd name="connsiteX30" fmla="*/ 892431 w 1161639"/>
                <a:gd name="connsiteY30" fmla="*/ 2305214 h 3160587"/>
                <a:gd name="connsiteX31" fmla="*/ 965657 w 1161639"/>
                <a:gd name="connsiteY31" fmla="*/ 2193381 h 3160587"/>
                <a:gd name="connsiteX32" fmla="*/ 1040610 w 1161639"/>
                <a:gd name="connsiteY32" fmla="*/ 2074970 h 3160587"/>
                <a:gd name="connsiteX33" fmla="*/ 1066924 w 1161639"/>
                <a:gd name="connsiteY33" fmla="*/ 1956558 h 3160587"/>
                <a:gd name="connsiteX34" fmla="*/ 1060345 w 1161639"/>
                <a:gd name="connsiteY34" fmla="*/ 1824990 h 3160587"/>
                <a:gd name="connsiteX35" fmla="*/ 941906 w 1161639"/>
                <a:gd name="connsiteY35" fmla="*/ 1728575 h 3160587"/>
                <a:gd name="connsiteX36" fmla="*/ 1026439 w 1161639"/>
                <a:gd name="connsiteY36" fmla="*/ 1594773 h 3160587"/>
                <a:gd name="connsiteX37" fmla="*/ 1047750 w 1161639"/>
                <a:gd name="connsiteY37" fmla="*/ 1489367 h 3160587"/>
                <a:gd name="connsiteX38" fmla="*/ 1077874 w 1161639"/>
                <a:gd name="connsiteY38" fmla="*/ 1330595 h 3160587"/>
                <a:gd name="connsiteX39" fmla="*/ 1086686 w 1161639"/>
                <a:gd name="connsiteY39" fmla="*/ 1171671 h 3160587"/>
                <a:gd name="connsiteX40" fmla="*/ 1105380 w 1161639"/>
                <a:gd name="connsiteY40" fmla="*/ 1012062 h 3160587"/>
                <a:gd name="connsiteX41" fmla="*/ 1143274 w 1161639"/>
                <a:gd name="connsiteY41" fmla="*/ 773663 h 3160587"/>
                <a:gd name="connsiteX42" fmla="*/ 1161639 w 1161639"/>
                <a:gd name="connsiteY42" fmla="*/ 556932 h 3160587"/>
                <a:gd name="connsiteX43" fmla="*/ 1142589 w 1161639"/>
                <a:gd name="connsiteY43" fmla="*/ 371694 h 3160587"/>
                <a:gd name="connsiteX44" fmla="*/ 1095677 w 1161639"/>
                <a:gd name="connsiteY44" fmla="*/ 232328 h 3160587"/>
                <a:gd name="connsiteX45" fmla="*/ 1070912 w 1161639"/>
                <a:gd name="connsiteY45" fmla="*/ 111326 h 3160587"/>
                <a:gd name="connsiteX46" fmla="*/ 1103119 w 1161639"/>
                <a:gd name="connsiteY46" fmla="*/ 0 h 3160587"/>
                <a:gd name="connsiteX47" fmla="*/ 649413 w 1161639"/>
                <a:gd name="connsiteY47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49030 w 1161639"/>
                <a:gd name="connsiteY9" fmla="*/ 1289904 h 3160587"/>
                <a:gd name="connsiteX10" fmla="*/ 653552 w 1161639"/>
                <a:gd name="connsiteY10" fmla="*/ 1439988 h 3160587"/>
                <a:gd name="connsiteX11" fmla="*/ 632268 w 1161639"/>
                <a:gd name="connsiteY11" fmla="*/ 1578998 h 3160587"/>
                <a:gd name="connsiteX12" fmla="*/ 582231 w 1161639"/>
                <a:gd name="connsiteY12" fmla="*/ 1749201 h 3160587"/>
                <a:gd name="connsiteX13" fmla="*/ 530440 w 1161639"/>
                <a:gd name="connsiteY13" fmla="*/ 1842642 h 3160587"/>
                <a:gd name="connsiteX14" fmla="*/ 514336 w 1161639"/>
                <a:gd name="connsiteY14" fmla="*/ 1996029 h 3160587"/>
                <a:gd name="connsiteX15" fmla="*/ 527493 w 1161639"/>
                <a:gd name="connsiteY15" fmla="*/ 2160489 h 3160587"/>
                <a:gd name="connsiteX16" fmla="*/ 523327 w 1161639"/>
                <a:gd name="connsiteY16" fmla="*/ 2264442 h 3160587"/>
                <a:gd name="connsiteX17" fmla="*/ 486981 w 1161639"/>
                <a:gd name="connsiteY17" fmla="*/ 2375699 h 3160587"/>
                <a:gd name="connsiteX18" fmla="*/ 422239 w 1161639"/>
                <a:gd name="connsiteY18" fmla="*/ 253545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849151 w 1161639"/>
                <a:gd name="connsiteY29" fmla="*/ 2423091 h 3160587"/>
                <a:gd name="connsiteX30" fmla="*/ 892431 w 1161639"/>
                <a:gd name="connsiteY30" fmla="*/ 2305214 h 3160587"/>
                <a:gd name="connsiteX31" fmla="*/ 965657 w 1161639"/>
                <a:gd name="connsiteY31" fmla="*/ 2193381 h 3160587"/>
                <a:gd name="connsiteX32" fmla="*/ 1040610 w 1161639"/>
                <a:gd name="connsiteY32" fmla="*/ 2074970 h 3160587"/>
                <a:gd name="connsiteX33" fmla="*/ 1066924 w 1161639"/>
                <a:gd name="connsiteY33" fmla="*/ 1956558 h 3160587"/>
                <a:gd name="connsiteX34" fmla="*/ 1060345 w 1161639"/>
                <a:gd name="connsiteY34" fmla="*/ 1824990 h 3160587"/>
                <a:gd name="connsiteX35" fmla="*/ 941906 w 1161639"/>
                <a:gd name="connsiteY35" fmla="*/ 1728575 h 3160587"/>
                <a:gd name="connsiteX36" fmla="*/ 1026439 w 1161639"/>
                <a:gd name="connsiteY36" fmla="*/ 1594773 h 3160587"/>
                <a:gd name="connsiteX37" fmla="*/ 1047750 w 1161639"/>
                <a:gd name="connsiteY37" fmla="*/ 1489367 h 3160587"/>
                <a:gd name="connsiteX38" fmla="*/ 1077874 w 1161639"/>
                <a:gd name="connsiteY38" fmla="*/ 1330595 h 3160587"/>
                <a:gd name="connsiteX39" fmla="*/ 1086686 w 1161639"/>
                <a:gd name="connsiteY39" fmla="*/ 1171671 h 3160587"/>
                <a:gd name="connsiteX40" fmla="*/ 1105380 w 1161639"/>
                <a:gd name="connsiteY40" fmla="*/ 1012062 h 3160587"/>
                <a:gd name="connsiteX41" fmla="*/ 1143274 w 1161639"/>
                <a:gd name="connsiteY41" fmla="*/ 773663 h 3160587"/>
                <a:gd name="connsiteX42" fmla="*/ 1161639 w 1161639"/>
                <a:gd name="connsiteY42" fmla="*/ 556932 h 3160587"/>
                <a:gd name="connsiteX43" fmla="*/ 1142589 w 1161639"/>
                <a:gd name="connsiteY43" fmla="*/ 371694 h 3160587"/>
                <a:gd name="connsiteX44" fmla="*/ 1095677 w 1161639"/>
                <a:gd name="connsiteY44" fmla="*/ 232328 h 3160587"/>
                <a:gd name="connsiteX45" fmla="*/ 1070912 w 1161639"/>
                <a:gd name="connsiteY45" fmla="*/ 111326 h 3160587"/>
                <a:gd name="connsiteX46" fmla="*/ 1103119 w 1161639"/>
                <a:gd name="connsiteY46" fmla="*/ 0 h 3160587"/>
                <a:gd name="connsiteX47" fmla="*/ 649413 w 1161639"/>
                <a:gd name="connsiteY47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49030 w 1161639"/>
                <a:gd name="connsiteY9" fmla="*/ 1289904 h 3160587"/>
                <a:gd name="connsiteX10" fmla="*/ 653552 w 1161639"/>
                <a:gd name="connsiteY10" fmla="*/ 1439988 h 3160587"/>
                <a:gd name="connsiteX11" fmla="*/ 632268 w 1161639"/>
                <a:gd name="connsiteY11" fmla="*/ 1578998 h 3160587"/>
                <a:gd name="connsiteX12" fmla="*/ 582231 w 1161639"/>
                <a:gd name="connsiteY12" fmla="*/ 1749201 h 3160587"/>
                <a:gd name="connsiteX13" fmla="*/ 530440 w 1161639"/>
                <a:gd name="connsiteY13" fmla="*/ 1842642 h 3160587"/>
                <a:gd name="connsiteX14" fmla="*/ 514336 w 1161639"/>
                <a:gd name="connsiteY14" fmla="*/ 1996029 h 3160587"/>
                <a:gd name="connsiteX15" fmla="*/ 508443 w 1161639"/>
                <a:gd name="connsiteY15" fmla="*/ 2152869 h 3160587"/>
                <a:gd name="connsiteX16" fmla="*/ 523327 w 1161639"/>
                <a:gd name="connsiteY16" fmla="*/ 2264442 h 3160587"/>
                <a:gd name="connsiteX17" fmla="*/ 486981 w 1161639"/>
                <a:gd name="connsiteY17" fmla="*/ 2375699 h 3160587"/>
                <a:gd name="connsiteX18" fmla="*/ 422239 w 1161639"/>
                <a:gd name="connsiteY18" fmla="*/ 253545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849151 w 1161639"/>
                <a:gd name="connsiteY29" fmla="*/ 2423091 h 3160587"/>
                <a:gd name="connsiteX30" fmla="*/ 892431 w 1161639"/>
                <a:gd name="connsiteY30" fmla="*/ 2305214 h 3160587"/>
                <a:gd name="connsiteX31" fmla="*/ 965657 w 1161639"/>
                <a:gd name="connsiteY31" fmla="*/ 2193381 h 3160587"/>
                <a:gd name="connsiteX32" fmla="*/ 1040610 w 1161639"/>
                <a:gd name="connsiteY32" fmla="*/ 2074970 h 3160587"/>
                <a:gd name="connsiteX33" fmla="*/ 1066924 w 1161639"/>
                <a:gd name="connsiteY33" fmla="*/ 1956558 h 3160587"/>
                <a:gd name="connsiteX34" fmla="*/ 1060345 w 1161639"/>
                <a:gd name="connsiteY34" fmla="*/ 1824990 h 3160587"/>
                <a:gd name="connsiteX35" fmla="*/ 941906 w 1161639"/>
                <a:gd name="connsiteY35" fmla="*/ 1728575 h 3160587"/>
                <a:gd name="connsiteX36" fmla="*/ 1026439 w 1161639"/>
                <a:gd name="connsiteY36" fmla="*/ 1594773 h 3160587"/>
                <a:gd name="connsiteX37" fmla="*/ 1047750 w 1161639"/>
                <a:gd name="connsiteY37" fmla="*/ 1489367 h 3160587"/>
                <a:gd name="connsiteX38" fmla="*/ 1077874 w 1161639"/>
                <a:gd name="connsiteY38" fmla="*/ 1330595 h 3160587"/>
                <a:gd name="connsiteX39" fmla="*/ 1086686 w 1161639"/>
                <a:gd name="connsiteY39" fmla="*/ 1171671 h 3160587"/>
                <a:gd name="connsiteX40" fmla="*/ 1105380 w 1161639"/>
                <a:gd name="connsiteY40" fmla="*/ 1012062 h 3160587"/>
                <a:gd name="connsiteX41" fmla="*/ 1143274 w 1161639"/>
                <a:gd name="connsiteY41" fmla="*/ 773663 h 3160587"/>
                <a:gd name="connsiteX42" fmla="*/ 1161639 w 1161639"/>
                <a:gd name="connsiteY42" fmla="*/ 556932 h 3160587"/>
                <a:gd name="connsiteX43" fmla="*/ 1142589 w 1161639"/>
                <a:gd name="connsiteY43" fmla="*/ 371694 h 3160587"/>
                <a:gd name="connsiteX44" fmla="*/ 1095677 w 1161639"/>
                <a:gd name="connsiteY44" fmla="*/ 232328 h 3160587"/>
                <a:gd name="connsiteX45" fmla="*/ 1070912 w 1161639"/>
                <a:gd name="connsiteY45" fmla="*/ 111326 h 3160587"/>
                <a:gd name="connsiteX46" fmla="*/ 1103119 w 1161639"/>
                <a:gd name="connsiteY46" fmla="*/ 0 h 3160587"/>
                <a:gd name="connsiteX47" fmla="*/ 649413 w 1161639"/>
                <a:gd name="connsiteY47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49030 w 1161639"/>
                <a:gd name="connsiteY9" fmla="*/ 1289904 h 3160587"/>
                <a:gd name="connsiteX10" fmla="*/ 653552 w 1161639"/>
                <a:gd name="connsiteY10" fmla="*/ 1439988 h 3160587"/>
                <a:gd name="connsiteX11" fmla="*/ 632268 w 1161639"/>
                <a:gd name="connsiteY11" fmla="*/ 1578998 h 3160587"/>
                <a:gd name="connsiteX12" fmla="*/ 582231 w 1161639"/>
                <a:gd name="connsiteY12" fmla="*/ 1749201 h 3160587"/>
                <a:gd name="connsiteX13" fmla="*/ 530440 w 1161639"/>
                <a:gd name="connsiteY13" fmla="*/ 1842642 h 3160587"/>
                <a:gd name="connsiteX14" fmla="*/ 514336 w 1161639"/>
                <a:gd name="connsiteY14" fmla="*/ 1996029 h 3160587"/>
                <a:gd name="connsiteX15" fmla="*/ 508443 w 1161639"/>
                <a:gd name="connsiteY15" fmla="*/ 2152869 h 3160587"/>
                <a:gd name="connsiteX16" fmla="*/ 471892 w 1161639"/>
                <a:gd name="connsiteY16" fmla="*/ 2273967 h 3160587"/>
                <a:gd name="connsiteX17" fmla="*/ 486981 w 1161639"/>
                <a:gd name="connsiteY17" fmla="*/ 2375699 h 3160587"/>
                <a:gd name="connsiteX18" fmla="*/ 422239 w 1161639"/>
                <a:gd name="connsiteY18" fmla="*/ 253545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849151 w 1161639"/>
                <a:gd name="connsiteY29" fmla="*/ 2423091 h 3160587"/>
                <a:gd name="connsiteX30" fmla="*/ 892431 w 1161639"/>
                <a:gd name="connsiteY30" fmla="*/ 2305214 h 3160587"/>
                <a:gd name="connsiteX31" fmla="*/ 965657 w 1161639"/>
                <a:gd name="connsiteY31" fmla="*/ 2193381 h 3160587"/>
                <a:gd name="connsiteX32" fmla="*/ 1040610 w 1161639"/>
                <a:gd name="connsiteY32" fmla="*/ 2074970 h 3160587"/>
                <a:gd name="connsiteX33" fmla="*/ 1066924 w 1161639"/>
                <a:gd name="connsiteY33" fmla="*/ 1956558 h 3160587"/>
                <a:gd name="connsiteX34" fmla="*/ 1060345 w 1161639"/>
                <a:gd name="connsiteY34" fmla="*/ 1824990 h 3160587"/>
                <a:gd name="connsiteX35" fmla="*/ 941906 w 1161639"/>
                <a:gd name="connsiteY35" fmla="*/ 1728575 h 3160587"/>
                <a:gd name="connsiteX36" fmla="*/ 1026439 w 1161639"/>
                <a:gd name="connsiteY36" fmla="*/ 1594773 h 3160587"/>
                <a:gd name="connsiteX37" fmla="*/ 1047750 w 1161639"/>
                <a:gd name="connsiteY37" fmla="*/ 1489367 h 3160587"/>
                <a:gd name="connsiteX38" fmla="*/ 1077874 w 1161639"/>
                <a:gd name="connsiteY38" fmla="*/ 1330595 h 3160587"/>
                <a:gd name="connsiteX39" fmla="*/ 1086686 w 1161639"/>
                <a:gd name="connsiteY39" fmla="*/ 1171671 h 3160587"/>
                <a:gd name="connsiteX40" fmla="*/ 1105380 w 1161639"/>
                <a:gd name="connsiteY40" fmla="*/ 1012062 h 3160587"/>
                <a:gd name="connsiteX41" fmla="*/ 1143274 w 1161639"/>
                <a:gd name="connsiteY41" fmla="*/ 773663 h 3160587"/>
                <a:gd name="connsiteX42" fmla="*/ 1161639 w 1161639"/>
                <a:gd name="connsiteY42" fmla="*/ 556932 h 3160587"/>
                <a:gd name="connsiteX43" fmla="*/ 1142589 w 1161639"/>
                <a:gd name="connsiteY43" fmla="*/ 371694 h 3160587"/>
                <a:gd name="connsiteX44" fmla="*/ 1095677 w 1161639"/>
                <a:gd name="connsiteY44" fmla="*/ 232328 h 3160587"/>
                <a:gd name="connsiteX45" fmla="*/ 1070912 w 1161639"/>
                <a:gd name="connsiteY45" fmla="*/ 111326 h 3160587"/>
                <a:gd name="connsiteX46" fmla="*/ 1103119 w 1161639"/>
                <a:gd name="connsiteY46" fmla="*/ 0 h 3160587"/>
                <a:gd name="connsiteX47" fmla="*/ 649413 w 1161639"/>
                <a:gd name="connsiteY47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49030 w 1161639"/>
                <a:gd name="connsiteY9" fmla="*/ 1289904 h 3160587"/>
                <a:gd name="connsiteX10" fmla="*/ 653552 w 1161639"/>
                <a:gd name="connsiteY10" fmla="*/ 1439988 h 3160587"/>
                <a:gd name="connsiteX11" fmla="*/ 632268 w 1161639"/>
                <a:gd name="connsiteY11" fmla="*/ 1578998 h 3160587"/>
                <a:gd name="connsiteX12" fmla="*/ 582231 w 1161639"/>
                <a:gd name="connsiteY12" fmla="*/ 1749201 h 3160587"/>
                <a:gd name="connsiteX13" fmla="*/ 530440 w 1161639"/>
                <a:gd name="connsiteY13" fmla="*/ 1842642 h 3160587"/>
                <a:gd name="connsiteX14" fmla="*/ 514336 w 1161639"/>
                <a:gd name="connsiteY14" fmla="*/ 1996029 h 3160587"/>
                <a:gd name="connsiteX15" fmla="*/ 508443 w 1161639"/>
                <a:gd name="connsiteY15" fmla="*/ 2152869 h 3160587"/>
                <a:gd name="connsiteX16" fmla="*/ 471892 w 1161639"/>
                <a:gd name="connsiteY16" fmla="*/ 2273967 h 3160587"/>
                <a:gd name="connsiteX17" fmla="*/ 395541 w 1161639"/>
                <a:gd name="connsiteY17" fmla="*/ 2396654 h 3160587"/>
                <a:gd name="connsiteX18" fmla="*/ 422239 w 1161639"/>
                <a:gd name="connsiteY18" fmla="*/ 253545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849151 w 1161639"/>
                <a:gd name="connsiteY29" fmla="*/ 2423091 h 3160587"/>
                <a:gd name="connsiteX30" fmla="*/ 892431 w 1161639"/>
                <a:gd name="connsiteY30" fmla="*/ 2305214 h 3160587"/>
                <a:gd name="connsiteX31" fmla="*/ 965657 w 1161639"/>
                <a:gd name="connsiteY31" fmla="*/ 2193381 h 3160587"/>
                <a:gd name="connsiteX32" fmla="*/ 1040610 w 1161639"/>
                <a:gd name="connsiteY32" fmla="*/ 2074970 h 3160587"/>
                <a:gd name="connsiteX33" fmla="*/ 1066924 w 1161639"/>
                <a:gd name="connsiteY33" fmla="*/ 1956558 h 3160587"/>
                <a:gd name="connsiteX34" fmla="*/ 1060345 w 1161639"/>
                <a:gd name="connsiteY34" fmla="*/ 1824990 h 3160587"/>
                <a:gd name="connsiteX35" fmla="*/ 941906 w 1161639"/>
                <a:gd name="connsiteY35" fmla="*/ 1728575 h 3160587"/>
                <a:gd name="connsiteX36" fmla="*/ 1026439 w 1161639"/>
                <a:gd name="connsiteY36" fmla="*/ 1594773 h 3160587"/>
                <a:gd name="connsiteX37" fmla="*/ 1047750 w 1161639"/>
                <a:gd name="connsiteY37" fmla="*/ 1489367 h 3160587"/>
                <a:gd name="connsiteX38" fmla="*/ 1077874 w 1161639"/>
                <a:gd name="connsiteY38" fmla="*/ 1330595 h 3160587"/>
                <a:gd name="connsiteX39" fmla="*/ 1086686 w 1161639"/>
                <a:gd name="connsiteY39" fmla="*/ 1171671 h 3160587"/>
                <a:gd name="connsiteX40" fmla="*/ 1105380 w 1161639"/>
                <a:gd name="connsiteY40" fmla="*/ 1012062 h 3160587"/>
                <a:gd name="connsiteX41" fmla="*/ 1143274 w 1161639"/>
                <a:gd name="connsiteY41" fmla="*/ 773663 h 3160587"/>
                <a:gd name="connsiteX42" fmla="*/ 1161639 w 1161639"/>
                <a:gd name="connsiteY42" fmla="*/ 556932 h 3160587"/>
                <a:gd name="connsiteX43" fmla="*/ 1142589 w 1161639"/>
                <a:gd name="connsiteY43" fmla="*/ 371694 h 3160587"/>
                <a:gd name="connsiteX44" fmla="*/ 1095677 w 1161639"/>
                <a:gd name="connsiteY44" fmla="*/ 232328 h 3160587"/>
                <a:gd name="connsiteX45" fmla="*/ 1070912 w 1161639"/>
                <a:gd name="connsiteY45" fmla="*/ 111326 h 3160587"/>
                <a:gd name="connsiteX46" fmla="*/ 1103119 w 1161639"/>
                <a:gd name="connsiteY46" fmla="*/ 0 h 3160587"/>
                <a:gd name="connsiteX47" fmla="*/ 649413 w 1161639"/>
                <a:gd name="connsiteY47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49030 w 1161639"/>
                <a:gd name="connsiteY9" fmla="*/ 1289904 h 3160587"/>
                <a:gd name="connsiteX10" fmla="*/ 653552 w 1161639"/>
                <a:gd name="connsiteY10" fmla="*/ 1439988 h 3160587"/>
                <a:gd name="connsiteX11" fmla="*/ 632268 w 1161639"/>
                <a:gd name="connsiteY11" fmla="*/ 1578998 h 3160587"/>
                <a:gd name="connsiteX12" fmla="*/ 582231 w 1161639"/>
                <a:gd name="connsiteY12" fmla="*/ 1749201 h 3160587"/>
                <a:gd name="connsiteX13" fmla="*/ 530440 w 1161639"/>
                <a:gd name="connsiteY13" fmla="*/ 1842642 h 3160587"/>
                <a:gd name="connsiteX14" fmla="*/ 514336 w 1161639"/>
                <a:gd name="connsiteY14" fmla="*/ 1996029 h 3160587"/>
                <a:gd name="connsiteX15" fmla="*/ 508443 w 1161639"/>
                <a:gd name="connsiteY15" fmla="*/ 2152869 h 3160587"/>
                <a:gd name="connsiteX16" fmla="*/ 471892 w 1161639"/>
                <a:gd name="connsiteY16" fmla="*/ 2273967 h 3160587"/>
                <a:gd name="connsiteX17" fmla="*/ 395541 w 1161639"/>
                <a:gd name="connsiteY17" fmla="*/ 2396654 h 3160587"/>
                <a:gd name="connsiteX18" fmla="*/ 250789 w 1161639"/>
                <a:gd name="connsiteY18" fmla="*/ 251259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849151 w 1161639"/>
                <a:gd name="connsiteY29" fmla="*/ 2423091 h 3160587"/>
                <a:gd name="connsiteX30" fmla="*/ 892431 w 1161639"/>
                <a:gd name="connsiteY30" fmla="*/ 2305214 h 3160587"/>
                <a:gd name="connsiteX31" fmla="*/ 965657 w 1161639"/>
                <a:gd name="connsiteY31" fmla="*/ 2193381 h 3160587"/>
                <a:gd name="connsiteX32" fmla="*/ 1040610 w 1161639"/>
                <a:gd name="connsiteY32" fmla="*/ 2074970 h 3160587"/>
                <a:gd name="connsiteX33" fmla="*/ 1066924 w 1161639"/>
                <a:gd name="connsiteY33" fmla="*/ 1956558 h 3160587"/>
                <a:gd name="connsiteX34" fmla="*/ 1060345 w 1161639"/>
                <a:gd name="connsiteY34" fmla="*/ 1824990 h 3160587"/>
                <a:gd name="connsiteX35" fmla="*/ 941906 w 1161639"/>
                <a:gd name="connsiteY35" fmla="*/ 1728575 h 3160587"/>
                <a:gd name="connsiteX36" fmla="*/ 1026439 w 1161639"/>
                <a:gd name="connsiteY36" fmla="*/ 1594773 h 3160587"/>
                <a:gd name="connsiteX37" fmla="*/ 1047750 w 1161639"/>
                <a:gd name="connsiteY37" fmla="*/ 1489367 h 3160587"/>
                <a:gd name="connsiteX38" fmla="*/ 1077874 w 1161639"/>
                <a:gd name="connsiteY38" fmla="*/ 1330595 h 3160587"/>
                <a:gd name="connsiteX39" fmla="*/ 1086686 w 1161639"/>
                <a:gd name="connsiteY39" fmla="*/ 1171671 h 3160587"/>
                <a:gd name="connsiteX40" fmla="*/ 1105380 w 1161639"/>
                <a:gd name="connsiteY40" fmla="*/ 1012062 h 3160587"/>
                <a:gd name="connsiteX41" fmla="*/ 1143274 w 1161639"/>
                <a:gd name="connsiteY41" fmla="*/ 773663 h 3160587"/>
                <a:gd name="connsiteX42" fmla="*/ 1161639 w 1161639"/>
                <a:gd name="connsiteY42" fmla="*/ 556932 h 3160587"/>
                <a:gd name="connsiteX43" fmla="*/ 1142589 w 1161639"/>
                <a:gd name="connsiteY43" fmla="*/ 371694 h 3160587"/>
                <a:gd name="connsiteX44" fmla="*/ 1095677 w 1161639"/>
                <a:gd name="connsiteY44" fmla="*/ 232328 h 3160587"/>
                <a:gd name="connsiteX45" fmla="*/ 1070912 w 1161639"/>
                <a:gd name="connsiteY45" fmla="*/ 111326 h 3160587"/>
                <a:gd name="connsiteX46" fmla="*/ 1103119 w 1161639"/>
                <a:gd name="connsiteY46" fmla="*/ 0 h 3160587"/>
                <a:gd name="connsiteX47" fmla="*/ 649413 w 1161639"/>
                <a:gd name="connsiteY47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49030 w 1161639"/>
                <a:gd name="connsiteY9" fmla="*/ 1289904 h 3160587"/>
                <a:gd name="connsiteX10" fmla="*/ 653552 w 1161639"/>
                <a:gd name="connsiteY10" fmla="*/ 1439988 h 3160587"/>
                <a:gd name="connsiteX11" fmla="*/ 632268 w 1161639"/>
                <a:gd name="connsiteY11" fmla="*/ 1578998 h 3160587"/>
                <a:gd name="connsiteX12" fmla="*/ 582231 w 1161639"/>
                <a:gd name="connsiteY12" fmla="*/ 1749201 h 3160587"/>
                <a:gd name="connsiteX13" fmla="*/ 530440 w 1161639"/>
                <a:gd name="connsiteY13" fmla="*/ 1842642 h 3160587"/>
                <a:gd name="connsiteX14" fmla="*/ 514336 w 1161639"/>
                <a:gd name="connsiteY14" fmla="*/ 1996029 h 3160587"/>
                <a:gd name="connsiteX15" fmla="*/ 508443 w 1161639"/>
                <a:gd name="connsiteY15" fmla="*/ 2152869 h 3160587"/>
                <a:gd name="connsiteX16" fmla="*/ 471892 w 1161639"/>
                <a:gd name="connsiteY16" fmla="*/ 2273967 h 3160587"/>
                <a:gd name="connsiteX17" fmla="*/ 395541 w 1161639"/>
                <a:gd name="connsiteY17" fmla="*/ 2396654 h 3160587"/>
                <a:gd name="connsiteX18" fmla="*/ 250789 w 1161639"/>
                <a:gd name="connsiteY18" fmla="*/ 251259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744376 w 1161639"/>
                <a:gd name="connsiteY29" fmla="*/ 2415471 h 3160587"/>
                <a:gd name="connsiteX30" fmla="*/ 892431 w 1161639"/>
                <a:gd name="connsiteY30" fmla="*/ 2305214 h 3160587"/>
                <a:gd name="connsiteX31" fmla="*/ 965657 w 1161639"/>
                <a:gd name="connsiteY31" fmla="*/ 2193381 h 3160587"/>
                <a:gd name="connsiteX32" fmla="*/ 1040610 w 1161639"/>
                <a:gd name="connsiteY32" fmla="*/ 2074970 h 3160587"/>
                <a:gd name="connsiteX33" fmla="*/ 1066924 w 1161639"/>
                <a:gd name="connsiteY33" fmla="*/ 1956558 h 3160587"/>
                <a:gd name="connsiteX34" fmla="*/ 1060345 w 1161639"/>
                <a:gd name="connsiteY34" fmla="*/ 1824990 h 3160587"/>
                <a:gd name="connsiteX35" fmla="*/ 941906 w 1161639"/>
                <a:gd name="connsiteY35" fmla="*/ 1728575 h 3160587"/>
                <a:gd name="connsiteX36" fmla="*/ 1026439 w 1161639"/>
                <a:gd name="connsiteY36" fmla="*/ 1594773 h 3160587"/>
                <a:gd name="connsiteX37" fmla="*/ 1047750 w 1161639"/>
                <a:gd name="connsiteY37" fmla="*/ 1489367 h 3160587"/>
                <a:gd name="connsiteX38" fmla="*/ 1077874 w 1161639"/>
                <a:gd name="connsiteY38" fmla="*/ 1330595 h 3160587"/>
                <a:gd name="connsiteX39" fmla="*/ 1086686 w 1161639"/>
                <a:gd name="connsiteY39" fmla="*/ 1171671 h 3160587"/>
                <a:gd name="connsiteX40" fmla="*/ 1105380 w 1161639"/>
                <a:gd name="connsiteY40" fmla="*/ 1012062 h 3160587"/>
                <a:gd name="connsiteX41" fmla="*/ 1143274 w 1161639"/>
                <a:gd name="connsiteY41" fmla="*/ 773663 h 3160587"/>
                <a:gd name="connsiteX42" fmla="*/ 1161639 w 1161639"/>
                <a:gd name="connsiteY42" fmla="*/ 556932 h 3160587"/>
                <a:gd name="connsiteX43" fmla="*/ 1142589 w 1161639"/>
                <a:gd name="connsiteY43" fmla="*/ 371694 h 3160587"/>
                <a:gd name="connsiteX44" fmla="*/ 1095677 w 1161639"/>
                <a:gd name="connsiteY44" fmla="*/ 232328 h 3160587"/>
                <a:gd name="connsiteX45" fmla="*/ 1070912 w 1161639"/>
                <a:gd name="connsiteY45" fmla="*/ 111326 h 3160587"/>
                <a:gd name="connsiteX46" fmla="*/ 1103119 w 1161639"/>
                <a:gd name="connsiteY46" fmla="*/ 0 h 3160587"/>
                <a:gd name="connsiteX47" fmla="*/ 649413 w 1161639"/>
                <a:gd name="connsiteY47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49030 w 1161639"/>
                <a:gd name="connsiteY9" fmla="*/ 1289904 h 3160587"/>
                <a:gd name="connsiteX10" fmla="*/ 653552 w 1161639"/>
                <a:gd name="connsiteY10" fmla="*/ 1439988 h 3160587"/>
                <a:gd name="connsiteX11" fmla="*/ 632268 w 1161639"/>
                <a:gd name="connsiteY11" fmla="*/ 1578998 h 3160587"/>
                <a:gd name="connsiteX12" fmla="*/ 582231 w 1161639"/>
                <a:gd name="connsiteY12" fmla="*/ 1749201 h 3160587"/>
                <a:gd name="connsiteX13" fmla="*/ 530440 w 1161639"/>
                <a:gd name="connsiteY13" fmla="*/ 1842642 h 3160587"/>
                <a:gd name="connsiteX14" fmla="*/ 514336 w 1161639"/>
                <a:gd name="connsiteY14" fmla="*/ 1996029 h 3160587"/>
                <a:gd name="connsiteX15" fmla="*/ 508443 w 1161639"/>
                <a:gd name="connsiteY15" fmla="*/ 2152869 h 3160587"/>
                <a:gd name="connsiteX16" fmla="*/ 471892 w 1161639"/>
                <a:gd name="connsiteY16" fmla="*/ 2273967 h 3160587"/>
                <a:gd name="connsiteX17" fmla="*/ 395541 w 1161639"/>
                <a:gd name="connsiteY17" fmla="*/ 2396654 h 3160587"/>
                <a:gd name="connsiteX18" fmla="*/ 250789 w 1161639"/>
                <a:gd name="connsiteY18" fmla="*/ 251259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744376 w 1161639"/>
                <a:gd name="connsiteY29" fmla="*/ 2415471 h 3160587"/>
                <a:gd name="connsiteX30" fmla="*/ 780036 w 1161639"/>
                <a:gd name="connsiteY30" fmla="*/ 2217584 h 3160587"/>
                <a:gd name="connsiteX31" fmla="*/ 965657 w 1161639"/>
                <a:gd name="connsiteY31" fmla="*/ 2193381 h 3160587"/>
                <a:gd name="connsiteX32" fmla="*/ 1040610 w 1161639"/>
                <a:gd name="connsiteY32" fmla="*/ 2074970 h 3160587"/>
                <a:gd name="connsiteX33" fmla="*/ 1066924 w 1161639"/>
                <a:gd name="connsiteY33" fmla="*/ 1956558 h 3160587"/>
                <a:gd name="connsiteX34" fmla="*/ 1060345 w 1161639"/>
                <a:gd name="connsiteY34" fmla="*/ 1824990 h 3160587"/>
                <a:gd name="connsiteX35" fmla="*/ 941906 w 1161639"/>
                <a:gd name="connsiteY35" fmla="*/ 1728575 h 3160587"/>
                <a:gd name="connsiteX36" fmla="*/ 1026439 w 1161639"/>
                <a:gd name="connsiteY36" fmla="*/ 1594773 h 3160587"/>
                <a:gd name="connsiteX37" fmla="*/ 1047750 w 1161639"/>
                <a:gd name="connsiteY37" fmla="*/ 1489367 h 3160587"/>
                <a:gd name="connsiteX38" fmla="*/ 1077874 w 1161639"/>
                <a:gd name="connsiteY38" fmla="*/ 1330595 h 3160587"/>
                <a:gd name="connsiteX39" fmla="*/ 1086686 w 1161639"/>
                <a:gd name="connsiteY39" fmla="*/ 1171671 h 3160587"/>
                <a:gd name="connsiteX40" fmla="*/ 1105380 w 1161639"/>
                <a:gd name="connsiteY40" fmla="*/ 1012062 h 3160587"/>
                <a:gd name="connsiteX41" fmla="*/ 1143274 w 1161639"/>
                <a:gd name="connsiteY41" fmla="*/ 773663 h 3160587"/>
                <a:gd name="connsiteX42" fmla="*/ 1161639 w 1161639"/>
                <a:gd name="connsiteY42" fmla="*/ 556932 h 3160587"/>
                <a:gd name="connsiteX43" fmla="*/ 1142589 w 1161639"/>
                <a:gd name="connsiteY43" fmla="*/ 371694 h 3160587"/>
                <a:gd name="connsiteX44" fmla="*/ 1095677 w 1161639"/>
                <a:gd name="connsiteY44" fmla="*/ 232328 h 3160587"/>
                <a:gd name="connsiteX45" fmla="*/ 1070912 w 1161639"/>
                <a:gd name="connsiteY45" fmla="*/ 111326 h 3160587"/>
                <a:gd name="connsiteX46" fmla="*/ 1103119 w 1161639"/>
                <a:gd name="connsiteY46" fmla="*/ 0 h 3160587"/>
                <a:gd name="connsiteX47" fmla="*/ 649413 w 1161639"/>
                <a:gd name="connsiteY47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49030 w 1161639"/>
                <a:gd name="connsiteY9" fmla="*/ 1289904 h 3160587"/>
                <a:gd name="connsiteX10" fmla="*/ 653552 w 1161639"/>
                <a:gd name="connsiteY10" fmla="*/ 1439988 h 3160587"/>
                <a:gd name="connsiteX11" fmla="*/ 632268 w 1161639"/>
                <a:gd name="connsiteY11" fmla="*/ 1578998 h 3160587"/>
                <a:gd name="connsiteX12" fmla="*/ 582231 w 1161639"/>
                <a:gd name="connsiteY12" fmla="*/ 1749201 h 3160587"/>
                <a:gd name="connsiteX13" fmla="*/ 530440 w 1161639"/>
                <a:gd name="connsiteY13" fmla="*/ 1842642 h 3160587"/>
                <a:gd name="connsiteX14" fmla="*/ 514336 w 1161639"/>
                <a:gd name="connsiteY14" fmla="*/ 1996029 h 3160587"/>
                <a:gd name="connsiteX15" fmla="*/ 508443 w 1161639"/>
                <a:gd name="connsiteY15" fmla="*/ 2152869 h 3160587"/>
                <a:gd name="connsiteX16" fmla="*/ 471892 w 1161639"/>
                <a:gd name="connsiteY16" fmla="*/ 2273967 h 3160587"/>
                <a:gd name="connsiteX17" fmla="*/ 395541 w 1161639"/>
                <a:gd name="connsiteY17" fmla="*/ 2396654 h 3160587"/>
                <a:gd name="connsiteX18" fmla="*/ 250789 w 1161639"/>
                <a:gd name="connsiteY18" fmla="*/ 251259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744376 w 1161639"/>
                <a:gd name="connsiteY29" fmla="*/ 2415471 h 3160587"/>
                <a:gd name="connsiteX30" fmla="*/ 780036 w 1161639"/>
                <a:gd name="connsiteY30" fmla="*/ 2217584 h 3160587"/>
                <a:gd name="connsiteX31" fmla="*/ 832307 w 1161639"/>
                <a:gd name="connsiteY31" fmla="*/ 1993356 h 3160587"/>
                <a:gd name="connsiteX32" fmla="*/ 1040610 w 1161639"/>
                <a:gd name="connsiteY32" fmla="*/ 2074970 h 3160587"/>
                <a:gd name="connsiteX33" fmla="*/ 1066924 w 1161639"/>
                <a:gd name="connsiteY33" fmla="*/ 1956558 h 3160587"/>
                <a:gd name="connsiteX34" fmla="*/ 1060345 w 1161639"/>
                <a:gd name="connsiteY34" fmla="*/ 1824990 h 3160587"/>
                <a:gd name="connsiteX35" fmla="*/ 941906 w 1161639"/>
                <a:gd name="connsiteY35" fmla="*/ 1728575 h 3160587"/>
                <a:gd name="connsiteX36" fmla="*/ 1026439 w 1161639"/>
                <a:gd name="connsiteY36" fmla="*/ 1594773 h 3160587"/>
                <a:gd name="connsiteX37" fmla="*/ 1047750 w 1161639"/>
                <a:gd name="connsiteY37" fmla="*/ 1489367 h 3160587"/>
                <a:gd name="connsiteX38" fmla="*/ 1077874 w 1161639"/>
                <a:gd name="connsiteY38" fmla="*/ 1330595 h 3160587"/>
                <a:gd name="connsiteX39" fmla="*/ 1086686 w 1161639"/>
                <a:gd name="connsiteY39" fmla="*/ 1171671 h 3160587"/>
                <a:gd name="connsiteX40" fmla="*/ 1105380 w 1161639"/>
                <a:gd name="connsiteY40" fmla="*/ 1012062 h 3160587"/>
                <a:gd name="connsiteX41" fmla="*/ 1143274 w 1161639"/>
                <a:gd name="connsiteY41" fmla="*/ 773663 h 3160587"/>
                <a:gd name="connsiteX42" fmla="*/ 1161639 w 1161639"/>
                <a:gd name="connsiteY42" fmla="*/ 556932 h 3160587"/>
                <a:gd name="connsiteX43" fmla="*/ 1142589 w 1161639"/>
                <a:gd name="connsiteY43" fmla="*/ 371694 h 3160587"/>
                <a:gd name="connsiteX44" fmla="*/ 1095677 w 1161639"/>
                <a:gd name="connsiteY44" fmla="*/ 232328 h 3160587"/>
                <a:gd name="connsiteX45" fmla="*/ 1070912 w 1161639"/>
                <a:gd name="connsiteY45" fmla="*/ 111326 h 3160587"/>
                <a:gd name="connsiteX46" fmla="*/ 1103119 w 1161639"/>
                <a:gd name="connsiteY46" fmla="*/ 0 h 3160587"/>
                <a:gd name="connsiteX47" fmla="*/ 649413 w 1161639"/>
                <a:gd name="connsiteY47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49030 w 1161639"/>
                <a:gd name="connsiteY9" fmla="*/ 1289904 h 3160587"/>
                <a:gd name="connsiteX10" fmla="*/ 653552 w 1161639"/>
                <a:gd name="connsiteY10" fmla="*/ 1439988 h 3160587"/>
                <a:gd name="connsiteX11" fmla="*/ 632268 w 1161639"/>
                <a:gd name="connsiteY11" fmla="*/ 1578998 h 3160587"/>
                <a:gd name="connsiteX12" fmla="*/ 582231 w 1161639"/>
                <a:gd name="connsiteY12" fmla="*/ 1749201 h 3160587"/>
                <a:gd name="connsiteX13" fmla="*/ 530440 w 1161639"/>
                <a:gd name="connsiteY13" fmla="*/ 1842642 h 3160587"/>
                <a:gd name="connsiteX14" fmla="*/ 514336 w 1161639"/>
                <a:gd name="connsiteY14" fmla="*/ 1996029 h 3160587"/>
                <a:gd name="connsiteX15" fmla="*/ 508443 w 1161639"/>
                <a:gd name="connsiteY15" fmla="*/ 2152869 h 3160587"/>
                <a:gd name="connsiteX16" fmla="*/ 471892 w 1161639"/>
                <a:gd name="connsiteY16" fmla="*/ 2273967 h 3160587"/>
                <a:gd name="connsiteX17" fmla="*/ 395541 w 1161639"/>
                <a:gd name="connsiteY17" fmla="*/ 2396654 h 3160587"/>
                <a:gd name="connsiteX18" fmla="*/ 250789 w 1161639"/>
                <a:gd name="connsiteY18" fmla="*/ 251259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744376 w 1161639"/>
                <a:gd name="connsiteY29" fmla="*/ 2415471 h 3160587"/>
                <a:gd name="connsiteX30" fmla="*/ 780036 w 1161639"/>
                <a:gd name="connsiteY30" fmla="*/ 2217584 h 3160587"/>
                <a:gd name="connsiteX31" fmla="*/ 832307 w 1161639"/>
                <a:gd name="connsiteY31" fmla="*/ 1993356 h 3160587"/>
                <a:gd name="connsiteX32" fmla="*/ 1040610 w 1161639"/>
                <a:gd name="connsiteY32" fmla="*/ 2074970 h 3160587"/>
                <a:gd name="connsiteX33" fmla="*/ 880234 w 1161639"/>
                <a:gd name="connsiteY33" fmla="*/ 1874643 h 3160587"/>
                <a:gd name="connsiteX34" fmla="*/ 1060345 w 1161639"/>
                <a:gd name="connsiteY34" fmla="*/ 1824990 h 3160587"/>
                <a:gd name="connsiteX35" fmla="*/ 941906 w 1161639"/>
                <a:gd name="connsiteY35" fmla="*/ 1728575 h 3160587"/>
                <a:gd name="connsiteX36" fmla="*/ 1026439 w 1161639"/>
                <a:gd name="connsiteY36" fmla="*/ 1594773 h 3160587"/>
                <a:gd name="connsiteX37" fmla="*/ 1047750 w 1161639"/>
                <a:gd name="connsiteY37" fmla="*/ 1489367 h 3160587"/>
                <a:gd name="connsiteX38" fmla="*/ 1077874 w 1161639"/>
                <a:gd name="connsiteY38" fmla="*/ 1330595 h 3160587"/>
                <a:gd name="connsiteX39" fmla="*/ 1086686 w 1161639"/>
                <a:gd name="connsiteY39" fmla="*/ 1171671 h 3160587"/>
                <a:gd name="connsiteX40" fmla="*/ 1105380 w 1161639"/>
                <a:gd name="connsiteY40" fmla="*/ 1012062 h 3160587"/>
                <a:gd name="connsiteX41" fmla="*/ 1143274 w 1161639"/>
                <a:gd name="connsiteY41" fmla="*/ 773663 h 3160587"/>
                <a:gd name="connsiteX42" fmla="*/ 1161639 w 1161639"/>
                <a:gd name="connsiteY42" fmla="*/ 556932 h 3160587"/>
                <a:gd name="connsiteX43" fmla="*/ 1142589 w 1161639"/>
                <a:gd name="connsiteY43" fmla="*/ 371694 h 3160587"/>
                <a:gd name="connsiteX44" fmla="*/ 1095677 w 1161639"/>
                <a:gd name="connsiteY44" fmla="*/ 232328 h 3160587"/>
                <a:gd name="connsiteX45" fmla="*/ 1070912 w 1161639"/>
                <a:gd name="connsiteY45" fmla="*/ 111326 h 3160587"/>
                <a:gd name="connsiteX46" fmla="*/ 1103119 w 1161639"/>
                <a:gd name="connsiteY46" fmla="*/ 0 h 3160587"/>
                <a:gd name="connsiteX47" fmla="*/ 649413 w 1161639"/>
                <a:gd name="connsiteY47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49030 w 1161639"/>
                <a:gd name="connsiteY9" fmla="*/ 1289904 h 3160587"/>
                <a:gd name="connsiteX10" fmla="*/ 653552 w 1161639"/>
                <a:gd name="connsiteY10" fmla="*/ 1439988 h 3160587"/>
                <a:gd name="connsiteX11" fmla="*/ 632268 w 1161639"/>
                <a:gd name="connsiteY11" fmla="*/ 1578998 h 3160587"/>
                <a:gd name="connsiteX12" fmla="*/ 582231 w 1161639"/>
                <a:gd name="connsiteY12" fmla="*/ 1749201 h 3160587"/>
                <a:gd name="connsiteX13" fmla="*/ 530440 w 1161639"/>
                <a:gd name="connsiteY13" fmla="*/ 1842642 h 3160587"/>
                <a:gd name="connsiteX14" fmla="*/ 514336 w 1161639"/>
                <a:gd name="connsiteY14" fmla="*/ 1996029 h 3160587"/>
                <a:gd name="connsiteX15" fmla="*/ 508443 w 1161639"/>
                <a:gd name="connsiteY15" fmla="*/ 2152869 h 3160587"/>
                <a:gd name="connsiteX16" fmla="*/ 471892 w 1161639"/>
                <a:gd name="connsiteY16" fmla="*/ 2273967 h 3160587"/>
                <a:gd name="connsiteX17" fmla="*/ 395541 w 1161639"/>
                <a:gd name="connsiteY17" fmla="*/ 2396654 h 3160587"/>
                <a:gd name="connsiteX18" fmla="*/ 250789 w 1161639"/>
                <a:gd name="connsiteY18" fmla="*/ 251259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744376 w 1161639"/>
                <a:gd name="connsiteY29" fmla="*/ 2415471 h 3160587"/>
                <a:gd name="connsiteX30" fmla="*/ 780036 w 1161639"/>
                <a:gd name="connsiteY30" fmla="*/ 2217584 h 3160587"/>
                <a:gd name="connsiteX31" fmla="*/ 832307 w 1161639"/>
                <a:gd name="connsiteY31" fmla="*/ 1993356 h 3160587"/>
                <a:gd name="connsiteX32" fmla="*/ 1040610 w 1161639"/>
                <a:gd name="connsiteY32" fmla="*/ 2074970 h 3160587"/>
                <a:gd name="connsiteX33" fmla="*/ 880234 w 1161639"/>
                <a:gd name="connsiteY33" fmla="*/ 1874643 h 3160587"/>
                <a:gd name="connsiteX34" fmla="*/ 941906 w 1161639"/>
                <a:gd name="connsiteY34" fmla="*/ 1728575 h 3160587"/>
                <a:gd name="connsiteX35" fmla="*/ 1026439 w 1161639"/>
                <a:gd name="connsiteY35" fmla="*/ 1594773 h 3160587"/>
                <a:gd name="connsiteX36" fmla="*/ 1047750 w 1161639"/>
                <a:gd name="connsiteY36" fmla="*/ 1489367 h 3160587"/>
                <a:gd name="connsiteX37" fmla="*/ 1077874 w 1161639"/>
                <a:gd name="connsiteY37" fmla="*/ 1330595 h 3160587"/>
                <a:gd name="connsiteX38" fmla="*/ 1086686 w 1161639"/>
                <a:gd name="connsiteY38" fmla="*/ 1171671 h 3160587"/>
                <a:gd name="connsiteX39" fmla="*/ 1105380 w 1161639"/>
                <a:gd name="connsiteY39" fmla="*/ 1012062 h 3160587"/>
                <a:gd name="connsiteX40" fmla="*/ 1143274 w 1161639"/>
                <a:gd name="connsiteY40" fmla="*/ 773663 h 3160587"/>
                <a:gd name="connsiteX41" fmla="*/ 1161639 w 1161639"/>
                <a:gd name="connsiteY41" fmla="*/ 556932 h 3160587"/>
                <a:gd name="connsiteX42" fmla="*/ 1142589 w 1161639"/>
                <a:gd name="connsiteY42" fmla="*/ 371694 h 3160587"/>
                <a:gd name="connsiteX43" fmla="*/ 1095677 w 1161639"/>
                <a:gd name="connsiteY43" fmla="*/ 232328 h 3160587"/>
                <a:gd name="connsiteX44" fmla="*/ 1070912 w 1161639"/>
                <a:gd name="connsiteY44" fmla="*/ 111326 h 3160587"/>
                <a:gd name="connsiteX45" fmla="*/ 1103119 w 1161639"/>
                <a:gd name="connsiteY45" fmla="*/ 0 h 3160587"/>
                <a:gd name="connsiteX46" fmla="*/ 649413 w 1161639"/>
                <a:gd name="connsiteY46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49030 w 1161639"/>
                <a:gd name="connsiteY9" fmla="*/ 1289904 h 3160587"/>
                <a:gd name="connsiteX10" fmla="*/ 653552 w 1161639"/>
                <a:gd name="connsiteY10" fmla="*/ 1439988 h 3160587"/>
                <a:gd name="connsiteX11" fmla="*/ 632268 w 1161639"/>
                <a:gd name="connsiteY11" fmla="*/ 1578998 h 3160587"/>
                <a:gd name="connsiteX12" fmla="*/ 582231 w 1161639"/>
                <a:gd name="connsiteY12" fmla="*/ 1749201 h 3160587"/>
                <a:gd name="connsiteX13" fmla="*/ 530440 w 1161639"/>
                <a:gd name="connsiteY13" fmla="*/ 1842642 h 3160587"/>
                <a:gd name="connsiteX14" fmla="*/ 514336 w 1161639"/>
                <a:gd name="connsiteY14" fmla="*/ 1996029 h 3160587"/>
                <a:gd name="connsiteX15" fmla="*/ 508443 w 1161639"/>
                <a:gd name="connsiteY15" fmla="*/ 2152869 h 3160587"/>
                <a:gd name="connsiteX16" fmla="*/ 471892 w 1161639"/>
                <a:gd name="connsiteY16" fmla="*/ 2273967 h 3160587"/>
                <a:gd name="connsiteX17" fmla="*/ 395541 w 1161639"/>
                <a:gd name="connsiteY17" fmla="*/ 2396654 h 3160587"/>
                <a:gd name="connsiteX18" fmla="*/ 250789 w 1161639"/>
                <a:gd name="connsiteY18" fmla="*/ 251259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744376 w 1161639"/>
                <a:gd name="connsiteY29" fmla="*/ 2415471 h 3160587"/>
                <a:gd name="connsiteX30" fmla="*/ 780036 w 1161639"/>
                <a:gd name="connsiteY30" fmla="*/ 2217584 h 3160587"/>
                <a:gd name="connsiteX31" fmla="*/ 832307 w 1161639"/>
                <a:gd name="connsiteY31" fmla="*/ 1993356 h 3160587"/>
                <a:gd name="connsiteX32" fmla="*/ 880234 w 1161639"/>
                <a:gd name="connsiteY32" fmla="*/ 1874643 h 3160587"/>
                <a:gd name="connsiteX33" fmla="*/ 941906 w 1161639"/>
                <a:gd name="connsiteY33" fmla="*/ 1728575 h 3160587"/>
                <a:gd name="connsiteX34" fmla="*/ 1026439 w 1161639"/>
                <a:gd name="connsiteY34" fmla="*/ 1594773 h 3160587"/>
                <a:gd name="connsiteX35" fmla="*/ 1047750 w 1161639"/>
                <a:gd name="connsiteY35" fmla="*/ 1489367 h 3160587"/>
                <a:gd name="connsiteX36" fmla="*/ 1077874 w 1161639"/>
                <a:gd name="connsiteY36" fmla="*/ 1330595 h 3160587"/>
                <a:gd name="connsiteX37" fmla="*/ 1086686 w 1161639"/>
                <a:gd name="connsiteY37" fmla="*/ 1171671 h 3160587"/>
                <a:gd name="connsiteX38" fmla="*/ 1105380 w 1161639"/>
                <a:gd name="connsiteY38" fmla="*/ 1012062 h 3160587"/>
                <a:gd name="connsiteX39" fmla="*/ 1143274 w 1161639"/>
                <a:gd name="connsiteY39" fmla="*/ 773663 h 3160587"/>
                <a:gd name="connsiteX40" fmla="*/ 1161639 w 1161639"/>
                <a:gd name="connsiteY40" fmla="*/ 556932 h 3160587"/>
                <a:gd name="connsiteX41" fmla="*/ 1142589 w 1161639"/>
                <a:gd name="connsiteY41" fmla="*/ 371694 h 3160587"/>
                <a:gd name="connsiteX42" fmla="*/ 1095677 w 1161639"/>
                <a:gd name="connsiteY42" fmla="*/ 232328 h 3160587"/>
                <a:gd name="connsiteX43" fmla="*/ 1070912 w 1161639"/>
                <a:gd name="connsiteY43" fmla="*/ 111326 h 3160587"/>
                <a:gd name="connsiteX44" fmla="*/ 1103119 w 1161639"/>
                <a:gd name="connsiteY44" fmla="*/ 0 h 3160587"/>
                <a:gd name="connsiteX45" fmla="*/ 649413 w 1161639"/>
                <a:gd name="connsiteY45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49030 w 1161639"/>
                <a:gd name="connsiteY9" fmla="*/ 1289904 h 3160587"/>
                <a:gd name="connsiteX10" fmla="*/ 653552 w 1161639"/>
                <a:gd name="connsiteY10" fmla="*/ 1439988 h 3160587"/>
                <a:gd name="connsiteX11" fmla="*/ 632268 w 1161639"/>
                <a:gd name="connsiteY11" fmla="*/ 1578998 h 3160587"/>
                <a:gd name="connsiteX12" fmla="*/ 582231 w 1161639"/>
                <a:gd name="connsiteY12" fmla="*/ 1749201 h 3160587"/>
                <a:gd name="connsiteX13" fmla="*/ 530440 w 1161639"/>
                <a:gd name="connsiteY13" fmla="*/ 1842642 h 3160587"/>
                <a:gd name="connsiteX14" fmla="*/ 514336 w 1161639"/>
                <a:gd name="connsiteY14" fmla="*/ 1996029 h 3160587"/>
                <a:gd name="connsiteX15" fmla="*/ 508443 w 1161639"/>
                <a:gd name="connsiteY15" fmla="*/ 2152869 h 3160587"/>
                <a:gd name="connsiteX16" fmla="*/ 471892 w 1161639"/>
                <a:gd name="connsiteY16" fmla="*/ 2273967 h 3160587"/>
                <a:gd name="connsiteX17" fmla="*/ 395541 w 1161639"/>
                <a:gd name="connsiteY17" fmla="*/ 2396654 h 3160587"/>
                <a:gd name="connsiteX18" fmla="*/ 250789 w 1161639"/>
                <a:gd name="connsiteY18" fmla="*/ 251259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748186 w 1161639"/>
                <a:gd name="connsiteY28" fmla="*/ 2536501 h 3160587"/>
                <a:gd name="connsiteX29" fmla="*/ 744376 w 1161639"/>
                <a:gd name="connsiteY29" fmla="*/ 2415471 h 3160587"/>
                <a:gd name="connsiteX30" fmla="*/ 780036 w 1161639"/>
                <a:gd name="connsiteY30" fmla="*/ 2217584 h 3160587"/>
                <a:gd name="connsiteX31" fmla="*/ 832307 w 1161639"/>
                <a:gd name="connsiteY31" fmla="*/ 1993356 h 3160587"/>
                <a:gd name="connsiteX32" fmla="*/ 880234 w 1161639"/>
                <a:gd name="connsiteY32" fmla="*/ 1874643 h 3160587"/>
                <a:gd name="connsiteX33" fmla="*/ 941906 w 1161639"/>
                <a:gd name="connsiteY33" fmla="*/ 1728575 h 3160587"/>
                <a:gd name="connsiteX34" fmla="*/ 1026439 w 1161639"/>
                <a:gd name="connsiteY34" fmla="*/ 1594773 h 3160587"/>
                <a:gd name="connsiteX35" fmla="*/ 1047750 w 1161639"/>
                <a:gd name="connsiteY35" fmla="*/ 1489367 h 3160587"/>
                <a:gd name="connsiteX36" fmla="*/ 1077874 w 1161639"/>
                <a:gd name="connsiteY36" fmla="*/ 1330595 h 3160587"/>
                <a:gd name="connsiteX37" fmla="*/ 1086686 w 1161639"/>
                <a:gd name="connsiteY37" fmla="*/ 1171671 h 3160587"/>
                <a:gd name="connsiteX38" fmla="*/ 1105380 w 1161639"/>
                <a:gd name="connsiteY38" fmla="*/ 1012062 h 3160587"/>
                <a:gd name="connsiteX39" fmla="*/ 1143274 w 1161639"/>
                <a:gd name="connsiteY39" fmla="*/ 773663 h 3160587"/>
                <a:gd name="connsiteX40" fmla="*/ 1161639 w 1161639"/>
                <a:gd name="connsiteY40" fmla="*/ 556932 h 3160587"/>
                <a:gd name="connsiteX41" fmla="*/ 1142589 w 1161639"/>
                <a:gd name="connsiteY41" fmla="*/ 371694 h 3160587"/>
                <a:gd name="connsiteX42" fmla="*/ 1095677 w 1161639"/>
                <a:gd name="connsiteY42" fmla="*/ 232328 h 3160587"/>
                <a:gd name="connsiteX43" fmla="*/ 1070912 w 1161639"/>
                <a:gd name="connsiteY43" fmla="*/ 111326 h 3160587"/>
                <a:gd name="connsiteX44" fmla="*/ 1103119 w 1161639"/>
                <a:gd name="connsiteY44" fmla="*/ 0 h 3160587"/>
                <a:gd name="connsiteX45" fmla="*/ 649413 w 1161639"/>
                <a:gd name="connsiteY45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49030 w 1161639"/>
                <a:gd name="connsiteY9" fmla="*/ 1289904 h 3160587"/>
                <a:gd name="connsiteX10" fmla="*/ 653552 w 1161639"/>
                <a:gd name="connsiteY10" fmla="*/ 1439988 h 3160587"/>
                <a:gd name="connsiteX11" fmla="*/ 632268 w 1161639"/>
                <a:gd name="connsiteY11" fmla="*/ 1578998 h 3160587"/>
                <a:gd name="connsiteX12" fmla="*/ 582231 w 1161639"/>
                <a:gd name="connsiteY12" fmla="*/ 1749201 h 3160587"/>
                <a:gd name="connsiteX13" fmla="*/ 530440 w 1161639"/>
                <a:gd name="connsiteY13" fmla="*/ 1842642 h 3160587"/>
                <a:gd name="connsiteX14" fmla="*/ 514336 w 1161639"/>
                <a:gd name="connsiteY14" fmla="*/ 1996029 h 3160587"/>
                <a:gd name="connsiteX15" fmla="*/ 508443 w 1161639"/>
                <a:gd name="connsiteY15" fmla="*/ 2152869 h 3160587"/>
                <a:gd name="connsiteX16" fmla="*/ 471892 w 1161639"/>
                <a:gd name="connsiteY16" fmla="*/ 2273967 h 3160587"/>
                <a:gd name="connsiteX17" fmla="*/ 395541 w 1161639"/>
                <a:gd name="connsiteY17" fmla="*/ 2396654 h 3160587"/>
                <a:gd name="connsiteX18" fmla="*/ 250789 w 1161639"/>
                <a:gd name="connsiteY18" fmla="*/ 251259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5341 w 1161639"/>
                <a:gd name="connsiteY27" fmla="*/ 2694917 h 3160587"/>
                <a:gd name="connsiteX28" fmla="*/ 748186 w 1161639"/>
                <a:gd name="connsiteY28" fmla="*/ 2536501 h 3160587"/>
                <a:gd name="connsiteX29" fmla="*/ 744376 w 1161639"/>
                <a:gd name="connsiteY29" fmla="*/ 2415471 h 3160587"/>
                <a:gd name="connsiteX30" fmla="*/ 780036 w 1161639"/>
                <a:gd name="connsiteY30" fmla="*/ 2217584 h 3160587"/>
                <a:gd name="connsiteX31" fmla="*/ 832307 w 1161639"/>
                <a:gd name="connsiteY31" fmla="*/ 1993356 h 3160587"/>
                <a:gd name="connsiteX32" fmla="*/ 880234 w 1161639"/>
                <a:gd name="connsiteY32" fmla="*/ 1874643 h 3160587"/>
                <a:gd name="connsiteX33" fmla="*/ 941906 w 1161639"/>
                <a:gd name="connsiteY33" fmla="*/ 1728575 h 3160587"/>
                <a:gd name="connsiteX34" fmla="*/ 1026439 w 1161639"/>
                <a:gd name="connsiteY34" fmla="*/ 1594773 h 3160587"/>
                <a:gd name="connsiteX35" fmla="*/ 1047750 w 1161639"/>
                <a:gd name="connsiteY35" fmla="*/ 1489367 h 3160587"/>
                <a:gd name="connsiteX36" fmla="*/ 1077874 w 1161639"/>
                <a:gd name="connsiteY36" fmla="*/ 1330595 h 3160587"/>
                <a:gd name="connsiteX37" fmla="*/ 1086686 w 1161639"/>
                <a:gd name="connsiteY37" fmla="*/ 1171671 h 3160587"/>
                <a:gd name="connsiteX38" fmla="*/ 1105380 w 1161639"/>
                <a:gd name="connsiteY38" fmla="*/ 1012062 h 3160587"/>
                <a:gd name="connsiteX39" fmla="*/ 1143274 w 1161639"/>
                <a:gd name="connsiteY39" fmla="*/ 773663 h 3160587"/>
                <a:gd name="connsiteX40" fmla="*/ 1161639 w 1161639"/>
                <a:gd name="connsiteY40" fmla="*/ 556932 h 3160587"/>
                <a:gd name="connsiteX41" fmla="*/ 1142589 w 1161639"/>
                <a:gd name="connsiteY41" fmla="*/ 371694 h 3160587"/>
                <a:gd name="connsiteX42" fmla="*/ 1095677 w 1161639"/>
                <a:gd name="connsiteY42" fmla="*/ 232328 h 3160587"/>
                <a:gd name="connsiteX43" fmla="*/ 1070912 w 1161639"/>
                <a:gd name="connsiteY43" fmla="*/ 111326 h 3160587"/>
                <a:gd name="connsiteX44" fmla="*/ 1103119 w 1161639"/>
                <a:gd name="connsiteY44" fmla="*/ 0 h 3160587"/>
                <a:gd name="connsiteX45" fmla="*/ 649413 w 1161639"/>
                <a:gd name="connsiteY45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49030 w 1161639"/>
                <a:gd name="connsiteY9" fmla="*/ 1289904 h 3160587"/>
                <a:gd name="connsiteX10" fmla="*/ 653552 w 1161639"/>
                <a:gd name="connsiteY10" fmla="*/ 1439988 h 3160587"/>
                <a:gd name="connsiteX11" fmla="*/ 632268 w 1161639"/>
                <a:gd name="connsiteY11" fmla="*/ 1578998 h 3160587"/>
                <a:gd name="connsiteX12" fmla="*/ 582231 w 1161639"/>
                <a:gd name="connsiteY12" fmla="*/ 1749201 h 3160587"/>
                <a:gd name="connsiteX13" fmla="*/ 530440 w 1161639"/>
                <a:gd name="connsiteY13" fmla="*/ 1842642 h 3160587"/>
                <a:gd name="connsiteX14" fmla="*/ 514336 w 1161639"/>
                <a:gd name="connsiteY14" fmla="*/ 1996029 h 3160587"/>
                <a:gd name="connsiteX15" fmla="*/ 508443 w 1161639"/>
                <a:gd name="connsiteY15" fmla="*/ 2152869 h 3160587"/>
                <a:gd name="connsiteX16" fmla="*/ 471892 w 1161639"/>
                <a:gd name="connsiteY16" fmla="*/ 2273967 h 3160587"/>
                <a:gd name="connsiteX17" fmla="*/ 395541 w 1161639"/>
                <a:gd name="connsiteY17" fmla="*/ 2396654 h 3160587"/>
                <a:gd name="connsiteX18" fmla="*/ 250789 w 1161639"/>
                <a:gd name="connsiteY18" fmla="*/ 251259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913085 w 1161639"/>
                <a:gd name="connsiteY26" fmla="*/ 2812465 h 3160587"/>
                <a:gd name="connsiteX27" fmla="*/ 845341 w 1161639"/>
                <a:gd name="connsiteY27" fmla="*/ 2694917 h 3160587"/>
                <a:gd name="connsiteX28" fmla="*/ 748186 w 1161639"/>
                <a:gd name="connsiteY28" fmla="*/ 2536501 h 3160587"/>
                <a:gd name="connsiteX29" fmla="*/ 744376 w 1161639"/>
                <a:gd name="connsiteY29" fmla="*/ 2415471 h 3160587"/>
                <a:gd name="connsiteX30" fmla="*/ 780036 w 1161639"/>
                <a:gd name="connsiteY30" fmla="*/ 2217584 h 3160587"/>
                <a:gd name="connsiteX31" fmla="*/ 832307 w 1161639"/>
                <a:gd name="connsiteY31" fmla="*/ 1993356 h 3160587"/>
                <a:gd name="connsiteX32" fmla="*/ 880234 w 1161639"/>
                <a:gd name="connsiteY32" fmla="*/ 1874643 h 3160587"/>
                <a:gd name="connsiteX33" fmla="*/ 941906 w 1161639"/>
                <a:gd name="connsiteY33" fmla="*/ 1728575 h 3160587"/>
                <a:gd name="connsiteX34" fmla="*/ 1026439 w 1161639"/>
                <a:gd name="connsiteY34" fmla="*/ 1594773 h 3160587"/>
                <a:gd name="connsiteX35" fmla="*/ 1047750 w 1161639"/>
                <a:gd name="connsiteY35" fmla="*/ 1489367 h 3160587"/>
                <a:gd name="connsiteX36" fmla="*/ 1077874 w 1161639"/>
                <a:gd name="connsiteY36" fmla="*/ 1330595 h 3160587"/>
                <a:gd name="connsiteX37" fmla="*/ 1086686 w 1161639"/>
                <a:gd name="connsiteY37" fmla="*/ 1171671 h 3160587"/>
                <a:gd name="connsiteX38" fmla="*/ 1105380 w 1161639"/>
                <a:gd name="connsiteY38" fmla="*/ 1012062 h 3160587"/>
                <a:gd name="connsiteX39" fmla="*/ 1143274 w 1161639"/>
                <a:gd name="connsiteY39" fmla="*/ 773663 h 3160587"/>
                <a:gd name="connsiteX40" fmla="*/ 1161639 w 1161639"/>
                <a:gd name="connsiteY40" fmla="*/ 556932 h 3160587"/>
                <a:gd name="connsiteX41" fmla="*/ 1142589 w 1161639"/>
                <a:gd name="connsiteY41" fmla="*/ 371694 h 3160587"/>
                <a:gd name="connsiteX42" fmla="*/ 1095677 w 1161639"/>
                <a:gd name="connsiteY42" fmla="*/ 232328 h 3160587"/>
                <a:gd name="connsiteX43" fmla="*/ 1070912 w 1161639"/>
                <a:gd name="connsiteY43" fmla="*/ 111326 h 3160587"/>
                <a:gd name="connsiteX44" fmla="*/ 1103119 w 1161639"/>
                <a:gd name="connsiteY44" fmla="*/ 0 h 3160587"/>
                <a:gd name="connsiteX45" fmla="*/ 649413 w 1161639"/>
                <a:gd name="connsiteY45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49030 w 1161639"/>
                <a:gd name="connsiteY9" fmla="*/ 1289904 h 3160587"/>
                <a:gd name="connsiteX10" fmla="*/ 653552 w 1161639"/>
                <a:gd name="connsiteY10" fmla="*/ 1439988 h 3160587"/>
                <a:gd name="connsiteX11" fmla="*/ 632268 w 1161639"/>
                <a:gd name="connsiteY11" fmla="*/ 1578998 h 3160587"/>
                <a:gd name="connsiteX12" fmla="*/ 582231 w 1161639"/>
                <a:gd name="connsiteY12" fmla="*/ 1749201 h 3160587"/>
                <a:gd name="connsiteX13" fmla="*/ 530440 w 1161639"/>
                <a:gd name="connsiteY13" fmla="*/ 1842642 h 3160587"/>
                <a:gd name="connsiteX14" fmla="*/ 514336 w 1161639"/>
                <a:gd name="connsiteY14" fmla="*/ 1996029 h 3160587"/>
                <a:gd name="connsiteX15" fmla="*/ 508443 w 1161639"/>
                <a:gd name="connsiteY15" fmla="*/ 2152869 h 3160587"/>
                <a:gd name="connsiteX16" fmla="*/ 471892 w 1161639"/>
                <a:gd name="connsiteY16" fmla="*/ 2273967 h 3160587"/>
                <a:gd name="connsiteX17" fmla="*/ 395541 w 1161639"/>
                <a:gd name="connsiteY17" fmla="*/ 2396654 h 3160587"/>
                <a:gd name="connsiteX18" fmla="*/ 250789 w 1161639"/>
                <a:gd name="connsiteY18" fmla="*/ 251259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998097 w 1161639"/>
                <a:gd name="connsiteY25" fmla="*/ 2918583 h 3160587"/>
                <a:gd name="connsiteX26" fmla="*/ 913085 w 1161639"/>
                <a:gd name="connsiteY26" fmla="*/ 2812465 h 3160587"/>
                <a:gd name="connsiteX27" fmla="*/ 845341 w 1161639"/>
                <a:gd name="connsiteY27" fmla="*/ 2694917 h 3160587"/>
                <a:gd name="connsiteX28" fmla="*/ 748186 w 1161639"/>
                <a:gd name="connsiteY28" fmla="*/ 2536501 h 3160587"/>
                <a:gd name="connsiteX29" fmla="*/ 744376 w 1161639"/>
                <a:gd name="connsiteY29" fmla="*/ 2415471 h 3160587"/>
                <a:gd name="connsiteX30" fmla="*/ 780036 w 1161639"/>
                <a:gd name="connsiteY30" fmla="*/ 2217584 h 3160587"/>
                <a:gd name="connsiteX31" fmla="*/ 832307 w 1161639"/>
                <a:gd name="connsiteY31" fmla="*/ 1993356 h 3160587"/>
                <a:gd name="connsiteX32" fmla="*/ 880234 w 1161639"/>
                <a:gd name="connsiteY32" fmla="*/ 1874643 h 3160587"/>
                <a:gd name="connsiteX33" fmla="*/ 941906 w 1161639"/>
                <a:gd name="connsiteY33" fmla="*/ 1728575 h 3160587"/>
                <a:gd name="connsiteX34" fmla="*/ 1026439 w 1161639"/>
                <a:gd name="connsiteY34" fmla="*/ 1594773 h 3160587"/>
                <a:gd name="connsiteX35" fmla="*/ 1047750 w 1161639"/>
                <a:gd name="connsiteY35" fmla="*/ 1489367 h 3160587"/>
                <a:gd name="connsiteX36" fmla="*/ 1077874 w 1161639"/>
                <a:gd name="connsiteY36" fmla="*/ 1330595 h 3160587"/>
                <a:gd name="connsiteX37" fmla="*/ 1086686 w 1161639"/>
                <a:gd name="connsiteY37" fmla="*/ 1171671 h 3160587"/>
                <a:gd name="connsiteX38" fmla="*/ 1105380 w 1161639"/>
                <a:gd name="connsiteY38" fmla="*/ 1012062 h 3160587"/>
                <a:gd name="connsiteX39" fmla="*/ 1143274 w 1161639"/>
                <a:gd name="connsiteY39" fmla="*/ 773663 h 3160587"/>
                <a:gd name="connsiteX40" fmla="*/ 1161639 w 1161639"/>
                <a:gd name="connsiteY40" fmla="*/ 556932 h 3160587"/>
                <a:gd name="connsiteX41" fmla="*/ 1142589 w 1161639"/>
                <a:gd name="connsiteY41" fmla="*/ 371694 h 3160587"/>
                <a:gd name="connsiteX42" fmla="*/ 1095677 w 1161639"/>
                <a:gd name="connsiteY42" fmla="*/ 232328 h 3160587"/>
                <a:gd name="connsiteX43" fmla="*/ 1070912 w 1161639"/>
                <a:gd name="connsiteY43" fmla="*/ 111326 h 3160587"/>
                <a:gd name="connsiteX44" fmla="*/ 1103119 w 1161639"/>
                <a:gd name="connsiteY44" fmla="*/ 0 h 3160587"/>
                <a:gd name="connsiteX45" fmla="*/ 649413 w 1161639"/>
                <a:gd name="connsiteY45" fmla="*/ 1549 h 3160587"/>
                <a:gd name="connsiteX0" fmla="*/ 649413 w 1379577"/>
                <a:gd name="connsiteY0" fmla="*/ 1549 h 3160587"/>
                <a:gd name="connsiteX1" fmla="*/ 721598 w 1379577"/>
                <a:gd name="connsiteY1" fmla="*/ 93139 h 3160587"/>
                <a:gd name="connsiteX2" fmla="*/ 755353 w 1379577"/>
                <a:gd name="connsiteY2" fmla="*/ 189911 h 3160587"/>
                <a:gd name="connsiteX3" fmla="*/ 756039 w 1379577"/>
                <a:gd name="connsiteY3" fmla="*/ 316984 h 3160587"/>
                <a:gd name="connsiteX4" fmla="*/ 742525 w 1379577"/>
                <a:gd name="connsiteY4" fmla="*/ 440425 h 3160587"/>
                <a:gd name="connsiteX5" fmla="*/ 731095 w 1379577"/>
                <a:gd name="connsiteY5" fmla="*/ 583574 h 3160587"/>
                <a:gd name="connsiteX6" fmla="*/ 729876 w 1379577"/>
                <a:gd name="connsiteY6" fmla="*/ 766194 h 3160587"/>
                <a:gd name="connsiteX7" fmla="*/ 733864 w 1379577"/>
                <a:gd name="connsiteY7" fmla="*/ 930325 h 3160587"/>
                <a:gd name="connsiteX8" fmla="*/ 694215 w 1379577"/>
                <a:gd name="connsiteY8" fmla="*/ 1099459 h 3160587"/>
                <a:gd name="connsiteX9" fmla="*/ 649030 w 1379577"/>
                <a:gd name="connsiteY9" fmla="*/ 1289904 h 3160587"/>
                <a:gd name="connsiteX10" fmla="*/ 653552 w 1379577"/>
                <a:gd name="connsiteY10" fmla="*/ 1439988 h 3160587"/>
                <a:gd name="connsiteX11" fmla="*/ 632268 w 1379577"/>
                <a:gd name="connsiteY11" fmla="*/ 1578998 h 3160587"/>
                <a:gd name="connsiteX12" fmla="*/ 582231 w 1379577"/>
                <a:gd name="connsiteY12" fmla="*/ 1749201 h 3160587"/>
                <a:gd name="connsiteX13" fmla="*/ 530440 w 1379577"/>
                <a:gd name="connsiteY13" fmla="*/ 1842642 h 3160587"/>
                <a:gd name="connsiteX14" fmla="*/ 514336 w 1379577"/>
                <a:gd name="connsiteY14" fmla="*/ 1996029 h 3160587"/>
                <a:gd name="connsiteX15" fmla="*/ 508443 w 1379577"/>
                <a:gd name="connsiteY15" fmla="*/ 2152869 h 3160587"/>
                <a:gd name="connsiteX16" fmla="*/ 471892 w 1379577"/>
                <a:gd name="connsiteY16" fmla="*/ 2273967 h 3160587"/>
                <a:gd name="connsiteX17" fmla="*/ 395541 w 1379577"/>
                <a:gd name="connsiteY17" fmla="*/ 2396654 h 3160587"/>
                <a:gd name="connsiteX18" fmla="*/ 250789 w 1379577"/>
                <a:gd name="connsiteY18" fmla="*/ 2512599 h 3160587"/>
                <a:gd name="connsiteX19" fmla="*/ 270935 w 1379577"/>
                <a:gd name="connsiteY19" fmla="*/ 2739390 h 3160587"/>
                <a:gd name="connsiteX20" fmla="*/ 165680 w 1379577"/>
                <a:gd name="connsiteY20" fmla="*/ 2890694 h 3160587"/>
                <a:gd name="connsiteX21" fmla="*/ 77214 w 1379577"/>
                <a:gd name="connsiteY21" fmla="*/ 3009790 h 3160587"/>
                <a:gd name="connsiteX22" fmla="*/ 0 w 1379577"/>
                <a:gd name="connsiteY22" fmla="*/ 3156599 h 3160587"/>
                <a:gd name="connsiteX23" fmla="*/ 1066924 w 1379577"/>
                <a:gd name="connsiteY23" fmla="*/ 3160587 h 3160587"/>
                <a:gd name="connsiteX24" fmla="*/ 1379577 w 1379577"/>
                <a:gd name="connsiteY24" fmla="*/ 3042682 h 3160587"/>
                <a:gd name="connsiteX25" fmla="*/ 998097 w 1379577"/>
                <a:gd name="connsiteY25" fmla="*/ 2918583 h 3160587"/>
                <a:gd name="connsiteX26" fmla="*/ 913085 w 1379577"/>
                <a:gd name="connsiteY26" fmla="*/ 2812465 h 3160587"/>
                <a:gd name="connsiteX27" fmla="*/ 845341 w 1379577"/>
                <a:gd name="connsiteY27" fmla="*/ 2694917 h 3160587"/>
                <a:gd name="connsiteX28" fmla="*/ 748186 w 1379577"/>
                <a:gd name="connsiteY28" fmla="*/ 2536501 h 3160587"/>
                <a:gd name="connsiteX29" fmla="*/ 744376 w 1379577"/>
                <a:gd name="connsiteY29" fmla="*/ 2415471 h 3160587"/>
                <a:gd name="connsiteX30" fmla="*/ 780036 w 1379577"/>
                <a:gd name="connsiteY30" fmla="*/ 2217584 h 3160587"/>
                <a:gd name="connsiteX31" fmla="*/ 832307 w 1379577"/>
                <a:gd name="connsiteY31" fmla="*/ 1993356 h 3160587"/>
                <a:gd name="connsiteX32" fmla="*/ 880234 w 1379577"/>
                <a:gd name="connsiteY32" fmla="*/ 1874643 h 3160587"/>
                <a:gd name="connsiteX33" fmla="*/ 941906 w 1379577"/>
                <a:gd name="connsiteY33" fmla="*/ 1728575 h 3160587"/>
                <a:gd name="connsiteX34" fmla="*/ 1026439 w 1379577"/>
                <a:gd name="connsiteY34" fmla="*/ 1594773 h 3160587"/>
                <a:gd name="connsiteX35" fmla="*/ 1047750 w 1379577"/>
                <a:gd name="connsiteY35" fmla="*/ 1489367 h 3160587"/>
                <a:gd name="connsiteX36" fmla="*/ 1077874 w 1379577"/>
                <a:gd name="connsiteY36" fmla="*/ 1330595 h 3160587"/>
                <a:gd name="connsiteX37" fmla="*/ 1086686 w 1379577"/>
                <a:gd name="connsiteY37" fmla="*/ 1171671 h 3160587"/>
                <a:gd name="connsiteX38" fmla="*/ 1105380 w 1379577"/>
                <a:gd name="connsiteY38" fmla="*/ 1012062 h 3160587"/>
                <a:gd name="connsiteX39" fmla="*/ 1143274 w 1379577"/>
                <a:gd name="connsiteY39" fmla="*/ 773663 h 3160587"/>
                <a:gd name="connsiteX40" fmla="*/ 1161639 w 1379577"/>
                <a:gd name="connsiteY40" fmla="*/ 556932 h 3160587"/>
                <a:gd name="connsiteX41" fmla="*/ 1142589 w 1379577"/>
                <a:gd name="connsiteY41" fmla="*/ 371694 h 3160587"/>
                <a:gd name="connsiteX42" fmla="*/ 1095677 w 1379577"/>
                <a:gd name="connsiteY42" fmla="*/ 232328 h 3160587"/>
                <a:gd name="connsiteX43" fmla="*/ 1070912 w 1379577"/>
                <a:gd name="connsiteY43" fmla="*/ 111326 h 3160587"/>
                <a:gd name="connsiteX44" fmla="*/ 1103119 w 1379577"/>
                <a:gd name="connsiteY44" fmla="*/ 0 h 3160587"/>
                <a:gd name="connsiteX45" fmla="*/ 649413 w 1379577"/>
                <a:gd name="connsiteY45" fmla="*/ 1549 h 3160587"/>
                <a:gd name="connsiteX0" fmla="*/ 649413 w 1379577"/>
                <a:gd name="connsiteY0" fmla="*/ 1549 h 3172017"/>
                <a:gd name="connsiteX1" fmla="*/ 721598 w 1379577"/>
                <a:gd name="connsiteY1" fmla="*/ 93139 h 3172017"/>
                <a:gd name="connsiteX2" fmla="*/ 755353 w 1379577"/>
                <a:gd name="connsiteY2" fmla="*/ 189911 h 3172017"/>
                <a:gd name="connsiteX3" fmla="*/ 756039 w 1379577"/>
                <a:gd name="connsiteY3" fmla="*/ 316984 h 3172017"/>
                <a:gd name="connsiteX4" fmla="*/ 742525 w 1379577"/>
                <a:gd name="connsiteY4" fmla="*/ 440425 h 3172017"/>
                <a:gd name="connsiteX5" fmla="*/ 731095 w 1379577"/>
                <a:gd name="connsiteY5" fmla="*/ 583574 h 3172017"/>
                <a:gd name="connsiteX6" fmla="*/ 729876 w 1379577"/>
                <a:gd name="connsiteY6" fmla="*/ 766194 h 3172017"/>
                <a:gd name="connsiteX7" fmla="*/ 733864 w 1379577"/>
                <a:gd name="connsiteY7" fmla="*/ 930325 h 3172017"/>
                <a:gd name="connsiteX8" fmla="*/ 694215 w 1379577"/>
                <a:gd name="connsiteY8" fmla="*/ 1099459 h 3172017"/>
                <a:gd name="connsiteX9" fmla="*/ 649030 w 1379577"/>
                <a:gd name="connsiteY9" fmla="*/ 1289904 h 3172017"/>
                <a:gd name="connsiteX10" fmla="*/ 653552 w 1379577"/>
                <a:gd name="connsiteY10" fmla="*/ 1439988 h 3172017"/>
                <a:gd name="connsiteX11" fmla="*/ 632268 w 1379577"/>
                <a:gd name="connsiteY11" fmla="*/ 1578998 h 3172017"/>
                <a:gd name="connsiteX12" fmla="*/ 582231 w 1379577"/>
                <a:gd name="connsiteY12" fmla="*/ 1749201 h 3172017"/>
                <a:gd name="connsiteX13" fmla="*/ 530440 w 1379577"/>
                <a:gd name="connsiteY13" fmla="*/ 1842642 h 3172017"/>
                <a:gd name="connsiteX14" fmla="*/ 514336 w 1379577"/>
                <a:gd name="connsiteY14" fmla="*/ 1996029 h 3172017"/>
                <a:gd name="connsiteX15" fmla="*/ 508443 w 1379577"/>
                <a:gd name="connsiteY15" fmla="*/ 2152869 h 3172017"/>
                <a:gd name="connsiteX16" fmla="*/ 471892 w 1379577"/>
                <a:gd name="connsiteY16" fmla="*/ 2273967 h 3172017"/>
                <a:gd name="connsiteX17" fmla="*/ 395541 w 1379577"/>
                <a:gd name="connsiteY17" fmla="*/ 2396654 h 3172017"/>
                <a:gd name="connsiteX18" fmla="*/ 250789 w 1379577"/>
                <a:gd name="connsiteY18" fmla="*/ 2512599 h 3172017"/>
                <a:gd name="connsiteX19" fmla="*/ 270935 w 1379577"/>
                <a:gd name="connsiteY19" fmla="*/ 2739390 h 3172017"/>
                <a:gd name="connsiteX20" fmla="*/ 165680 w 1379577"/>
                <a:gd name="connsiteY20" fmla="*/ 2890694 h 3172017"/>
                <a:gd name="connsiteX21" fmla="*/ 77214 w 1379577"/>
                <a:gd name="connsiteY21" fmla="*/ 3009790 h 3172017"/>
                <a:gd name="connsiteX22" fmla="*/ 0 w 1379577"/>
                <a:gd name="connsiteY22" fmla="*/ 3156599 h 3172017"/>
                <a:gd name="connsiteX23" fmla="*/ 1093594 w 1379577"/>
                <a:gd name="connsiteY23" fmla="*/ 3172017 h 3172017"/>
                <a:gd name="connsiteX24" fmla="*/ 1379577 w 1379577"/>
                <a:gd name="connsiteY24" fmla="*/ 3042682 h 3172017"/>
                <a:gd name="connsiteX25" fmla="*/ 998097 w 1379577"/>
                <a:gd name="connsiteY25" fmla="*/ 2918583 h 3172017"/>
                <a:gd name="connsiteX26" fmla="*/ 913085 w 1379577"/>
                <a:gd name="connsiteY26" fmla="*/ 2812465 h 3172017"/>
                <a:gd name="connsiteX27" fmla="*/ 845341 w 1379577"/>
                <a:gd name="connsiteY27" fmla="*/ 2694917 h 3172017"/>
                <a:gd name="connsiteX28" fmla="*/ 748186 w 1379577"/>
                <a:gd name="connsiteY28" fmla="*/ 2536501 h 3172017"/>
                <a:gd name="connsiteX29" fmla="*/ 744376 w 1379577"/>
                <a:gd name="connsiteY29" fmla="*/ 2415471 h 3172017"/>
                <a:gd name="connsiteX30" fmla="*/ 780036 w 1379577"/>
                <a:gd name="connsiteY30" fmla="*/ 2217584 h 3172017"/>
                <a:gd name="connsiteX31" fmla="*/ 832307 w 1379577"/>
                <a:gd name="connsiteY31" fmla="*/ 1993356 h 3172017"/>
                <a:gd name="connsiteX32" fmla="*/ 880234 w 1379577"/>
                <a:gd name="connsiteY32" fmla="*/ 1874643 h 3172017"/>
                <a:gd name="connsiteX33" fmla="*/ 941906 w 1379577"/>
                <a:gd name="connsiteY33" fmla="*/ 1728575 h 3172017"/>
                <a:gd name="connsiteX34" fmla="*/ 1026439 w 1379577"/>
                <a:gd name="connsiteY34" fmla="*/ 1594773 h 3172017"/>
                <a:gd name="connsiteX35" fmla="*/ 1047750 w 1379577"/>
                <a:gd name="connsiteY35" fmla="*/ 1489367 h 3172017"/>
                <a:gd name="connsiteX36" fmla="*/ 1077874 w 1379577"/>
                <a:gd name="connsiteY36" fmla="*/ 1330595 h 3172017"/>
                <a:gd name="connsiteX37" fmla="*/ 1086686 w 1379577"/>
                <a:gd name="connsiteY37" fmla="*/ 1171671 h 3172017"/>
                <a:gd name="connsiteX38" fmla="*/ 1105380 w 1379577"/>
                <a:gd name="connsiteY38" fmla="*/ 1012062 h 3172017"/>
                <a:gd name="connsiteX39" fmla="*/ 1143274 w 1379577"/>
                <a:gd name="connsiteY39" fmla="*/ 773663 h 3172017"/>
                <a:gd name="connsiteX40" fmla="*/ 1161639 w 1379577"/>
                <a:gd name="connsiteY40" fmla="*/ 556932 h 3172017"/>
                <a:gd name="connsiteX41" fmla="*/ 1142589 w 1379577"/>
                <a:gd name="connsiteY41" fmla="*/ 371694 h 3172017"/>
                <a:gd name="connsiteX42" fmla="*/ 1095677 w 1379577"/>
                <a:gd name="connsiteY42" fmla="*/ 232328 h 3172017"/>
                <a:gd name="connsiteX43" fmla="*/ 1070912 w 1379577"/>
                <a:gd name="connsiteY43" fmla="*/ 111326 h 3172017"/>
                <a:gd name="connsiteX44" fmla="*/ 1103119 w 1379577"/>
                <a:gd name="connsiteY44" fmla="*/ 0 h 3172017"/>
                <a:gd name="connsiteX45" fmla="*/ 649413 w 1379577"/>
                <a:gd name="connsiteY45" fmla="*/ 1549 h 3172017"/>
                <a:gd name="connsiteX0" fmla="*/ 649413 w 1379577"/>
                <a:gd name="connsiteY0" fmla="*/ 1549 h 3172017"/>
                <a:gd name="connsiteX1" fmla="*/ 721598 w 1379577"/>
                <a:gd name="connsiteY1" fmla="*/ 93139 h 3172017"/>
                <a:gd name="connsiteX2" fmla="*/ 755353 w 1379577"/>
                <a:gd name="connsiteY2" fmla="*/ 189911 h 3172017"/>
                <a:gd name="connsiteX3" fmla="*/ 756039 w 1379577"/>
                <a:gd name="connsiteY3" fmla="*/ 316984 h 3172017"/>
                <a:gd name="connsiteX4" fmla="*/ 742525 w 1379577"/>
                <a:gd name="connsiteY4" fmla="*/ 440425 h 3172017"/>
                <a:gd name="connsiteX5" fmla="*/ 731095 w 1379577"/>
                <a:gd name="connsiteY5" fmla="*/ 583574 h 3172017"/>
                <a:gd name="connsiteX6" fmla="*/ 729876 w 1379577"/>
                <a:gd name="connsiteY6" fmla="*/ 766194 h 3172017"/>
                <a:gd name="connsiteX7" fmla="*/ 733864 w 1379577"/>
                <a:gd name="connsiteY7" fmla="*/ 930325 h 3172017"/>
                <a:gd name="connsiteX8" fmla="*/ 694215 w 1379577"/>
                <a:gd name="connsiteY8" fmla="*/ 1099459 h 3172017"/>
                <a:gd name="connsiteX9" fmla="*/ 649030 w 1379577"/>
                <a:gd name="connsiteY9" fmla="*/ 1289904 h 3172017"/>
                <a:gd name="connsiteX10" fmla="*/ 653552 w 1379577"/>
                <a:gd name="connsiteY10" fmla="*/ 1439988 h 3172017"/>
                <a:gd name="connsiteX11" fmla="*/ 632268 w 1379577"/>
                <a:gd name="connsiteY11" fmla="*/ 1578998 h 3172017"/>
                <a:gd name="connsiteX12" fmla="*/ 582231 w 1379577"/>
                <a:gd name="connsiteY12" fmla="*/ 1749201 h 3172017"/>
                <a:gd name="connsiteX13" fmla="*/ 530440 w 1379577"/>
                <a:gd name="connsiteY13" fmla="*/ 1842642 h 3172017"/>
                <a:gd name="connsiteX14" fmla="*/ 514336 w 1379577"/>
                <a:gd name="connsiteY14" fmla="*/ 1996029 h 3172017"/>
                <a:gd name="connsiteX15" fmla="*/ 508443 w 1379577"/>
                <a:gd name="connsiteY15" fmla="*/ 2152869 h 3172017"/>
                <a:gd name="connsiteX16" fmla="*/ 471892 w 1379577"/>
                <a:gd name="connsiteY16" fmla="*/ 2273967 h 3172017"/>
                <a:gd name="connsiteX17" fmla="*/ 389826 w 1379577"/>
                <a:gd name="connsiteY17" fmla="*/ 2385224 h 3172017"/>
                <a:gd name="connsiteX18" fmla="*/ 250789 w 1379577"/>
                <a:gd name="connsiteY18" fmla="*/ 2512599 h 3172017"/>
                <a:gd name="connsiteX19" fmla="*/ 270935 w 1379577"/>
                <a:gd name="connsiteY19" fmla="*/ 2739390 h 3172017"/>
                <a:gd name="connsiteX20" fmla="*/ 165680 w 1379577"/>
                <a:gd name="connsiteY20" fmla="*/ 2890694 h 3172017"/>
                <a:gd name="connsiteX21" fmla="*/ 77214 w 1379577"/>
                <a:gd name="connsiteY21" fmla="*/ 3009790 h 3172017"/>
                <a:gd name="connsiteX22" fmla="*/ 0 w 1379577"/>
                <a:gd name="connsiteY22" fmla="*/ 3156599 h 3172017"/>
                <a:gd name="connsiteX23" fmla="*/ 1093594 w 1379577"/>
                <a:gd name="connsiteY23" fmla="*/ 3172017 h 3172017"/>
                <a:gd name="connsiteX24" fmla="*/ 1379577 w 1379577"/>
                <a:gd name="connsiteY24" fmla="*/ 3042682 h 3172017"/>
                <a:gd name="connsiteX25" fmla="*/ 998097 w 1379577"/>
                <a:gd name="connsiteY25" fmla="*/ 2918583 h 3172017"/>
                <a:gd name="connsiteX26" fmla="*/ 913085 w 1379577"/>
                <a:gd name="connsiteY26" fmla="*/ 2812465 h 3172017"/>
                <a:gd name="connsiteX27" fmla="*/ 845341 w 1379577"/>
                <a:gd name="connsiteY27" fmla="*/ 2694917 h 3172017"/>
                <a:gd name="connsiteX28" fmla="*/ 748186 w 1379577"/>
                <a:gd name="connsiteY28" fmla="*/ 2536501 h 3172017"/>
                <a:gd name="connsiteX29" fmla="*/ 744376 w 1379577"/>
                <a:gd name="connsiteY29" fmla="*/ 2415471 h 3172017"/>
                <a:gd name="connsiteX30" fmla="*/ 780036 w 1379577"/>
                <a:gd name="connsiteY30" fmla="*/ 2217584 h 3172017"/>
                <a:gd name="connsiteX31" fmla="*/ 832307 w 1379577"/>
                <a:gd name="connsiteY31" fmla="*/ 1993356 h 3172017"/>
                <a:gd name="connsiteX32" fmla="*/ 880234 w 1379577"/>
                <a:gd name="connsiteY32" fmla="*/ 1874643 h 3172017"/>
                <a:gd name="connsiteX33" fmla="*/ 941906 w 1379577"/>
                <a:gd name="connsiteY33" fmla="*/ 1728575 h 3172017"/>
                <a:gd name="connsiteX34" fmla="*/ 1026439 w 1379577"/>
                <a:gd name="connsiteY34" fmla="*/ 1594773 h 3172017"/>
                <a:gd name="connsiteX35" fmla="*/ 1047750 w 1379577"/>
                <a:gd name="connsiteY35" fmla="*/ 1489367 h 3172017"/>
                <a:gd name="connsiteX36" fmla="*/ 1077874 w 1379577"/>
                <a:gd name="connsiteY36" fmla="*/ 1330595 h 3172017"/>
                <a:gd name="connsiteX37" fmla="*/ 1086686 w 1379577"/>
                <a:gd name="connsiteY37" fmla="*/ 1171671 h 3172017"/>
                <a:gd name="connsiteX38" fmla="*/ 1105380 w 1379577"/>
                <a:gd name="connsiteY38" fmla="*/ 1012062 h 3172017"/>
                <a:gd name="connsiteX39" fmla="*/ 1143274 w 1379577"/>
                <a:gd name="connsiteY39" fmla="*/ 773663 h 3172017"/>
                <a:gd name="connsiteX40" fmla="*/ 1161639 w 1379577"/>
                <a:gd name="connsiteY40" fmla="*/ 556932 h 3172017"/>
                <a:gd name="connsiteX41" fmla="*/ 1142589 w 1379577"/>
                <a:gd name="connsiteY41" fmla="*/ 371694 h 3172017"/>
                <a:gd name="connsiteX42" fmla="*/ 1095677 w 1379577"/>
                <a:gd name="connsiteY42" fmla="*/ 232328 h 3172017"/>
                <a:gd name="connsiteX43" fmla="*/ 1070912 w 1379577"/>
                <a:gd name="connsiteY43" fmla="*/ 111326 h 3172017"/>
                <a:gd name="connsiteX44" fmla="*/ 1103119 w 1379577"/>
                <a:gd name="connsiteY44" fmla="*/ 0 h 3172017"/>
                <a:gd name="connsiteX45" fmla="*/ 649413 w 1379577"/>
                <a:gd name="connsiteY45" fmla="*/ 1549 h 3172017"/>
                <a:gd name="connsiteX0" fmla="*/ 649413 w 1379577"/>
                <a:gd name="connsiteY0" fmla="*/ 1549 h 3172017"/>
                <a:gd name="connsiteX1" fmla="*/ 721598 w 1379577"/>
                <a:gd name="connsiteY1" fmla="*/ 93139 h 3172017"/>
                <a:gd name="connsiteX2" fmla="*/ 755353 w 1379577"/>
                <a:gd name="connsiteY2" fmla="*/ 189911 h 3172017"/>
                <a:gd name="connsiteX3" fmla="*/ 756039 w 1379577"/>
                <a:gd name="connsiteY3" fmla="*/ 316984 h 3172017"/>
                <a:gd name="connsiteX4" fmla="*/ 742525 w 1379577"/>
                <a:gd name="connsiteY4" fmla="*/ 440425 h 3172017"/>
                <a:gd name="connsiteX5" fmla="*/ 731095 w 1379577"/>
                <a:gd name="connsiteY5" fmla="*/ 583574 h 3172017"/>
                <a:gd name="connsiteX6" fmla="*/ 729876 w 1379577"/>
                <a:gd name="connsiteY6" fmla="*/ 766194 h 3172017"/>
                <a:gd name="connsiteX7" fmla="*/ 733864 w 1379577"/>
                <a:gd name="connsiteY7" fmla="*/ 930325 h 3172017"/>
                <a:gd name="connsiteX8" fmla="*/ 694215 w 1379577"/>
                <a:gd name="connsiteY8" fmla="*/ 1099459 h 3172017"/>
                <a:gd name="connsiteX9" fmla="*/ 649030 w 1379577"/>
                <a:gd name="connsiteY9" fmla="*/ 1289904 h 3172017"/>
                <a:gd name="connsiteX10" fmla="*/ 653552 w 1379577"/>
                <a:gd name="connsiteY10" fmla="*/ 1439988 h 3172017"/>
                <a:gd name="connsiteX11" fmla="*/ 632268 w 1379577"/>
                <a:gd name="connsiteY11" fmla="*/ 1578998 h 3172017"/>
                <a:gd name="connsiteX12" fmla="*/ 582231 w 1379577"/>
                <a:gd name="connsiteY12" fmla="*/ 1749201 h 3172017"/>
                <a:gd name="connsiteX13" fmla="*/ 530440 w 1379577"/>
                <a:gd name="connsiteY13" fmla="*/ 1842642 h 3172017"/>
                <a:gd name="connsiteX14" fmla="*/ 514336 w 1379577"/>
                <a:gd name="connsiteY14" fmla="*/ 1996029 h 3172017"/>
                <a:gd name="connsiteX15" fmla="*/ 508443 w 1379577"/>
                <a:gd name="connsiteY15" fmla="*/ 2152869 h 3172017"/>
                <a:gd name="connsiteX16" fmla="*/ 471892 w 1379577"/>
                <a:gd name="connsiteY16" fmla="*/ 2273967 h 3172017"/>
                <a:gd name="connsiteX17" fmla="*/ 389826 w 1379577"/>
                <a:gd name="connsiteY17" fmla="*/ 2385224 h 3172017"/>
                <a:gd name="connsiteX18" fmla="*/ 250789 w 1379577"/>
                <a:gd name="connsiteY18" fmla="*/ 2512599 h 3172017"/>
                <a:gd name="connsiteX19" fmla="*/ 135680 w 1379577"/>
                <a:gd name="connsiteY19" fmla="*/ 2661285 h 3172017"/>
                <a:gd name="connsiteX20" fmla="*/ 165680 w 1379577"/>
                <a:gd name="connsiteY20" fmla="*/ 2890694 h 3172017"/>
                <a:gd name="connsiteX21" fmla="*/ 77214 w 1379577"/>
                <a:gd name="connsiteY21" fmla="*/ 3009790 h 3172017"/>
                <a:gd name="connsiteX22" fmla="*/ 0 w 1379577"/>
                <a:gd name="connsiteY22" fmla="*/ 3156599 h 3172017"/>
                <a:gd name="connsiteX23" fmla="*/ 1093594 w 1379577"/>
                <a:gd name="connsiteY23" fmla="*/ 3172017 h 3172017"/>
                <a:gd name="connsiteX24" fmla="*/ 1379577 w 1379577"/>
                <a:gd name="connsiteY24" fmla="*/ 3042682 h 3172017"/>
                <a:gd name="connsiteX25" fmla="*/ 998097 w 1379577"/>
                <a:gd name="connsiteY25" fmla="*/ 2918583 h 3172017"/>
                <a:gd name="connsiteX26" fmla="*/ 913085 w 1379577"/>
                <a:gd name="connsiteY26" fmla="*/ 2812465 h 3172017"/>
                <a:gd name="connsiteX27" fmla="*/ 845341 w 1379577"/>
                <a:gd name="connsiteY27" fmla="*/ 2694917 h 3172017"/>
                <a:gd name="connsiteX28" fmla="*/ 748186 w 1379577"/>
                <a:gd name="connsiteY28" fmla="*/ 2536501 h 3172017"/>
                <a:gd name="connsiteX29" fmla="*/ 744376 w 1379577"/>
                <a:gd name="connsiteY29" fmla="*/ 2415471 h 3172017"/>
                <a:gd name="connsiteX30" fmla="*/ 780036 w 1379577"/>
                <a:gd name="connsiteY30" fmla="*/ 2217584 h 3172017"/>
                <a:gd name="connsiteX31" fmla="*/ 832307 w 1379577"/>
                <a:gd name="connsiteY31" fmla="*/ 1993356 h 3172017"/>
                <a:gd name="connsiteX32" fmla="*/ 880234 w 1379577"/>
                <a:gd name="connsiteY32" fmla="*/ 1874643 h 3172017"/>
                <a:gd name="connsiteX33" fmla="*/ 941906 w 1379577"/>
                <a:gd name="connsiteY33" fmla="*/ 1728575 h 3172017"/>
                <a:gd name="connsiteX34" fmla="*/ 1026439 w 1379577"/>
                <a:gd name="connsiteY34" fmla="*/ 1594773 h 3172017"/>
                <a:gd name="connsiteX35" fmla="*/ 1047750 w 1379577"/>
                <a:gd name="connsiteY35" fmla="*/ 1489367 h 3172017"/>
                <a:gd name="connsiteX36" fmla="*/ 1077874 w 1379577"/>
                <a:gd name="connsiteY36" fmla="*/ 1330595 h 3172017"/>
                <a:gd name="connsiteX37" fmla="*/ 1086686 w 1379577"/>
                <a:gd name="connsiteY37" fmla="*/ 1171671 h 3172017"/>
                <a:gd name="connsiteX38" fmla="*/ 1105380 w 1379577"/>
                <a:gd name="connsiteY38" fmla="*/ 1012062 h 3172017"/>
                <a:gd name="connsiteX39" fmla="*/ 1143274 w 1379577"/>
                <a:gd name="connsiteY39" fmla="*/ 773663 h 3172017"/>
                <a:gd name="connsiteX40" fmla="*/ 1161639 w 1379577"/>
                <a:gd name="connsiteY40" fmla="*/ 556932 h 3172017"/>
                <a:gd name="connsiteX41" fmla="*/ 1142589 w 1379577"/>
                <a:gd name="connsiteY41" fmla="*/ 371694 h 3172017"/>
                <a:gd name="connsiteX42" fmla="*/ 1095677 w 1379577"/>
                <a:gd name="connsiteY42" fmla="*/ 232328 h 3172017"/>
                <a:gd name="connsiteX43" fmla="*/ 1070912 w 1379577"/>
                <a:gd name="connsiteY43" fmla="*/ 111326 h 3172017"/>
                <a:gd name="connsiteX44" fmla="*/ 1103119 w 1379577"/>
                <a:gd name="connsiteY44" fmla="*/ 0 h 3172017"/>
                <a:gd name="connsiteX45" fmla="*/ 649413 w 1379577"/>
                <a:gd name="connsiteY45" fmla="*/ 1549 h 3172017"/>
                <a:gd name="connsiteX0" fmla="*/ 653278 w 1383442"/>
                <a:gd name="connsiteY0" fmla="*/ 1549 h 3172017"/>
                <a:gd name="connsiteX1" fmla="*/ 725463 w 1383442"/>
                <a:gd name="connsiteY1" fmla="*/ 93139 h 3172017"/>
                <a:gd name="connsiteX2" fmla="*/ 759218 w 1383442"/>
                <a:gd name="connsiteY2" fmla="*/ 189911 h 3172017"/>
                <a:gd name="connsiteX3" fmla="*/ 759904 w 1383442"/>
                <a:gd name="connsiteY3" fmla="*/ 316984 h 3172017"/>
                <a:gd name="connsiteX4" fmla="*/ 746390 w 1383442"/>
                <a:gd name="connsiteY4" fmla="*/ 440425 h 3172017"/>
                <a:gd name="connsiteX5" fmla="*/ 734960 w 1383442"/>
                <a:gd name="connsiteY5" fmla="*/ 583574 h 3172017"/>
                <a:gd name="connsiteX6" fmla="*/ 733741 w 1383442"/>
                <a:gd name="connsiteY6" fmla="*/ 766194 h 3172017"/>
                <a:gd name="connsiteX7" fmla="*/ 737729 w 1383442"/>
                <a:gd name="connsiteY7" fmla="*/ 930325 h 3172017"/>
                <a:gd name="connsiteX8" fmla="*/ 698080 w 1383442"/>
                <a:gd name="connsiteY8" fmla="*/ 1099459 h 3172017"/>
                <a:gd name="connsiteX9" fmla="*/ 652895 w 1383442"/>
                <a:gd name="connsiteY9" fmla="*/ 1289904 h 3172017"/>
                <a:gd name="connsiteX10" fmla="*/ 657417 w 1383442"/>
                <a:gd name="connsiteY10" fmla="*/ 1439988 h 3172017"/>
                <a:gd name="connsiteX11" fmla="*/ 636133 w 1383442"/>
                <a:gd name="connsiteY11" fmla="*/ 1578998 h 3172017"/>
                <a:gd name="connsiteX12" fmla="*/ 586096 w 1383442"/>
                <a:gd name="connsiteY12" fmla="*/ 1749201 h 3172017"/>
                <a:gd name="connsiteX13" fmla="*/ 534305 w 1383442"/>
                <a:gd name="connsiteY13" fmla="*/ 1842642 h 3172017"/>
                <a:gd name="connsiteX14" fmla="*/ 518201 w 1383442"/>
                <a:gd name="connsiteY14" fmla="*/ 1996029 h 3172017"/>
                <a:gd name="connsiteX15" fmla="*/ 512308 w 1383442"/>
                <a:gd name="connsiteY15" fmla="*/ 2152869 h 3172017"/>
                <a:gd name="connsiteX16" fmla="*/ 475757 w 1383442"/>
                <a:gd name="connsiteY16" fmla="*/ 2273967 h 3172017"/>
                <a:gd name="connsiteX17" fmla="*/ 393691 w 1383442"/>
                <a:gd name="connsiteY17" fmla="*/ 2385224 h 3172017"/>
                <a:gd name="connsiteX18" fmla="*/ 254654 w 1383442"/>
                <a:gd name="connsiteY18" fmla="*/ 2512599 h 3172017"/>
                <a:gd name="connsiteX19" fmla="*/ 139545 w 1383442"/>
                <a:gd name="connsiteY19" fmla="*/ 2661285 h 3172017"/>
                <a:gd name="connsiteX20" fmla="*/ 0 w 1383442"/>
                <a:gd name="connsiteY20" fmla="*/ 2768774 h 3172017"/>
                <a:gd name="connsiteX21" fmla="*/ 81079 w 1383442"/>
                <a:gd name="connsiteY21" fmla="*/ 3009790 h 3172017"/>
                <a:gd name="connsiteX22" fmla="*/ 3865 w 1383442"/>
                <a:gd name="connsiteY22" fmla="*/ 3156599 h 3172017"/>
                <a:gd name="connsiteX23" fmla="*/ 1097459 w 1383442"/>
                <a:gd name="connsiteY23" fmla="*/ 3172017 h 3172017"/>
                <a:gd name="connsiteX24" fmla="*/ 1383442 w 1383442"/>
                <a:gd name="connsiteY24" fmla="*/ 3042682 h 3172017"/>
                <a:gd name="connsiteX25" fmla="*/ 1001962 w 1383442"/>
                <a:gd name="connsiteY25" fmla="*/ 2918583 h 3172017"/>
                <a:gd name="connsiteX26" fmla="*/ 916950 w 1383442"/>
                <a:gd name="connsiteY26" fmla="*/ 2812465 h 3172017"/>
                <a:gd name="connsiteX27" fmla="*/ 849206 w 1383442"/>
                <a:gd name="connsiteY27" fmla="*/ 2694917 h 3172017"/>
                <a:gd name="connsiteX28" fmla="*/ 752051 w 1383442"/>
                <a:gd name="connsiteY28" fmla="*/ 2536501 h 3172017"/>
                <a:gd name="connsiteX29" fmla="*/ 748241 w 1383442"/>
                <a:gd name="connsiteY29" fmla="*/ 2415471 h 3172017"/>
                <a:gd name="connsiteX30" fmla="*/ 783901 w 1383442"/>
                <a:gd name="connsiteY30" fmla="*/ 2217584 h 3172017"/>
                <a:gd name="connsiteX31" fmla="*/ 836172 w 1383442"/>
                <a:gd name="connsiteY31" fmla="*/ 1993356 h 3172017"/>
                <a:gd name="connsiteX32" fmla="*/ 884099 w 1383442"/>
                <a:gd name="connsiteY32" fmla="*/ 1874643 h 3172017"/>
                <a:gd name="connsiteX33" fmla="*/ 945771 w 1383442"/>
                <a:gd name="connsiteY33" fmla="*/ 1728575 h 3172017"/>
                <a:gd name="connsiteX34" fmla="*/ 1030304 w 1383442"/>
                <a:gd name="connsiteY34" fmla="*/ 1594773 h 3172017"/>
                <a:gd name="connsiteX35" fmla="*/ 1051615 w 1383442"/>
                <a:gd name="connsiteY35" fmla="*/ 1489367 h 3172017"/>
                <a:gd name="connsiteX36" fmla="*/ 1081739 w 1383442"/>
                <a:gd name="connsiteY36" fmla="*/ 1330595 h 3172017"/>
                <a:gd name="connsiteX37" fmla="*/ 1090551 w 1383442"/>
                <a:gd name="connsiteY37" fmla="*/ 1171671 h 3172017"/>
                <a:gd name="connsiteX38" fmla="*/ 1109245 w 1383442"/>
                <a:gd name="connsiteY38" fmla="*/ 1012062 h 3172017"/>
                <a:gd name="connsiteX39" fmla="*/ 1147139 w 1383442"/>
                <a:gd name="connsiteY39" fmla="*/ 773663 h 3172017"/>
                <a:gd name="connsiteX40" fmla="*/ 1165504 w 1383442"/>
                <a:gd name="connsiteY40" fmla="*/ 556932 h 3172017"/>
                <a:gd name="connsiteX41" fmla="*/ 1146454 w 1383442"/>
                <a:gd name="connsiteY41" fmla="*/ 371694 h 3172017"/>
                <a:gd name="connsiteX42" fmla="*/ 1099542 w 1383442"/>
                <a:gd name="connsiteY42" fmla="*/ 232328 h 3172017"/>
                <a:gd name="connsiteX43" fmla="*/ 1074777 w 1383442"/>
                <a:gd name="connsiteY43" fmla="*/ 111326 h 3172017"/>
                <a:gd name="connsiteX44" fmla="*/ 1106984 w 1383442"/>
                <a:gd name="connsiteY44" fmla="*/ 0 h 3172017"/>
                <a:gd name="connsiteX45" fmla="*/ 653278 w 1383442"/>
                <a:gd name="connsiteY45" fmla="*/ 1549 h 3172017"/>
                <a:gd name="connsiteX0" fmla="*/ 653278 w 1383442"/>
                <a:gd name="connsiteY0" fmla="*/ 1549 h 3172017"/>
                <a:gd name="connsiteX1" fmla="*/ 725463 w 1383442"/>
                <a:gd name="connsiteY1" fmla="*/ 93139 h 3172017"/>
                <a:gd name="connsiteX2" fmla="*/ 759218 w 1383442"/>
                <a:gd name="connsiteY2" fmla="*/ 189911 h 3172017"/>
                <a:gd name="connsiteX3" fmla="*/ 759904 w 1383442"/>
                <a:gd name="connsiteY3" fmla="*/ 316984 h 3172017"/>
                <a:gd name="connsiteX4" fmla="*/ 746390 w 1383442"/>
                <a:gd name="connsiteY4" fmla="*/ 440425 h 3172017"/>
                <a:gd name="connsiteX5" fmla="*/ 734960 w 1383442"/>
                <a:gd name="connsiteY5" fmla="*/ 583574 h 3172017"/>
                <a:gd name="connsiteX6" fmla="*/ 733741 w 1383442"/>
                <a:gd name="connsiteY6" fmla="*/ 766194 h 3172017"/>
                <a:gd name="connsiteX7" fmla="*/ 737729 w 1383442"/>
                <a:gd name="connsiteY7" fmla="*/ 930325 h 3172017"/>
                <a:gd name="connsiteX8" fmla="*/ 698080 w 1383442"/>
                <a:gd name="connsiteY8" fmla="*/ 1099459 h 3172017"/>
                <a:gd name="connsiteX9" fmla="*/ 652895 w 1383442"/>
                <a:gd name="connsiteY9" fmla="*/ 1289904 h 3172017"/>
                <a:gd name="connsiteX10" fmla="*/ 657417 w 1383442"/>
                <a:gd name="connsiteY10" fmla="*/ 1439988 h 3172017"/>
                <a:gd name="connsiteX11" fmla="*/ 636133 w 1383442"/>
                <a:gd name="connsiteY11" fmla="*/ 1578998 h 3172017"/>
                <a:gd name="connsiteX12" fmla="*/ 586096 w 1383442"/>
                <a:gd name="connsiteY12" fmla="*/ 1749201 h 3172017"/>
                <a:gd name="connsiteX13" fmla="*/ 534305 w 1383442"/>
                <a:gd name="connsiteY13" fmla="*/ 1842642 h 3172017"/>
                <a:gd name="connsiteX14" fmla="*/ 518201 w 1383442"/>
                <a:gd name="connsiteY14" fmla="*/ 1996029 h 3172017"/>
                <a:gd name="connsiteX15" fmla="*/ 512308 w 1383442"/>
                <a:gd name="connsiteY15" fmla="*/ 2152869 h 3172017"/>
                <a:gd name="connsiteX16" fmla="*/ 475757 w 1383442"/>
                <a:gd name="connsiteY16" fmla="*/ 2273967 h 3172017"/>
                <a:gd name="connsiteX17" fmla="*/ 393691 w 1383442"/>
                <a:gd name="connsiteY17" fmla="*/ 2385224 h 3172017"/>
                <a:gd name="connsiteX18" fmla="*/ 254654 w 1383442"/>
                <a:gd name="connsiteY18" fmla="*/ 2512599 h 3172017"/>
                <a:gd name="connsiteX19" fmla="*/ 139545 w 1383442"/>
                <a:gd name="connsiteY19" fmla="*/ 2661285 h 3172017"/>
                <a:gd name="connsiteX20" fmla="*/ 0 w 1383442"/>
                <a:gd name="connsiteY20" fmla="*/ 2768774 h 3172017"/>
                <a:gd name="connsiteX21" fmla="*/ 2974 w 1383442"/>
                <a:gd name="connsiteY21" fmla="*/ 2906920 h 3172017"/>
                <a:gd name="connsiteX22" fmla="*/ 3865 w 1383442"/>
                <a:gd name="connsiteY22" fmla="*/ 3156599 h 3172017"/>
                <a:gd name="connsiteX23" fmla="*/ 1097459 w 1383442"/>
                <a:gd name="connsiteY23" fmla="*/ 3172017 h 3172017"/>
                <a:gd name="connsiteX24" fmla="*/ 1383442 w 1383442"/>
                <a:gd name="connsiteY24" fmla="*/ 3042682 h 3172017"/>
                <a:gd name="connsiteX25" fmla="*/ 1001962 w 1383442"/>
                <a:gd name="connsiteY25" fmla="*/ 2918583 h 3172017"/>
                <a:gd name="connsiteX26" fmla="*/ 916950 w 1383442"/>
                <a:gd name="connsiteY26" fmla="*/ 2812465 h 3172017"/>
                <a:gd name="connsiteX27" fmla="*/ 849206 w 1383442"/>
                <a:gd name="connsiteY27" fmla="*/ 2694917 h 3172017"/>
                <a:gd name="connsiteX28" fmla="*/ 752051 w 1383442"/>
                <a:gd name="connsiteY28" fmla="*/ 2536501 h 3172017"/>
                <a:gd name="connsiteX29" fmla="*/ 748241 w 1383442"/>
                <a:gd name="connsiteY29" fmla="*/ 2415471 h 3172017"/>
                <a:gd name="connsiteX30" fmla="*/ 783901 w 1383442"/>
                <a:gd name="connsiteY30" fmla="*/ 2217584 h 3172017"/>
                <a:gd name="connsiteX31" fmla="*/ 836172 w 1383442"/>
                <a:gd name="connsiteY31" fmla="*/ 1993356 h 3172017"/>
                <a:gd name="connsiteX32" fmla="*/ 884099 w 1383442"/>
                <a:gd name="connsiteY32" fmla="*/ 1874643 h 3172017"/>
                <a:gd name="connsiteX33" fmla="*/ 945771 w 1383442"/>
                <a:gd name="connsiteY33" fmla="*/ 1728575 h 3172017"/>
                <a:gd name="connsiteX34" fmla="*/ 1030304 w 1383442"/>
                <a:gd name="connsiteY34" fmla="*/ 1594773 h 3172017"/>
                <a:gd name="connsiteX35" fmla="*/ 1051615 w 1383442"/>
                <a:gd name="connsiteY35" fmla="*/ 1489367 h 3172017"/>
                <a:gd name="connsiteX36" fmla="*/ 1081739 w 1383442"/>
                <a:gd name="connsiteY36" fmla="*/ 1330595 h 3172017"/>
                <a:gd name="connsiteX37" fmla="*/ 1090551 w 1383442"/>
                <a:gd name="connsiteY37" fmla="*/ 1171671 h 3172017"/>
                <a:gd name="connsiteX38" fmla="*/ 1109245 w 1383442"/>
                <a:gd name="connsiteY38" fmla="*/ 1012062 h 3172017"/>
                <a:gd name="connsiteX39" fmla="*/ 1147139 w 1383442"/>
                <a:gd name="connsiteY39" fmla="*/ 773663 h 3172017"/>
                <a:gd name="connsiteX40" fmla="*/ 1165504 w 1383442"/>
                <a:gd name="connsiteY40" fmla="*/ 556932 h 3172017"/>
                <a:gd name="connsiteX41" fmla="*/ 1146454 w 1383442"/>
                <a:gd name="connsiteY41" fmla="*/ 371694 h 3172017"/>
                <a:gd name="connsiteX42" fmla="*/ 1099542 w 1383442"/>
                <a:gd name="connsiteY42" fmla="*/ 232328 h 3172017"/>
                <a:gd name="connsiteX43" fmla="*/ 1074777 w 1383442"/>
                <a:gd name="connsiteY43" fmla="*/ 111326 h 3172017"/>
                <a:gd name="connsiteX44" fmla="*/ 1106984 w 1383442"/>
                <a:gd name="connsiteY44" fmla="*/ 0 h 3172017"/>
                <a:gd name="connsiteX45" fmla="*/ 653278 w 1383442"/>
                <a:gd name="connsiteY45" fmla="*/ 1549 h 3172017"/>
                <a:gd name="connsiteX0" fmla="*/ 653278 w 1383442"/>
                <a:gd name="connsiteY0" fmla="*/ 1549 h 3172017"/>
                <a:gd name="connsiteX1" fmla="*/ 725463 w 1383442"/>
                <a:gd name="connsiteY1" fmla="*/ 93139 h 3172017"/>
                <a:gd name="connsiteX2" fmla="*/ 759218 w 1383442"/>
                <a:gd name="connsiteY2" fmla="*/ 189911 h 3172017"/>
                <a:gd name="connsiteX3" fmla="*/ 759904 w 1383442"/>
                <a:gd name="connsiteY3" fmla="*/ 316984 h 3172017"/>
                <a:gd name="connsiteX4" fmla="*/ 746390 w 1383442"/>
                <a:gd name="connsiteY4" fmla="*/ 440425 h 3172017"/>
                <a:gd name="connsiteX5" fmla="*/ 734960 w 1383442"/>
                <a:gd name="connsiteY5" fmla="*/ 583574 h 3172017"/>
                <a:gd name="connsiteX6" fmla="*/ 733741 w 1383442"/>
                <a:gd name="connsiteY6" fmla="*/ 766194 h 3172017"/>
                <a:gd name="connsiteX7" fmla="*/ 737729 w 1383442"/>
                <a:gd name="connsiteY7" fmla="*/ 930325 h 3172017"/>
                <a:gd name="connsiteX8" fmla="*/ 698080 w 1383442"/>
                <a:gd name="connsiteY8" fmla="*/ 1099459 h 3172017"/>
                <a:gd name="connsiteX9" fmla="*/ 652895 w 1383442"/>
                <a:gd name="connsiteY9" fmla="*/ 1289904 h 3172017"/>
                <a:gd name="connsiteX10" fmla="*/ 657417 w 1383442"/>
                <a:gd name="connsiteY10" fmla="*/ 1439988 h 3172017"/>
                <a:gd name="connsiteX11" fmla="*/ 636133 w 1383442"/>
                <a:gd name="connsiteY11" fmla="*/ 1578998 h 3172017"/>
                <a:gd name="connsiteX12" fmla="*/ 586096 w 1383442"/>
                <a:gd name="connsiteY12" fmla="*/ 1749201 h 3172017"/>
                <a:gd name="connsiteX13" fmla="*/ 534305 w 1383442"/>
                <a:gd name="connsiteY13" fmla="*/ 1842642 h 3172017"/>
                <a:gd name="connsiteX14" fmla="*/ 518201 w 1383442"/>
                <a:gd name="connsiteY14" fmla="*/ 1996029 h 3172017"/>
                <a:gd name="connsiteX15" fmla="*/ 512308 w 1383442"/>
                <a:gd name="connsiteY15" fmla="*/ 2152869 h 3172017"/>
                <a:gd name="connsiteX16" fmla="*/ 475757 w 1383442"/>
                <a:gd name="connsiteY16" fmla="*/ 2273967 h 3172017"/>
                <a:gd name="connsiteX17" fmla="*/ 393691 w 1383442"/>
                <a:gd name="connsiteY17" fmla="*/ 2385224 h 3172017"/>
                <a:gd name="connsiteX18" fmla="*/ 254654 w 1383442"/>
                <a:gd name="connsiteY18" fmla="*/ 2512599 h 3172017"/>
                <a:gd name="connsiteX19" fmla="*/ 139545 w 1383442"/>
                <a:gd name="connsiteY19" fmla="*/ 2661285 h 3172017"/>
                <a:gd name="connsiteX20" fmla="*/ 0 w 1383442"/>
                <a:gd name="connsiteY20" fmla="*/ 2768774 h 3172017"/>
                <a:gd name="connsiteX21" fmla="*/ 2974 w 1383442"/>
                <a:gd name="connsiteY21" fmla="*/ 2906920 h 3172017"/>
                <a:gd name="connsiteX22" fmla="*/ 40 w 1383442"/>
                <a:gd name="connsiteY22" fmla="*/ 2915596 h 3172017"/>
                <a:gd name="connsiteX23" fmla="*/ 3865 w 1383442"/>
                <a:gd name="connsiteY23" fmla="*/ 3156599 h 3172017"/>
                <a:gd name="connsiteX24" fmla="*/ 1097459 w 1383442"/>
                <a:gd name="connsiteY24" fmla="*/ 3172017 h 3172017"/>
                <a:gd name="connsiteX25" fmla="*/ 1383442 w 1383442"/>
                <a:gd name="connsiteY25" fmla="*/ 3042682 h 3172017"/>
                <a:gd name="connsiteX26" fmla="*/ 1001962 w 1383442"/>
                <a:gd name="connsiteY26" fmla="*/ 2918583 h 3172017"/>
                <a:gd name="connsiteX27" fmla="*/ 916950 w 1383442"/>
                <a:gd name="connsiteY27" fmla="*/ 2812465 h 3172017"/>
                <a:gd name="connsiteX28" fmla="*/ 849206 w 1383442"/>
                <a:gd name="connsiteY28" fmla="*/ 2694917 h 3172017"/>
                <a:gd name="connsiteX29" fmla="*/ 752051 w 1383442"/>
                <a:gd name="connsiteY29" fmla="*/ 2536501 h 3172017"/>
                <a:gd name="connsiteX30" fmla="*/ 748241 w 1383442"/>
                <a:gd name="connsiteY30" fmla="*/ 2415471 h 3172017"/>
                <a:gd name="connsiteX31" fmla="*/ 783901 w 1383442"/>
                <a:gd name="connsiteY31" fmla="*/ 2217584 h 3172017"/>
                <a:gd name="connsiteX32" fmla="*/ 836172 w 1383442"/>
                <a:gd name="connsiteY32" fmla="*/ 1993356 h 3172017"/>
                <a:gd name="connsiteX33" fmla="*/ 884099 w 1383442"/>
                <a:gd name="connsiteY33" fmla="*/ 1874643 h 3172017"/>
                <a:gd name="connsiteX34" fmla="*/ 945771 w 1383442"/>
                <a:gd name="connsiteY34" fmla="*/ 1728575 h 3172017"/>
                <a:gd name="connsiteX35" fmla="*/ 1030304 w 1383442"/>
                <a:gd name="connsiteY35" fmla="*/ 1594773 h 3172017"/>
                <a:gd name="connsiteX36" fmla="*/ 1051615 w 1383442"/>
                <a:gd name="connsiteY36" fmla="*/ 1489367 h 3172017"/>
                <a:gd name="connsiteX37" fmla="*/ 1081739 w 1383442"/>
                <a:gd name="connsiteY37" fmla="*/ 1330595 h 3172017"/>
                <a:gd name="connsiteX38" fmla="*/ 1090551 w 1383442"/>
                <a:gd name="connsiteY38" fmla="*/ 1171671 h 3172017"/>
                <a:gd name="connsiteX39" fmla="*/ 1109245 w 1383442"/>
                <a:gd name="connsiteY39" fmla="*/ 1012062 h 3172017"/>
                <a:gd name="connsiteX40" fmla="*/ 1147139 w 1383442"/>
                <a:gd name="connsiteY40" fmla="*/ 773663 h 3172017"/>
                <a:gd name="connsiteX41" fmla="*/ 1165504 w 1383442"/>
                <a:gd name="connsiteY41" fmla="*/ 556932 h 3172017"/>
                <a:gd name="connsiteX42" fmla="*/ 1146454 w 1383442"/>
                <a:gd name="connsiteY42" fmla="*/ 371694 h 3172017"/>
                <a:gd name="connsiteX43" fmla="*/ 1099542 w 1383442"/>
                <a:gd name="connsiteY43" fmla="*/ 232328 h 3172017"/>
                <a:gd name="connsiteX44" fmla="*/ 1074777 w 1383442"/>
                <a:gd name="connsiteY44" fmla="*/ 111326 h 3172017"/>
                <a:gd name="connsiteX45" fmla="*/ 1106984 w 1383442"/>
                <a:gd name="connsiteY45" fmla="*/ 0 h 3172017"/>
                <a:gd name="connsiteX46" fmla="*/ 653278 w 1383442"/>
                <a:gd name="connsiteY46" fmla="*/ 1549 h 3172017"/>
                <a:gd name="connsiteX0" fmla="*/ 845643 w 1575807"/>
                <a:gd name="connsiteY0" fmla="*/ 1549 h 3172017"/>
                <a:gd name="connsiteX1" fmla="*/ 917828 w 1575807"/>
                <a:gd name="connsiteY1" fmla="*/ 93139 h 3172017"/>
                <a:gd name="connsiteX2" fmla="*/ 951583 w 1575807"/>
                <a:gd name="connsiteY2" fmla="*/ 189911 h 3172017"/>
                <a:gd name="connsiteX3" fmla="*/ 952269 w 1575807"/>
                <a:gd name="connsiteY3" fmla="*/ 316984 h 3172017"/>
                <a:gd name="connsiteX4" fmla="*/ 938755 w 1575807"/>
                <a:gd name="connsiteY4" fmla="*/ 440425 h 3172017"/>
                <a:gd name="connsiteX5" fmla="*/ 927325 w 1575807"/>
                <a:gd name="connsiteY5" fmla="*/ 583574 h 3172017"/>
                <a:gd name="connsiteX6" fmla="*/ 926106 w 1575807"/>
                <a:gd name="connsiteY6" fmla="*/ 766194 h 3172017"/>
                <a:gd name="connsiteX7" fmla="*/ 930094 w 1575807"/>
                <a:gd name="connsiteY7" fmla="*/ 930325 h 3172017"/>
                <a:gd name="connsiteX8" fmla="*/ 890445 w 1575807"/>
                <a:gd name="connsiteY8" fmla="*/ 1099459 h 3172017"/>
                <a:gd name="connsiteX9" fmla="*/ 845260 w 1575807"/>
                <a:gd name="connsiteY9" fmla="*/ 1289904 h 3172017"/>
                <a:gd name="connsiteX10" fmla="*/ 849782 w 1575807"/>
                <a:gd name="connsiteY10" fmla="*/ 1439988 h 3172017"/>
                <a:gd name="connsiteX11" fmla="*/ 828498 w 1575807"/>
                <a:gd name="connsiteY11" fmla="*/ 1578998 h 3172017"/>
                <a:gd name="connsiteX12" fmla="*/ 778461 w 1575807"/>
                <a:gd name="connsiteY12" fmla="*/ 1749201 h 3172017"/>
                <a:gd name="connsiteX13" fmla="*/ 726670 w 1575807"/>
                <a:gd name="connsiteY13" fmla="*/ 1842642 h 3172017"/>
                <a:gd name="connsiteX14" fmla="*/ 710566 w 1575807"/>
                <a:gd name="connsiteY14" fmla="*/ 1996029 h 3172017"/>
                <a:gd name="connsiteX15" fmla="*/ 704673 w 1575807"/>
                <a:gd name="connsiteY15" fmla="*/ 2152869 h 3172017"/>
                <a:gd name="connsiteX16" fmla="*/ 668122 w 1575807"/>
                <a:gd name="connsiteY16" fmla="*/ 2273967 h 3172017"/>
                <a:gd name="connsiteX17" fmla="*/ 586056 w 1575807"/>
                <a:gd name="connsiteY17" fmla="*/ 2385224 h 3172017"/>
                <a:gd name="connsiteX18" fmla="*/ 447019 w 1575807"/>
                <a:gd name="connsiteY18" fmla="*/ 2512599 h 3172017"/>
                <a:gd name="connsiteX19" fmla="*/ 331910 w 1575807"/>
                <a:gd name="connsiteY19" fmla="*/ 2661285 h 3172017"/>
                <a:gd name="connsiteX20" fmla="*/ 192365 w 1575807"/>
                <a:gd name="connsiteY20" fmla="*/ 2768774 h 3172017"/>
                <a:gd name="connsiteX21" fmla="*/ 195339 w 1575807"/>
                <a:gd name="connsiteY21" fmla="*/ 2906920 h 3172017"/>
                <a:gd name="connsiteX22" fmla="*/ 0 w 1575807"/>
                <a:gd name="connsiteY22" fmla="*/ 3029896 h 3172017"/>
                <a:gd name="connsiteX23" fmla="*/ 196230 w 1575807"/>
                <a:gd name="connsiteY23" fmla="*/ 3156599 h 3172017"/>
                <a:gd name="connsiteX24" fmla="*/ 1289824 w 1575807"/>
                <a:gd name="connsiteY24" fmla="*/ 3172017 h 3172017"/>
                <a:gd name="connsiteX25" fmla="*/ 1575807 w 1575807"/>
                <a:gd name="connsiteY25" fmla="*/ 3042682 h 3172017"/>
                <a:gd name="connsiteX26" fmla="*/ 1194327 w 1575807"/>
                <a:gd name="connsiteY26" fmla="*/ 2918583 h 3172017"/>
                <a:gd name="connsiteX27" fmla="*/ 1109315 w 1575807"/>
                <a:gd name="connsiteY27" fmla="*/ 2812465 h 3172017"/>
                <a:gd name="connsiteX28" fmla="*/ 1041571 w 1575807"/>
                <a:gd name="connsiteY28" fmla="*/ 2694917 h 3172017"/>
                <a:gd name="connsiteX29" fmla="*/ 944416 w 1575807"/>
                <a:gd name="connsiteY29" fmla="*/ 2536501 h 3172017"/>
                <a:gd name="connsiteX30" fmla="*/ 940606 w 1575807"/>
                <a:gd name="connsiteY30" fmla="*/ 2415471 h 3172017"/>
                <a:gd name="connsiteX31" fmla="*/ 976266 w 1575807"/>
                <a:gd name="connsiteY31" fmla="*/ 2217584 h 3172017"/>
                <a:gd name="connsiteX32" fmla="*/ 1028537 w 1575807"/>
                <a:gd name="connsiteY32" fmla="*/ 1993356 h 3172017"/>
                <a:gd name="connsiteX33" fmla="*/ 1076464 w 1575807"/>
                <a:gd name="connsiteY33" fmla="*/ 1874643 h 3172017"/>
                <a:gd name="connsiteX34" fmla="*/ 1138136 w 1575807"/>
                <a:gd name="connsiteY34" fmla="*/ 1728575 h 3172017"/>
                <a:gd name="connsiteX35" fmla="*/ 1222669 w 1575807"/>
                <a:gd name="connsiteY35" fmla="*/ 1594773 h 3172017"/>
                <a:gd name="connsiteX36" fmla="*/ 1243980 w 1575807"/>
                <a:gd name="connsiteY36" fmla="*/ 1489367 h 3172017"/>
                <a:gd name="connsiteX37" fmla="*/ 1274104 w 1575807"/>
                <a:gd name="connsiteY37" fmla="*/ 1330595 h 3172017"/>
                <a:gd name="connsiteX38" fmla="*/ 1282916 w 1575807"/>
                <a:gd name="connsiteY38" fmla="*/ 1171671 h 3172017"/>
                <a:gd name="connsiteX39" fmla="*/ 1301610 w 1575807"/>
                <a:gd name="connsiteY39" fmla="*/ 1012062 h 3172017"/>
                <a:gd name="connsiteX40" fmla="*/ 1339504 w 1575807"/>
                <a:gd name="connsiteY40" fmla="*/ 773663 h 3172017"/>
                <a:gd name="connsiteX41" fmla="*/ 1357869 w 1575807"/>
                <a:gd name="connsiteY41" fmla="*/ 556932 h 3172017"/>
                <a:gd name="connsiteX42" fmla="*/ 1338819 w 1575807"/>
                <a:gd name="connsiteY42" fmla="*/ 371694 h 3172017"/>
                <a:gd name="connsiteX43" fmla="*/ 1291907 w 1575807"/>
                <a:gd name="connsiteY43" fmla="*/ 232328 h 3172017"/>
                <a:gd name="connsiteX44" fmla="*/ 1267142 w 1575807"/>
                <a:gd name="connsiteY44" fmla="*/ 111326 h 3172017"/>
                <a:gd name="connsiteX45" fmla="*/ 1299349 w 1575807"/>
                <a:gd name="connsiteY45" fmla="*/ 0 h 3172017"/>
                <a:gd name="connsiteX46" fmla="*/ 845643 w 1575807"/>
                <a:gd name="connsiteY46" fmla="*/ 1549 h 3172017"/>
                <a:gd name="connsiteX0" fmla="*/ 1274253 w 2004417"/>
                <a:gd name="connsiteY0" fmla="*/ 1549 h 3172017"/>
                <a:gd name="connsiteX1" fmla="*/ 1346438 w 2004417"/>
                <a:gd name="connsiteY1" fmla="*/ 93139 h 3172017"/>
                <a:gd name="connsiteX2" fmla="*/ 1380193 w 2004417"/>
                <a:gd name="connsiteY2" fmla="*/ 189911 h 3172017"/>
                <a:gd name="connsiteX3" fmla="*/ 1380879 w 2004417"/>
                <a:gd name="connsiteY3" fmla="*/ 316984 h 3172017"/>
                <a:gd name="connsiteX4" fmla="*/ 1367365 w 2004417"/>
                <a:gd name="connsiteY4" fmla="*/ 440425 h 3172017"/>
                <a:gd name="connsiteX5" fmla="*/ 1355935 w 2004417"/>
                <a:gd name="connsiteY5" fmla="*/ 583574 h 3172017"/>
                <a:gd name="connsiteX6" fmla="*/ 1354716 w 2004417"/>
                <a:gd name="connsiteY6" fmla="*/ 766194 h 3172017"/>
                <a:gd name="connsiteX7" fmla="*/ 1358704 w 2004417"/>
                <a:gd name="connsiteY7" fmla="*/ 930325 h 3172017"/>
                <a:gd name="connsiteX8" fmla="*/ 1319055 w 2004417"/>
                <a:gd name="connsiteY8" fmla="*/ 1099459 h 3172017"/>
                <a:gd name="connsiteX9" fmla="*/ 1273870 w 2004417"/>
                <a:gd name="connsiteY9" fmla="*/ 1289904 h 3172017"/>
                <a:gd name="connsiteX10" fmla="*/ 1278392 w 2004417"/>
                <a:gd name="connsiteY10" fmla="*/ 1439988 h 3172017"/>
                <a:gd name="connsiteX11" fmla="*/ 1257108 w 2004417"/>
                <a:gd name="connsiteY11" fmla="*/ 1578998 h 3172017"/>
                <a:gd name="connsiteX12" fmla="*/ 1207071 w 2004417"/>
                <a:gd name="connsiteY12" fmla="*/ 1749201 h 3172017"/>
                <a:gd name="connsiteX13" fmla="*/ 1155280 w 2004417"/>
                <a:gd name="connsiteY13" fmla="*/ 1842642 h 3172017"/>
                <a:gd name="connsiteX14" fmla="*/ 1139176 w 2004417"/>
                <a:gd name="connsiteY14" fmla="*/ 1996029 h 3172017"/>
                <a:gd name="connsiteX15" fmla="*/ 1133283 w 2004417"/>
                <a:gd name="connsiteY15" fmla="*/ 2152869 h 3172017"/>
                <a:gd name="connsiteX16" fmla="*/ 1096732 w 2004417"/>
                <a:gd name="connsiteY16" fmla="*/ 2273967 h 3172017"/>
                <a:gd name="connsiteX17" fmla="*/ 1014666 w 2004417"/>
                <a:gd name="connsiteY17" fmla="*/ 2385224 h 3172017"/>
                <a:gd name="connsiteX18" fmla="*/ 875629 w 2004417"/>
                <a:gd name="connsiteY18" fmla="*/ 2512599 h 3172017"/>
                <a:gd name="connsiteX19" fmla="*/ 760520 w 2004417"/>
                <a:gd name="connsiteY19" fmla="*/ 2661285 h 3172017"/>
                <a:gd name="connsiteX20" fmla="*/ 620975 w 2004417"/>
                <a:gd name="connsiteY20" fmla="*/ 2768774 h 3172017"/>
                <a:gd name="connsiteX21" fmla="*/ 623949 w 2004417"/>
                <a:gd name="connsiteY21" fmla="*/ 2906920 h 3172017"/>
                <a:gd name="connsiteX22" fmla="*/ 428610 w 2004417"/>
                <a:gd name="connsiteY22" fmla="*/ 3029896 h 3172017"/>
                <a:gd name="connsiteX23" fmla="*/ 0 w 2004417"/>
                <a:gd name="connsiteY23" fmla="*/ 3156599 h 3172017"/>
                <a:gd name="connsiteX24" fmla="*/ 1718434 w 2004417"/>
                <a:gd name="connsiteY24" fmla="*/ 3172017 h 3172017"/>
                <a:gd name="connsiteX25" fmla="*/ 2004417 w 2004417"/>
                <a:gd name="connsiteY25" fmla="*/ 3042682 h 3172017"/>
                <a:gd name="connsiteX26" fmla="*/ 1622937 w 2004417"/>
                <a:gd name="connsiteY26" fmla="*/ 2918583 h 3172017"/>
                <a:gd name="connsiteX27" fmla="*/ 1537925 w 2004417"/>
                <a:gd name="connsiteY27" fmla="*/ 2812465 h 3172017"/>
                <a:gd name="connsiteX28" fmla="*/ 1470181 w 2004417"/>
                <a:gd name="connsiteY28" fmla="*/ 2694917 h 3172017"/>
                <a:gd name="connsiteX29" fmla="*/ 1373026 w 2004417"/>
                <a:gd name="connsiteY29" fmla="*/ 2536501 h 3172017"/>
                <a:gd name="connsiteX30" fmla="*/ 1369216 w 2004417"/>
                <a:gd name="connsiteY30" fmla="*/ 2415471 h 3172017"/>
                <a:gd name="connsiteX31" fmla="*/ 1404876 w 2004417"/>
                <a:gd name="connsiteY31" fmla="*/ 2217584 h 3172017"/>
                <a:gd name="connsiteX32" fmla="*/ 1457147 w 2004417"/>
                <a:gd name="connsiteY32" fmla="*/ 1993356 h 3172017"/>
                <a:gd name="connsiteX33" fmla="*/ 1505074 w 2004417"/>
                <a:gd name="connsiteY33" fmla="*/ 1874643 h 3172017"/>
                <a:gd name="connsiteX34" fmla="*/ 1566746 w 2004417"/>
                <a:gd name="connsiteY34" fmla="*/ 1728575 h 3172017"/>
                <a:gd name="connsiteX35" fmla="*/ 1651279 w 2004417"/>
                <a:gd name="connsiteY35" fmla="*/ 1594773 h 3172017"/>
                <a:gd name="connsiteX36" fmla="*/ 1672590 w 2004417"/>
                <a:gd name="connsiteY36" fmla="*/ 1489367 h 3172017"/>
                <a:gd name="connsiteX37" fmla="*/ 1702714 w 2004417"/>
                <a:gd name="connsiteY37" fmla="*/ 1330595 h 3172017"/>
                <a:gd name="connsiteX38" fmla="*/ 1711526 w 2004417"/>
                <a:gd name="connsiteY38" fmla="*/ 1171671 h 3172017"/>
                <a:gd name="connsiteX39" fmla="*/ 1730220 w 2004417"/>
                <a:gd name="connsiteY39" fmla="*/ 1012062 h 3172017"/>
                <a:gd name="connsiteX40" fmla="*/ 1768114 w 2004417"/>
                <a:gd name="connsiteY40" fmla="*/ 773663 h 3172017"/>
                <a:gd name="connsiteX41" fmla="*/ 1786479 w 2004417"/>
                <a:gd name="connsiteY41" fmla="*/ 556932 h 3172017"/>
                <a:gd name="connsiteX42" fmla="*/ 1767429 w 2004417"/>
                <a:gd name="connsiteY42" fmla="*/ 371694 h 3172017"/>
                <a:gd name="connsiteX43" fmla="*/ 1720517 w 2004417"/>
                <a:gd name="connsiteY43" fmla="*/ 232328 h 3172017"/>
                <a:gd name="connsiteX44" fmla="*/ 1695752 w 2004417"/>
                <a:gd name="connsiteY44" fmla="*/ 111326 h 3172017"/>
                <a:gd name="connsiteX45" fmla="*/ 1727959 w 2004417"/>
                <a:gd name="connsiteY45" fmla="*/ 0 h 3172017"/>
                <a:gd name="connsiteX46" fmla="*/ 1274253 w 2004417"/>
                <a:gd name="connsiteY46" fmla="*/ 1549 h 3172017"/>
                <a:gd name="connsiteX0" fmla="*/ 1097088 w 1827252"/>
                <a:gd name="connsiteY0" fmla="*/ 1549 h 3172017"/>
                <a:gd name="connsiteX1" fmla="*/ 1169273 w 1827252"/>
                <a:gd name="connsiteY1" fmla="*/ 93139 h 3172017"/>
                <a:gd name="connsiteX2" fmla="*/ 1203028 w 1827252"/>
                <a:gd name="connsiteY2" fmla="*/ 189911 h 3172017"/>
                <a:gd name="connsiteX3" fmla="*/ 1203714 w 1827252"/>
                <a:gd name="connsiteY3" fmla="*/ 316984 h 3172017"/>
                <a:gd name="connsiteX4" fmla="*/ 1190200 w 1827252"/>
                <a:gd name="connsiteY4" fmla="*/ 440425 h 3172017"/>
                <a:gd name="connsiteX5" fmla="*/ 1178770 w 1827252"/>
                <a:gd name="connsiteY5" fmla="*/ 583574 h 3172017"/>
                <a:gd name="connsiteX6" fmla="*/ 1177551 w 1827252"/>
                <a:gd name="connsiteY6" fmla="*/ 766194 h 3172017"/>
                <a:gd name="connsiteX7" fmla="*/ 1181539 w 1827252"/>
                <a:gd name="connsiteY7" fmla="*/ 930325 h 3172017"/>
                <a:gd name="connsiteX8" fmla="*/ 1141890 w 1827252"/>
                <a:gd name="connsiteY8" fmla="*/ 1099459 h 3172017"/>
                <a:gd name="connsiteX9" fmla="*/ 1096705 w 1827252"/>
                <a:gd name="connsiteY9" fmla="*/ 1289904 h 3172017"/>
                <a:gd name="connsiteX10" fmla="*/ 1101227 w 1827252"/>
                <a:gd name="connsiteY10" fmla="*/ 1439988 h 3172017"/>
                <a:gd name="connsiteX11" fmla="*/ 1079943 w 1827252"/>
                <a:gd name="connsiteY11" fmla="*/ 1578998 h 3172017"/>
                <a:gd name="connsiteX12" fmla="*/ 1029906 w 1827252"/>
                <a:gd name="connsiteY12" fmla="*/ 1749201 h 3172017"/>
                <a:gd name="connsiteX13" fmla="*/ 978115 w 1827252"/>
                <a:gd name="connsiteY13" fmla="*/ 1842642 h 3172017"/>
                <a:gd name="connsiteX14" fmla="*/ 962011 w 1827252"/>
                <a:gd name="connsiteY14" fmla="*/ 1996029 h 3172017"/>
                <a:gd name="connsiteX15" fmla="*/ 956118 w 1827252"/>
                <a:gd name="connsiteY15" fmla="*/ 2152869 h 3172017"/>
                <a:gd name="connsiteX16" fmla="*/ 919567 w 1827252"/>
                <a:gd name="connsiteY16" fmla="*/ 2273967 h 3172017"/>
                <a:gd name="connsiteX17" fmla="*/ 837501 w 1827252"/>
                <a:gd name="connsiteY17" fmla="*/ 2385224 h 3172017"/>
                <a:gd name="connsiteX18" fmla="*/ 698464 w 1827252"/>
                <a:gd name="connsiteY18" fmla="*/ 2512599 h 3172017"/>
                <a:gd name="connsiteX19" fmla="*/ 583355 w 1827252"/>
                <a:gd name="connsiteY19" fmla="*/ 2661285 h 3172017"/>
                <a:gd name="connsiteX20" fmla="*/ 443810 w 1827252"/>
                <a:gd name="connsiteY20" fmla="*/ 2768774 h 3172017"/>
                <a:gd name="connsiteX21" fmla="*/ 446784 w 1827252"/>
                <a:gd name="connsiteY21" fmla="*/ 2906920 h 3172017"/>
                <a:gd name="connsiteX22" fmla="*/ 251445 w 1827252"/>
                <a:gd name="connsiteY22" fmla="*/ 3029896 h 3172017"/>
                <a:gd name="connsiteX23" fmla="*/ 0 w 1827252"/>
                <a:gd name="connsiteY23" fmla="*/ 3095639 h 3172017"/>
                <a:gd name="connsiteX24" fmla="*/ 1541269 w 1827252"/>
                <a:gd name="connsiteY24" fmla="*/ 3172017 h 3172017"/>
                <a:gd name="connsiteX25" fmla="*/ 1827252 w 1827252"/>
                <a:gd name="connsiteY25" fmla="*/ 3042682 h 3172017"/>
                <a:gd name="connsiteX26" fmla="*/ 1445772 w 1827252"/>
                <a:gd name="connsiteY26" fmla="*/ 2918583 h 3172017"/>
                <a:gd name="connsiteX27" fmla="*/ 1360760 w 1827252"/>
                <a:gd name="connsiteY27" fmla="*/ 2812465 h 3172017"/>
                <a:gd name="connsiteX28" fmla="*/ 1293016 w 1827252"/>
                <a:gd name="connsiteY28" fmla="*/ 2694917 h 3172017"/>
                <a:gd name="connsiteX29" fmla="*/ 1195861 w 1827252"/>
                <a:gd name="connsiteY29" fmla="*/ 2536501 h 3172017"/>
                <a:gd name="connsiteX30" fmla="*/ 1192051 w 1827252"/>
                <a:gd name="connsiteY30" fmla="*/ 2415471 h 3172017"/>
                <a:gd name="connsiteX31" fmla="*/ 1227711 w 1827252"/>
                <a:gd name="connsiteY31" fmla="*/ 2217584 h 3172017"/>
                <a:gd name="connsiteX32" fmla="*/ 1279982 w 1827252"/>
                <a:gd name="connsiteY32" fmla="*/ 1993356 h 3172017"/>
                <a:gd name="connsiteX33" fmla="*/ 1327909 w 1827252"/>
                <a:gd name="connsiteY33" fmla="*/ 1874643 h 3172017"/>
                <a:gd name="connsiteX34" fmla="*/ 1389581 w 1827252"/>
                <a:gd name="connsiteY34" fmla="*/ 1728575 h 3172017"/>
                <a:gd name="connsiteX35" fmla="*/ 1474114 w 1827252"/>
                <a:gd name="connsiteY35" fmla="*/ 1594773 h 3172017"/>
                <a:gd name="connsiteX36" fmla="*/ 1495425 w 1827252"/>
                <a:gd name="connsiteY36" fmla="*/ 1489367 h 3172017"/>
                <a:gd name="connsiteX37" fmla="*/ 1525549 w 1827252"/>
                <a:gd name="connsiteY37" fmla="*/ 1330595 h 3172017"/>
                <a:gd name="connsiteX38" fmla="*/ 1534361 w 1827252"/>
                <a:gd name="connsiteY38" fmla="*/ 1171671 h 3172017"/>
                <a:gd name="connsiteX39" fmla="*/ 1553055 w 1827252"/>
                <a:gd name="connsiteY39" fmla="*/ 1012062 h 3172017"/>
                <a:gd name="connsiteX40" fmla="*/ 1590949 w 1827252"/>
                <a:gd name="connsiteY40" fmla="*/ 773663 h 3172017"/>
                <a:gd name="connsiteX41" fmla="*/ 1609314 w 1827252"/>
                <a:gd name="connsiteY41" fmla="*/ 556932 h 3172017"/>
                <a:gd name="connsiteX42" fmla="*/ 1590264 w 1827252"/>
                <a:gd name="connsiteY42" fmla="*/ 371694 h 3172017"/>
                <a:gd name="connsiteX43" fmla="*/ 1543352 w 1827252"/>
                <a:gd name="connsiteY43" fmla="*/ 232328 h 3172017"/>
                <a:gd name="connsiteX44" fmla="*/ 1518587 w 1827252"/>
                <a:gd name="connsiteY44" fmla="*/ 111326 h 3172017"/>
                <a:gd name="connsiteX45" fmla="*/ 1550794 w 1827252"/>
                <a:gd name="connsiteY45" fmla="*/ 0 h 3172017"/>
                <a:gd name="connsiteX46" fmla="*/ 1097088 w 1827252"/>
                <a:gd name="connsiteY46" fmla="*/ 1549 h 3172017"/>
                <a:gd name="connsiteX0" fmla="*/ 1097088 w 1827252"/>
                <a:gd name="connsiteY0" fmla="*/ 1549 h 3172017"/>
                <a:gd name="connsiteX1" fmla="*/ 1169273 w 1827252"/>
                <a:gd name="connsiteY1" fmla="*/ 93139 h 3172017"/>
                <a:gd name="connsiteX2" fmla="*/ 1203028 w 1827252"/>
                <a:gd name="connsiteY2" fmla="*/ 189911 h 3172017"/>
                <a:gd name="connsiteX3" fmla="*/ 1203714 w 1827252"/>
                <a:gd name="connsiteY3" fmla="*/ 316984 h 3172017"/>
                <a:gd name="connsiteX4" fmla="*/ 1190200 w 1827252"/>
                <a:gd name="connsiteY4" fmla="*/ 440425 h 3172017"/>
                <a:gd name="connsiteX5" fmla="*/ 1178770 w 1827252"/>
                <a:gd name="connsiteY5" fmla="*/ 583574 h 3172017"/>
                <a:gd name="connsiteX6" fmla="*/ 1177551 w 1827252"/>
                <a:gd name="connsiteY6" fmla="*/ 766194 h 3172017"/>
                <a:gd name="connsiteX7" fmla="*/ 1181539 w 1827252"/>
                <a:gd name="connsiteY7" fmla="*/ 930325 h 3172017"/>
                <a:gd name="connsiteX8" fmla="*/ 1141890 w 1827252"/>
                <a:gd name="connsiteY8" fmla="*/ 1099459 h 3172017"/>
                <a:gd name="connsiteX9" fmla="*/ 1096705 w 1827252"/>
                <a:gd name="connsiteY9" fmla="*/ 1289904 h 3172017"/>
                <a:gd name="connsiteX10" fmla="*/ 1101227 w 1827252"/>
                <a:gd name="connsiteY10" fmla="*/ 1439988 h 3172017"/>
                <a:gd name="connsiteX11" fmla="*/ 1079943 w 1827252"/>
                <a:gd name="connsiteY11" fmla="*/ 1578998 h 3172017"/>
                <a:gd name="connsiteX12" fmla="*/ 1029906 w 1827252"/>
                <a:gd name="connsiteY12" fmla="*/ 1749201 h 3172017"/>
                <a:gd name="connsiteX13" fmla="*/ 978115 w 1827252"/>
                <a:gd name="connsiteY13" fmla="*/ 1842642 h 3172017"/>
                <a:gd name="connsiteX14" fmla="*/ 962011 w 1827252"/>
                <a:gd name="connsiteY14" fmla="*/ 1996029 h 3172017"/>
                <a:gd name="connsiteX15" fmla="*/ 956118 w 1827252"/>
                <a:gd name="connsiteY15" fmla="*/ 2152869 h 3172017"/>
                <a:gd name="connsiteX16" fmla="*/ 919567 w 1827252"/>
                <a:gd name="connsiteY16" fmla="*/ 2273967 h 3172017"/>
                <a:gd name="connsiteX17" fmla="*/ 837501 w 1827252"/>
                <a:gd name="connsiteY17" fmla="*/ 2385224 h 3172017"/>
                <a:gd name="connsiteX18" fmla="*/ 698464 w 1827252"/>
                <a:gd name="connsiteY18" fmla="*/ 2512599 h 3172017"/>
                <a:gd name="connsiteX19" fmla="*/ 583355 w 1827252"/>
                <a:gd name="connsiteY19" fmla="*/ 2661285 h 3172017"/>
                <a:gd name="connsiteX20" fmla="*/ 443810 w 1827252"/>
                <a:gd name="connsiteY20" fmla="*/ 2768774 h 3172017"/>
                <a:gd name="connsiteX21" fmla="*/ 446784 w 1827252"/>
                <a:gd name="connsiteY21" fmla="*/ 2906920 h 3172017"/>
                <a:gd name="connsiteX22" fmla="*/ 251445 w 1827252"/>
                <a:gd name="connsiteY22" fmla="*/ 3029896 h 3172017"/>
                <a:gd name="connsiteX23" fmla="*/ 173340 w 1827252"/>
                <a:gd name="connsiteY23" fmla="*/ 3047041 h 3172017"/>
                <a:gd name="connsiteX24" fmla="*/ 0 w 1827252"/>
                <a:gd name="connsiteY24" fmla="*/ 3095639 h 3172017"/>
                <a:gd name="connsiteX25" fmla="*/ 1541269 w 1827252"/>
                <a:gd name="connsiteY25" fmla="*/ 3172017 h 3172017"/>
                <a:gd name="connsiteX26" fmla="*/ 1827252 w 1827252"/>
                <a:gd name="connsiteY26" fmla="*/ 3042682 h 3172017"/>
                <a:gd name="connsiteX27" fmla="*/ 1445772 w 1827252"/>
                <a:gd name="connsiteY27" fmla="*/ 2918583 h 3172017"/>
                <a:gd name="connsiteX28" fmla="*/ 1360760 w 1827252"/>
                <a:gd name="connsiteY28" fmla="*/ 2812465 h 3172017"/>
                <a:gd name="connsiteX29" fmla="*/ 1293016 w 1827252"/>
                <a:gd name="connsiteY29" fmla="*/ 2694917 h 3172017"/>
                <a:gd name="connsiteX30" fmla="*/ 1195861 w 1827252"/>
                <a:gd name="connsiteY30" fmla="*/ 2536501 h 3172017"/>
                <a:gd name="connsiteX31" fmla="*/ 1192051 w 1827252"/>
                <a:gd name="connsiteY31" fmla="*/ 2415471 h 3172017"/>
                <a:gd name="connsiteX32" fmla="*/ 1227711 w 1827252"/>
                <a:gd name="connsiteY32" fmla="*/ 2217584 h 3172017"/>
                <a:gd name="connsiteX33" fmla="*/ 1279982 w 1827252"/>
                <a:gd name="connsiteY33" fmla="*/ 1993356 h 3172017"/>
                <a:gd name="connsiteX34" fmla="*/ 1327909 w 1827252"/>
                <a:gd name="connsiteY34" fmla="*/ 1874643 h 3172017"/>
                <a:gd name="connsiteX35" fmla="*/ 1389581 w 1827252"/>
                <a:gd name="connsiteY35" fmla="*/ 1728575 h 3172017"/>
                <a:gd name="connsiteX36" fmla="*/ 1474114 w 1827252"/>
                <a:gd name="connsiteY36" fmla="*/ 1594773 h 3172017"/>
                <a:gd name="connsiteX37" fmla="*/ 1495425 w 1827252"/>
                <a:gd name="connsiteY37" fmla="*/ 1489367 h 3172017"/>
                <a:gd name="connsiteX38" fmla="*/ 1525549 w 1827252"/>
                <a:gd name="connsiteY38" fmla="*/ 1330595 h 3172017"/>
                <a:gd name="connsiteX39" fmla="*/ 1534361 w 1827252"/>
                <a:gd name="connsiteY39" fmla="*/ 1171671 h 3172017"/>
                <a:gd name="connsiteX40" fmla="*/ 1553055 w 1827252"/>
                <a:gd name="connsiteY40" fmla="*/ 1012062 h 3172017"/>
                <a:gd name="connsiteX41" fmla="*/ 1590949 w 1827252"/>
                <a:gd name="connsiteY41" fmla="*/ 773663 h 3172017"/>
                <a:gd name="connsiteX42" fmla="*/ 1609314 w 1827252"/>
                <a:gd name="connsiteY42" fmla="*/ 556932 h 3172017"/>
                <a:gd name="connsiteX43" fmla="*/ 1590264 w 1827252"/>
                <a:gd name="connsiteY43" fmla="*/ 371694 h 3172017"/>
                <a:gd name="connsiteX44" fmla="*/ 1543352 w 1827252"/>
                <a:gd name="connsiteY44" fmla="*/ 232328 h 3172017"/>
                <a:gd name="connsiteX45" fmla="*/ 1518587 w 1827252"/>
                <a:gd name="connsiteY45" fmla="*/ 111326 h 3172017"/>
                <a:gd name="connsiteX46" fmla="*/ 1550794 w 1827252"/>
                <a:gd name="connsiteY46" fmla="*/ 0 h 3172017"/>
                <a:gd name="connsiteX47" fmla="*/ 1097088 w 1827252"/>
                <a:gd name="connsiteY47" fmla="*/ 1549 h 3172017"/>
                <a:gd name="connsiteX0" fmla="*/ 1097088 w 1827252"/>
                <a:gd name="connsiteY0" fmla="*/ 1549 h 3172017"/>
                <a:gd name="connsiteX1" fmla="*/ 1169273 w 1827252"/>
                <a:gd name="connsiteY1" fmla="*/ 93139 h 3172017"/>
                <a:gd name="connsiteX2" fmla="*/ 1203028 w 1827252"/>
                <a:gd name="connsiteY2" fmla="*/ 189911 h 3172017"/>
                <a:gd name="connsiteX3" fmla="*/ 1203714 w 1827252"/>
                <a:gd name="connsiteY3" fmla="*/ 316984 h 3172017"/>
                <a:gd name="connsiteX4" fmla="*/ 1190200 w 1827252"/>
                <a:gd name="connsiteY4" fmla="*/ 440425 h 3172017"/>
                <a:gd name="connsiteX5" fmla="*/ 1178770 w 1827252"/>
                <a:gd name="connsiteY5" fmla="*/ 583574 h 3172017"/>
                <a:gd name="connsiteX6" fmla="*/ 1177551 w 1827252"/>
                <a:gd name="connsiteY6" fmla="*/ 766194 h 3172017"/>
                <a:gd name="connsiteX7" fmla="*/ 1181539 w 1827252"/>
                <a:gd name="connsiteY7" fmla="*/ 930325 h 3172017"/>
                <a:gd name="connsiteX8" fmla="*/ 1141890 w 1827252"/>
                <a:gd name="connsiteY8" fmla="*/ 1099459 h 3172017"/>
                <a:gd name="connsiteX9" fmla="*/ 1096705 w 1827252"/>
                <a:gd name="connsiteY9" fmla="*/ 1289904 h 3172017"/>
                <a:gd name="connsiteX10" fmla="*/ 1101227 w 1827252"/>
                <a:gd name="connsiteY10" fmla="*/ 1439988 h 3172017"/>
                <a:gd name="connsiteX11" fmla="*/ 1079943 w 1827252"/>
                <a:gd name="connsiteY11" fmla="*/ 1578998 h 3172017"/>
                <a:gd name="connsiteX12" fmla="*/ 1029906 w 1827252"/>
                <a:gd name="connsiteY12" fmla="*/ 1749201 h 3172017"/>
                <a:gd name="connsiteX13" fmla="*/ 978115 w 1827252"/>
                <a:gd name="connsiteY13" fmla="*/ 1842642 h 3172017"/>
                <a:gd name="connsiteX14" fmla="*/ 962011 w 1827252"/>
                <a:gd name="connsiteY14" fmla="*/ 1996029 h 3172017"/>
                <a:gd name="connsiteX15" fmla="*/ 956118 w 1827252"/>
                <a:gd name="connsiteY15" fmla="*/ 2152869 h 3172017"/>
                <a:gd name="connsiteX16" fmla="*/ 919567 w 1827252"/>
                <a:gd name="connsiteY16" fmla="*/ 2273967 h 3172017"/>
                <a:gd name="connsiteX17" fmla="*/ 837501 w 1827252"/>
                <a:gd name="connsiteY17" fmla="*/ 2385224 h 3172017"/>
                <a:gd name="connsiteX18" fmla="*/ 698464 w 1827252"/>
                <a:gd name="connsiteY18" fmla="*/ 2512599 h 3172017"/>
                <a:gd name="connsiteX19" fmla="*/ 583355 w 1827252"/>
                <a:gd name="connsiteY19" fmla="*/ 2661285 h 3172017"/>
                <a:gd name="connsiteX20" fmla="*/ 443810 w 1827252"/>
                <a:gd name="connsiteY20" fmla="*/ 2768774 h 3172017"/>
                <a:gd name="connsiteX21" fmla="*/ 446784 w 1827252"/>
                <a:gd name="connsiteY21" fmla="*/ 2906920 h 3172017"/>
                <a:gd name="connsiteX22" fmla="*/ 251445 w 1827252"/>
                <a:gd name="connsiteY22" fmla="*/ 3029896 h 3172017"/>
                <a:gd name="connsiteX23" fmla="*/ 89520 w 1827252"/>
                <a:gd name="connsiteY23" fmla="*/ 3081331 h 3172017"/>
                <a:gd name="connsiteX24" fmla="*/ 0 w 1827252"/>
                <a:gd name="connsiteY24" fmla="*/ 3095639 h 3172017"/>
                <a:gd name="connsiteX25" fmla="*/ 1541269 w 1827252"/>
                <a:gd name="connsiteY25" fmla="*/ 3172017 h 3172017"/>
                <a:gd name="connsiteX26" fmla="*/ 1827252 w 1827252"/>
                <a:gd name="connsiteY26" fmla="*/ 3042682 h 3172017"/>
                <a:gd name="connsiteX27" fmla="*/ 1445772 w 1827252"/>
                <a:gd name="connsiteY27" fmla="*/ 2918583 h 3172017"/>
                <a:gd name="connsiteX28" fmla="*/ 1360760 w 1827252"/>
                <a:gd name="connsiteY28" fmla="*/ 2812465 h 3172017"/>
                <a:gd name="connsiteX29" fmla="*/ 1293016 w 1827252"/>
                <a:gd name="connsiteY29" fmla="*/ 2694917 h 3172017"/>
                <a:gd name="connsiteX30" fmla="*/ 1195861 w 1827252"/>
                <a:gd name="connsiteY30" fmla="*/ 2536501 h 3172017"/>
                <a:gd name="connsiteX31" fmla="*/ 1192051 w 1827252"/>
                <a:gd name="connsiteY31" fmla="*/ 2415471 h 3172017"/>
                <a:gd name="connsiteX32" fmla="*/ 1227711 w 1827252"/>
                <a:gd name="connsiteY32" fmla="*/ 2217584 h 3172017"/>
                <a:gd name="connsiteX33" fmla="*/ 1279982 w 1827252"/>
                <a:gd name="connsiteY33" fmla="*/ 1993356 h 3172017"/>
                <a:gd name="connsiteX34" fmla="*/ 1327909 w 1827252"/>
                <a:gd name="connsiteY34" fmla="*/ 1874643 h 3172017"/>
                <a:gd name="connsiteX35" fmla="*/ 1389581 w 1827252"/>
                <a:gd name="connsiteY35" fmla="*/ 1728575 h 3172017"/>
                <a:gd name="connsiteX36" fmla="*/ 1474114 w 1827252"/>
                <a:gd name="connsiteY36" fmla="*/ 1594773 h 3172017"/>
                <a:gd name="connsiteX37" fmla="*/ 1495425 w 1827252"/>
                <a:gd name="connsiteY37" fmla="*/ 1489367 h 3172017"/>
                <a:gd name="connsiteX38" fmla="*/ 1525549 w 1827252"/>
                <a:gd name="connsiteY38" fmla="*/ 1330595 h 3172017"/>
                <a:gd name="connsiteX39" fmla="*/ 1534361 w 1827252"/>
                <a:gd name="connsiteY39" fmla="*/ 1171671 h 3172017"/>
                <a:gd name="connsiteX40" fmla="*/ 1553055 w 1827252"/>
                <a:gd name="connsiteY40" fmla="*/ 1012062 h 3172017"/>
                <a:gd name="connsiteX41" fmla="*/ 1590949 w 1827252"/>
                <a:gd name="connsiteY41" fmla="*/ 773663 h 3172017"/>
                <a:gd name="connsiteX42" fmla="*/ 1609314 w 1827252"/>
                <a:gd name="connsiteY42" fmla="*/ 556932 h 3172017"/>
                <a:gd name="connsiteX43" fmla="*/ 1590264 w 1827252"/>
                <a:gd name="connsiteY43" fmla="*/ 371694 h 3172017"/>
                <a:gd name="connsiteX44" fmla="*/ 1543352 w 1827252"/>
                <a:gd name="connsiteY44" fmla="*/ 232328 h 3172017"/>
                <a:gd name="connsiteX45" fmla="*/ 1518587 w 1827252"/>
                <a:gd name="connsiteY45" fmla="*/ 111326 h 3172017"/>
                <a:gd name="connsiteX46" fmla="*/ 1550794 w 1827252"/>
                <a:gd name="connsiteY46" fmla="*/ 0 h 3172017"/>
                <a:gd name="connsiteX47" fmla="*/ 1097088 w 1827252"/>
                <a:gd name="connsiteY47" fmla="*/ 1549 h 3172017"/>
                <a:gd name="connsiteX0" fmla="*/ 1078038 w 1808202"/>
                <a:gd name="connsiteY0" fmla="*/ 1549 h 3183269"/>
                <a:gd name="connsiteX1" fmla="*/ 1150223 w 1808202"/>
                <a:gd name="connsiteY1" fmla="*/ 93139 h 3183269"/>
                <a:gd name="connsiteX2" fmla="*/ 1183978 w 1808202"/>
                <a:gd name="connsiteY2" fmla="*/ 189911 h 3183269"/>
                <a:gd name="connsiteX3" fmla="*/ 1184664 w 1808202"/>
                <a:gd name="connsiteY3" fmla="*/ 316984 h 3183269"/>
                <a:gd name="connsiteX4" fmla="*/ 1171150 w 1808202"/>
                <a:gd name="connsiteY4" fmla="*/ 440425 h 3183269"/>
                <a:gd name="connsiteX5" fmla="*/ 1159720 w 1808202"/>
                <a:gd name="connsiteY5" fmla="*/ 583574 h 3183269"/>
                <a:gd name="connsiteX6" fmla="*/ 1158501 w 1808202"/>
                <a:gd name="connsiteY6" fmla="*/ 766194 h 3183269"/>
                <a:gd name="connsiteX7" fmla="*/ 1162489 w 1808202"/>
                <a:gd name="connsiteY7" fmla="*/ 930325 h 3183269"/>
                <a:gd name="connsiteX8" fmla="*/ 1122840 w 1808202"/>
                <a:gd name="connsiteY8" fmla="*/ 1099459 h 3183269"/>
                <a:gd name="connsiteX9" fmla="*/ 1077655 w 1808202"/>
                <a:gd name="connsiteY9" fmla="*/ 1289904 h 3183269"/>
                <a:gd name="connsiteX10" fmla="*/ 1082177 w 1808202"/>
                <a:gd name="connsiteY10" fmla="*/ 1439988 h 3183269"/>
                <a:gd name="connsiteX11" fmla="*/ 1060893 w 1808202"/>
                <a:gd name="connsiteY11" fmla="*/ 1578998 h 3183269"/>
                <a:gd name="connsiteX12" fmla="*/ 1010856 w 1808202"/>
                <a:gd name="connsiteY12" fmla="*/ 1749201 h 3183269"/>
                <a:gd name="connsiteX13" fmla="*/ 959065 w 1808202"/>
                <a:gd name="connsiteY13" fmla="*/ 1842642 h 3183269"/>
                <a:gd name="connsiteX14" fmla="*/ 942961 w 1808202"/>
                <a:gd name="connsiteY14" fmla="*/ 1996029 h 3183269"/>
                <a:gd name="connsiteX15" fmla="*/ 937068 w 1808202"/>
                <a:gd name="connsiteY15" fmla="*/ 2152869 h 3183269"/>
                <a:gd name="connsiteX16" fmla="*/ 900517 w 1808202"/>
                <a:gd name="connsiteY16" fmla="*/ 2273967 h 3183269"/>
                <a:gd name="connsiteX17" fmla="*/ 818451 w 1808202"/>
                <a:gd name="connsiteY17" fmla="*/ 2385224 h 3183269"/>
                <a:gd name="connsiteX18" fmla="*/ 679414 w 1808202"/>
                <a:gd name="connsiteY18" fmla="*/ 2512599 h 3183269"/>
                <a:gd name="connsiteX19" fmla="*/ 564305 w 1808202"/>
                <a:gd name="connsiteY19" fmla="*/ 2661285 h 3183269"/>
                <a:gd name="connsiteX20" fmla="*/ 424760 w 1808202"/>
                <a:gd name="connsiteY20" fmla="*/ 2768774 h 3183269"/>
                <a:gd name="connsiteX21" fmla="*/ 427734 w 1808202"/>
                <a:gd name="connsiteY21" fmla="*/ 2906920 h 3183269"/>
                <a:gd name="connsiteX22" fmla="*/ 232395 w 1808202"/>
                <a:gd name="connsiteY22" fmla="*/ 3029896 h 3183269"/>
                <a:gd name="connsiteX23" fmla="*/ 70470 w 1808202"/>
                <a:gd name="connsiteY23" fmla="*/ 3081331 h 3183269"/>
                <a:gd name="connsiteX24" fmla="*/ 0 w 1808202"/>
                <a:gd name="connsiteY24" fmla="*/ 3183269 h 3183269"/>
                <a:gd name="connsiteX25" fmla="*/ 1522219 w 1808202"/>
                <a:gd name="connsiteY25" fmla="*/ 3172017 h 3183269"/>
                <a:gd name="connsiteX26" fmla="*/ 1808202 w 1808202"/>
                <a:gd name="connsiteY26" fmla="*/ 3042682 h 3183269"/>
                <a:gd name="connsiteX27" fmla="*/ 1426722 w 1808202"/>
                <a:gd name="connsiteY27" fmla="*/ 2918583 h 3183269"/>
                <a:gd name="connsiteX28" fmla="*/ 1341710 w 1808202"/>
                <a:gd name="connsiteY28" fmla="*/ 2812465 h 3183269"/>
                <a:gd name="connsiteX29" fmla="*/ 1273966 w 1808202"/>
                <a:gd name="connsiteY29" fmla="*/ 2694917 h 3183269"/>
                <a:gd name="connsiteX30" fmla="*/ 1176811 w 1808202"/>
                <a:gd name="connsiteY30" fmla="*/ 2536501 h 3183269"/>
                <a:gd name="connsiteX31" fmla="*/ 1173001 w 1808202"/>
                <a:gd name="connsiteY31" fmla="*/ 2415471 h 3183269"/>
                <a:gd name="connsiteX32" fmla="*/ 1208661 w 1808202"/>
                <a:gd name="connsiteY32" fmla="*/ 2217584 h 3183269"/>
                <a:gd name="connsiteX33" fmla="*/ 1260932 w 1808202"/>
                <a:gd name="connsiteY33" fmla="*/ 1993356 h 3183269"/>
                <a:gd name="connsiteX34" fmla="*/ 1308859 w 1808202"/>
                <a:gd name="connsiteY34" fmla="*/ 1874643 h 3183269"/>
                <a:gd name="connsiteX35" fmla="*/ 1370531 w 1808202"/>
                <a:gd name="connsiteY35" fmla="*/ 1728575 h 3183269"/>
                <a:gd name="connsiteX36" fmla="*/ 1455064 w 1808202"/>
                <a:gd name="connsiteY36" fmla="*/ 1594773 h 3183269"/>
                <a:gd name="connsiteX37" fmla="*/ 1476375 w 1808202"/>
                <a:gd name="connsiteY37" fmla="*/ 1489367 h 3183269"/>
                <a:gd name="connsiteX38" fmla="*/ 1506499 w 1808202"/>
                <a:gd name="connsiteY38" fmla="*/ 1330595 h 3183269"/>
                <a:gd name="connsiteX39" fmla="*/ 1515311 w 1808202"/>
                <a:gd name="connsiteY39" fmla="*/ 1171671 h 3183269"/>
                <a:gd name="connsiteX40" fmla="*/ 1534005 w 1808202"/>
                <a:gd name="connsiteY40" fmla="*/ 1012062 h 3183269"/>
                <a:gd name="connsiteX41" fmla="*/ 1571899 w 1808202"/>
                <a:gd name="connsiteY41" fmla="*/ 773663 h 3183269"/>
                <a:gd name="connsiteX42" fmla="*/ 1590264 w 1808202"/>
                <a:gd name="connsiteY42" fmla="*/ 556932 h 3183269"/>
                <a:gd name="connsiteX43" fmla="*/ 1571214 w 1808202"/>
                <a:gd name="connsiteY43" fmla="*/ 371694 h 3183269"/>
                <a:gd name="connsiteX44" fmla="*/ 1524302 w 1808202"/>
                <a:gd name="connsiteY44" fmla="*/ 232328 h 3183269"/>
                <a:gd name="connsiteX45" fmla="*/ 1499537 w 1808202"/>
                <a:gd name="connsiteY45" fmla="*/ 111326 h 3183269"/>
                <a:gd name="connsiteX46" fmla="*/ 1531744 w 1808202"/>
                <a:gd name="connsiteY46" fmla="*/ 0 h 3183269"/>
                <a:gd name="connsiteX47" fmla="*/ 1078038 w 1808202"/>
                <a:gd name="connsiteY47" fmla="*/ 1549 h 3183269"/>
                <a:gd name="connsiteX0" fmla="*/ 1078038 w 1808202"/>
                <a:gd name="connsiteY0" fmla="*/ 1549 h 3183269"/>
                <a:gd name="connsiteX1" fmla="*/ 1150223 w 1808202"/>
                <a:gd name="connsiteY1" fmla="*/ 93139 h 3183269"/>
                <a:gd name="connsiteX2" fmla="*/ 1183978 w 1808202"/>
                <a:gd name="connsiteY2" fmla="*/ 189911 h 3183269"/>
                <a:gd name="connsiteX3" fmla="*/ 1184664 w 1808202"/>
                <a:gd name="connsiteY3" fmla="*/ 316984 h 3183269"/>
                <a:gd name="connsiteX4" fmla="*/ 1171150 w 1808202"/>
                <a:gd name="connsiteY4" fmla="*/ 440425 h 3183269"/>
                <a:gd name="connsiteX5" fmla="*/ 1159720 w 1808202"/>
                <a:gd name="connsiteY5" fmla="*/ 583574 h 3183269"/>
                <a:gd name="connsiteX6" fmla="*/ 1158501 w 1808202"/>
                <a:gd name="connsiteY6" fmla="*/ 766194 h 3183269"/>
                <a:gd name="connsiteX7" fmla="*/ 1162489 w 1808202"/>
                <a:gd name="connsiteY7" fmla="*/ 930325 h 3183269"/>
                <a:gd name="connsiteX8" fmla="*/ 1122840 w 1808202"/>
                <a:gd name="connsiteY8" fmla="*/ 1099459 h 3183269"/>
                <a:gd name="connsiteX9" fmla="*/ 1077655 w 1808202"/>
                <a:gd name="connsiteY9" fmla="*/ 1289904 h 3183269"/>
                <a:gd name="connsiteX10" fmla="*/ 1082177 w 1808202"/>
                <a:gd name="connsiteY10" fmla="*/ 1439988 h 3183269"/>
                <a:gd name="connsiteX11" fmla="*/ 1060893 w 1808202"/>
                <a:gd name="connsiteY11" fmla="*/ 1578998 h 3183269"/>
                <a:gd name="connsiteX12" fmla="*/ 1010856 w 1808202"/>
                <a:gd name="connsiteY12" fmla="*/ 1749201 h 3183269"/>
                <a:gd name="connsiteX13" fmla="*/ 959065 w 1808202"/>
                <a:gd name="connsiteY13" fmla="*/ 1842642 h 3183269"/>
                <a:gd name="connsiteX14" fmla="*/ 942961 w 1808202"/>
                <a:gd name="connsiteY14" fmla="*/ 1996029 h 3183269"/>
                <a:gd name="connsiteX15" fmla="*/ 937068 w 1808202"/>
                <a:gd name="connsiteY15" fmla="*/ 2152869 h 3183269"/>
                <a:gd name="connsiteX16" fmla="*/ 900517 w 1808202"/>
                <a:gd name="connsiteY16" fmla="*/ 2273967 h 3183269"/>
                <a:gd name="connsiteX17" fmla="*/ 818451 w 1808202"/>
                <a:gd name="connsiteY17" fmla="*/ 2385224 h 3183269"/>
                <a:gd name="connsiteX18" fmla="*/ 679414 w 1808202"/>
                <a:gd name="connsiteY18" fmla="*/ 2512599 h 3183269"/>
                <a:gd name="connsiteX19" fmla="*/ 564305 w 1808202"/>
                <a:gd name="connsiteY19" fmla="*/ 2661285 h 3183269"/>
                <a:gd name="connsiteX20" fmla="*/ 424760 w 1808202"/>
                <a:gd name="connsiteY20" fmla="*/ 2768774 h 3183269"/>
                <a:gd name="connsiteX21" fmla="*/ 427734 w 1808202"/>
                <a:gd name="connsiteY21" fmla="*/ 2906920 h 3183269"/>
                <a:gd name="connsiteX22" fmla="*/ 232395 w 1808202"/>
                <a:gd name="connsiteY22" fmla="*/ 3029896 h 3183269"/>
                <a:gd name="connsiteX23" fmla="*/ 15225 w 1808202"/>
                <a:gd name="connsiteY23" fmla="*/ 3096571 h 3183269"/>
                <a:gd name="connsiteX24" fmla="*/ 0 w 1808202"/>
                <a:gd name="connsiteY24" fmla="*/ 3183269 h 3183269"/>
                <a:gd name="connsiteX25" fmla="*/ 1522219 w 1808202"/>
                <a:gd name="connsiteY25" fmla="*/ 3172017 h 3183269"/>
                <a:gd name="connsiteX26" fmla="*/ 1808202 w 1808202"/>
                <a:gd name="connsiteY26" fmla="*/ 3042682 h 3183269"/>
                <a:gd name="connsiteX27" fmla="*/ 1426722 w 1808202"/>
                <a:gd name="connsiteY27" fmla="*/ 2918583 h 3183269"/>
                <a:gd name="connsiteX28" fmla="*/ 1341710 w 1808202"/>
                <a:gd name="connsiteY28" fmla="*/ 2812465 h 3183269"/>
                <a:gd name="connsiteX29" fmla="*/ 1273966 w 1808202"/>
                <a:gd name="connsiteY29" fmla="*/ 2694917 h 3183269"/>
                <a:gd name="connsiteX30" fmla="*/ 1176811 w 1808202"/>
                <a:gd name="connsiteY30" fmla="*/ 2536501 h 3183269"/>
                <a:gd name="connsiteX31" fmla="*/ 1173001 w 1808202"/>
                <a:gd name="connsiteY31" fmla="*/ 2415471 h 3183269"/>
                <a:gd name="connsiteX32" fmla="*/ 1208661 w 1808202"/>
                <a:gd name="connsiteY32" fmla="*/ 2217584 h 3183269"/>
                <a:gd name="connsiteX33" fmla="*/ 1260932 w 1808202"/>
                <a:gd name="connsiteY33" fmla="*/ 1993356 h 3183269"/>
                <a:gd name="connsiteX34" fmla="*/ 1308859 w 1808202"/>
                <a:gd name="connsiteY34" fmla="*/ 1874643 h 3183269"/>
                <a:gd name="connsiteX35" fmla="*/ 1370531 w 1808202"/>
                <a:gd name="connsiteY35" fmla="*/ 1728575 h 3183269"/>
                <a:gd name="connsiteX36" fmla="*/ 1455064 w 1808202"/>
                <a:gd name="connsiteY36" fmla="*/ 1594773 h 3183269"/>
                <a:gd name="connsiteX37" fmla="*/ 1476375 w 1808202"/>
                <a:gd name="connsiteY37" fmla="*/ 1489367 h 3183269"/>
                <a:gd name="connsiteX38" fmla="*/ 1506499 w 1808202"/>
                <a:gd name="connsiteY38" fmla="*/ 1330595 h 3183269"/>
                <a:gd name="connsiteX39" fmla="*/ 1515311 w 1808202"/>
                <a:gd name="connsiteY39" fmla="*/ 1171671 h 3183269"/>
                <a:gd name="connsiteX40" fmla="*/ 1534005 w 1808202"/>
                <a:gd name="connsiteY40" fmla="*/ 1012062 h 3183269"/>
                <a:gd name="connsiteX41" fmla="*/ 1571899 w 1808202"/>
                <a:gd name="connsiteY41" fmla="*/ 773663 h 3183269"/>
                <a:gd name="connsiteX42" fmla="*/ 1590264 w 1808202"/>
                <a:gd name="connsiteY42" fmla="*/ 556932 h 3183269"/>
                <a:gd name="connsiteX43" fmla="*/ 1571214 w 1808202"/>
                <a:gd name="connsiteY43" fmla="*/ 371694 h 3183269"/>
                <a:gd name="connsiteX44" fmla="*/ 1524302 w 1808202"/>
                <a:gd name="connsiteY44" fmla="*/ 232328 h 3183269"/>
                <a:gd name="connsiteX45" fmla="*/ 1499537 w 1808202"/>
                <a:gd name="connsiteY45" fmla="*/ 111326 h 3183269"/>
                <a:gd name="connsiteX46" fmla="*/ 1531744 w 1808202"/>
                <a:gd name="connsiteY46" fmla="*/ 0 h 3183269"/>
                <a:gd name="connsiteX47" fmla="*/ 1078038 w 1808202"/>
                <a:gd name="connsiteY47" fmla="*/ 1549 h 3183269"/>
                <a:gd name="connsiteX0" fmla="*/ 1078038 w 1808202"/>
                <a:gd name="connsiteY0" fmla="*/ 1549 h 3183269"/>
                <a:gd name="connsiteX1" fmla="*/ 1150223 w 1808202"/>
                <a:gd name="connsiteY1" fmla="*/ 93139 h 3183269"/>
                <a:gd name="connsiteX2" fmla="*/ 1183978 w 1808202"/>
                <a:gd name="connsiteY2" fmla="*/ 189911 h 3183269"/>
                <a:gd name="connsiteX3" fmla="*/ 1184664 w 1808202"/>
                <a:gd name="connsiteY3" fmla="*/ 316984 h 3183269"/>
                <a:gd name="connsiteX4" fmla="*/ 1171150 w 1808202"/>
                <a:gd name="connsiteY4" fmla="*/ 440425 h 3183269"/>
                <a:gd name="connsiteX5" fmla="*/ 1159720 w 1808202"/>
                <a:gd name="connsiteY5" fmla="*/ 583574 h 3183269"/>
                <a:gd name="connsiteX6" fmla="*/ 1158501 w 1808202"/>
                <a:gd name="connsiteY6" fmla="*/ 766194 h 3183269"/>
                <a:gd name="connsiteX7" fmla="*/ 1162489 w 1808202"/>
                <a:gd name="connsiteY7" fmla="*/ 930325 h 3183269"/>
                <a:gd name="connsiteX8" fmla="*/ 1122840 w 1808202"/>
                <a:gd name="connsiteY8" fmla="*/ 1099459 h 3183269"/>
                <a:gd name="connsiteX9" fmla="*/ 1077655 w 1808202"/>
                <a:gd name="connsiteY9" fmla="*/ 1289904 h 3183269"/>
                <a:gd name="connsiteX10" fmla="*/ 1082177 w 1808202"/>
                <a:gd name="connsiteY10" fmla="*/ 1439988 h 3183269"/>
                <a:gd name="connsiteX11" fmla="*/ 1060893 w 1808202"/>
                <a:gd name="connsiteY11" fmla="*/ 1578998 h 3183269"/>
                <a:gd name="connsiteX12" fmla="*/ 1010856 w 1808202"/>
                <a:gd name="connsiteY12" fmla="*/ 1749201 h 3183269"/>
                <a:gd name="connsiteX13" fmla="*/ 959065 w 1808202"/>
                <a:gd name="connsiteY13" fmla="*/ 1842642 h 3183269"/>
                <a:gd name="connsiteX14" fmla="*/ 942961 w 1808202"/>
                <a:gd name="connsiteY14" fmla="*/ 1996029 h 3183269"/>
                <a:gd name="connsiteX15" fmla="*/ 937068 w 1808202"/>
                <a:gd name="connsiteY15" fmla="*/ 2152869 h 3183269"/>
                <a:gd name="connsiteX16" fmla="*/ 900517 w 1808202"/>
                <a:gd name="connsiteY16" fmla="*/ 2273967 h 3183269"/>
                <a:gd name="connsiteX17" fmla="*/ 818451 w 1808202"/>
                <a:gd name="connsiteY17" fmla="*/ 2385224 h 3183269"/>
                <a:gd name="connsiteX18" fmla="*/ 679414 w 1808202"/>
                <a:gd name="connsiteY18" fmla="*/ 2512599 h 3183269"/>
                <a:gd name="connsiteX19" fmla="*/ 564305 w 1808202"/>
                <a:gd name="connsiteY19" fmla="*/ 2661285 h 3183269"/>
                <a:gd name="connsiteX20" fmla="*/ 424760 w 1808202"/>
                <a:gd name="connsiteY20" fmla="*/ 2768774 h 3183269"/>
                <a:gd name="connsiteX21" fmla="*/ 427734 w 1808202"/>
                <a:gd name="connsiteY21" fmla="*/ 2906920 h 3183269"/>
                <a:gd name="connsiteX22" fmla="*/ 232395 w 1808202"/>
                <a:gd name="connsiteY22" fmla="*/ 3029896 h 3183269"/>
                <a:gd name="connsiteX23" fmla="*/ 15225 w 1808202"/>
                <a:gd name="connsiteY23" fmla="*/ 3096571 h 3183269"/>
                <a:gd name="connsiteX24" fmla="*/ 0 w 1808202"/>
                <a:gd name="connsiteY24" fmla="*/ 3183269 h 3183269"/>
                <a:gd name="connsiteX25" fmla="*/ 1423159 w 1808202"/>
                <a:gd name="connsiteY25" fmla="*/ 3175827 h 3183269"/>
                <a:gd name="connsiteX26" fmla="*/ 1808202 w 1808202"/>
                <a:gd name="connsiteY26" fmla="*/ 3042682 h 3183269"/>
                <a:gd name="connsiteX27" fmla="*/ 1426722 w 1808202"/>
                <a:gd name="connsiteY27" fmla="*/ 2918583 h 3183269"/>
                <a:gd name="connsiteX28" fmla="*/ 1341710 w 1808202"/>
                <a:gd name="connsiteY28" fmla="*/ 2812465 h 3183269"/>
                <a:gd name="connsiteX29" fmla="*/ 1273966 w 1808202"/>
                <a:gd name="connsiteY29" fmla="*/ 2694917 h 3183269"/>
                <a:gd name="connsiteX30" fmla="*/ 1176811 w 1808202"/>
                <a:gd name="connsiteY30" fmla="*/ 2536501 h 3183269"/>
                <a:gd name="connsiteX31" fmla="*/ 1173001 w 1808202"/>
                <a:gd name="connsiteY31" fmla="*/ 2415471 h 3183269"/>
                <a:gd name="connsiteX32" fmla="*/ 1208661 w 1808202"/>
                <a:gd name="connsiteY32" fmla="*/ 2217584 h 3183269"/>
                <a:gd name="connsiteX33" fmla="*/ 1260932 w 1808202"/>
                <a:gd name="connsiteY33" fmla="*/ 1993356 h 3183269"/>
                <a:gd name="connsiteX34" fmla="*/ 1308859 w 1808202"/>
                <a:gd name="connsiteY34" fmla="*/ 1874643 h 3183269"/>
                <a:gd name="connsiteX35" fmla="*/ 1370531 w 1808202"/>
                <a:gd name="connsiteY35" fmla="*/ 1728575 h 3183269"/>
                <a:gd name="connsiteX36" fmla="*/ 1455064 w 1808202"/>
                <a:gd name="connsiteY36" fmla="*/ 1594773 h 3183269"/>
                <a:gd name="connsiteX37" fmla="*/ 1476375 w 1808202"/>
                <a:gd name="connsiteY37" fmla="*/ 1489367 h 3183269"/>
                <a:gd name="connsiteX38" fmla="*/ 1506499 w 1808202"/>
                <a:gd name="connsiteY38" fmla="*/ 1330595 h 3183269"/>
                <a:gd name="connsiteX39" fmla="*/ 1515311 w 1808202"/>
                <a:gd name="connsiteY39" fmla="*/ 1171671 h 3183269"/>
                <a:gd name="connsiteX40" fmla="*/ 1534005 w 1808202"/>
                <a:gd name="connsiteY40" fmla="*/ 1012062 h 3183269"/>
                <a:gd name="connsiteX41" fmla="*/ 1571899 w 1808202"/>
                <a:gd name="connsiteY41" fmla="*/ 773663 h 3183269"/>
                <a:gd name="connsiteX42" fmla="*/ 1590264 w 1808202"/>
                <a:gd name="connsiteY42" fmla="*/ 556932 h 3183269"/>
                <a:gd name="connsiteX43" fmla="*/ 1571214 w 1808202"/>
                <a:gd name="connsiteY43" fmla="*/ 371694 h 3183269"/>
                <a:gd name="connsiteX44" fmla="*/ 1524302 w 1808202"/>
                <a:gd name="connsiteY44" fmla="*/ 232328 h 3183269"/>
                <a:gd name="connsiteX45" fmla="*/ 1499537 w 1808202"/>
                <a:gd name="connsiteY45" fmla="*/ 111326 h 3183269"/>
                <a:gd name="connsiteX46" fmla="*/ 1531744 w 1808202"/>
                <a:gd name="connsiteY46" fmla="*/ 0 h 3183269"/>
                <a:gd name="connsiteX47" fmla="*/ 1078038 w 1808202"/>
                <a:gd name="connsiteY47" fmla="*/ 1549 h 3183269"/>
                <a:gd name="connsiteX0" fmla="*/ 1078038 w 1590264"/>
                <a:gd name="connsiteY0" fmla="*/ 1549 h 3183269"/>
                <a:gd name="connsiteX1" fmla="*/ 1150223 w 1590264"/>
                <a:gd name="connsiteY1" fmla="*/ 93139 h 3183269"/>
                <a:gd name="connsiteX2" fmla="*/ 1183978 w 1590264"/>
                <a:gd name="connsiteY2" fmla="*/ 189911 h 3183269"/>
                <a:gd name="connsiteX3" fmla="*/ 1184664 w 1590264"/>
                <a:gd name="connsiteY3" fmla="*/ 316984 h 3183269"/>
                <a:gd name="connsiteX4" fmla="*/ 1171150 w 1590264"/>
                <a:gd name="connsiteY4" fmla="*/ 440425 h 3183269"/>
                <a:gd name="connsiteX5" fmla="*/ 1159720 w 1590264"/>
                <a:gd name="connsiteY5" fmla="*/ 583574 h 3183269"/>
                <a:gd name="connsiteX6" fmla="*/ 1158501 w 1590264"/>
                <a:gd name="connsiteY6" fmla="*/ 766194 h 3183269"/>
                <a:gd name="connsiteX7" fmla="*/ 1162489 w 1590264"/>
                <a:gd name="connsiteY7" fmla="*/ 930325 h 3183269"/>
                <a:gd name="connsiteX8" fmla="*/ 1122840 w 1590264"/>
                <a:gd name="connsiteY8" fmla="*/ 1099459 h 3183269"/>
                <a:gd name="connsiteX9" fmla="*/ 1077655 w 1590264"/>
                <a:gd name="connsiteY9" fmla="*/ 1289904 h 3183269"/>
                <a:gd name="connsiteX10" fmla="*/ 1082177 w 1590264"/>
                <a:gd name="connsiteY10" fmla="*/ 1439988 h 3183269"/>
                <a:gd name="connsiteX11" fmla="*/ 1060893 w 1590264"/>
                <a:gd name="connsiteY11" fmla="*/ 1578998 h 3183269"/>
                <a:gd name="connsiteX12" fmla="*/ 1010856 w 1590264"/>
                <a:gd name="connsiteY12" fmla="*/ 1749201 h 3183269"/>
                <a:gd name="connsiteX13" fmla="*/ 959065 w 1590264"/>
                <a:gd name="connsiteY13" fmla="*/ 1842642 h 3183269"/>
                <a:gd name="connsiteX14" fmla="*/ 942961 w 1590264"/>
                <a:gd name="connsiteY14" fmla="*/ 1996029 h 3183269"/>
                <a:gd name="connsiteX15" fmla="*/ 937068 w 1590264"/>
                <a:gd name="connsiteY15" fmla="*/ 2152869 h 3183269"/>
                <a:gd name="connsiteX16" fmla="*/ 900517 w 1590264"/>
                <a:gd name="connsiteY16" fmla="*/ 2273967 h 3183269"/>
                <a:gd name="connsiteX17" fmla="*/ 818451 w 1590264"/>
                <a:gd name="connsiteY17" fmla="*/ 2385224 h 3183269"/>
                <a:gd name="connsiteX18" fmla="*/ 679414 w 1590264"/>
                <a:gd name="connsiteY18" fmla="*/ 2512599 h 3183269"/>
                <a:gd name="connsiteX19" fmla="*/ 564305 w 1590264"/>
                <a:gd name="connsiteY19" fmla="*/ 2661285 h 3183269"/>
                <a:gd name="connsiteX20" fmla="*/ 424760 w 1590264"/>
                <a:gd name="connsiteY20" fmla="*/ 2768774 h 3183269"/>
                <a:gd name="connsiteX21" fmla="*/ 427734 w 1590264"/>
                <a:gd name="connsiteY21" fmla="*/ 2906920 h 3183269"/>
                <a:gd name="connsiteX22" fmla="*/ 232395 w 1590264"/>
                <a:gd name="connsiteY22" fmla="*/ 3029896 h 3183269"/>
                <a:gd name="connsiteX23" fmla="*/ 15225 w 1590264"/>
                <a:gd name="connsiteY23" fmla="*/ 3096571 h 3183269"/>
                <a:gd name="connsiteX24" fmla="*/ 0 w 1590264"/>
                <a:gd name="connsiteY24" fmla="*/ 3183269 h 3183269"/>
                <a:gd name="connsiteX25" fmla="*/ 1423159 w 1590264"/>
                <a:gd name="connsiteY25" fmla="*/ 3175827 h 3183269"/>
                <a:gd name="connsiteX26" fmla="*/ 1364337 w 1590264"/>
                <a:gd name="connsiteY26" fmla="*/ 3054112 h 3183269"/>
                <a:gd name="connsiteX27" fmla="*/ 1426722 w 1590264"/>
                <a:gd name="connsiteY27" fmla="*/ 2918583 h 3183269"/>
                <a:gd name="connsiteX28" fmla="*/ 1341710 w 1590264"/>
                <a:gd name="connsiteY28" fmla="*/ 2812465 h 3183269"/>
                <a:gd name="connsiteX29" fmla="*/ 1273966 w 1590264"/>
                <a:gd name="connsiteY29" fmla="*/ 2694917 h 3183269"/>
                <a:gd name="connsiteX30" fmla="*/ 1176811 w 1590264"/>
                <a:gd name="connsiteY30" fmla="*/ 2536501 h 3183269"/>
                <a:gd name="connsiteX31" fmla="*/ 1173001 w 1590264"/>
                <a:gd name="connsiteY31" fmla="*/ 2415471 h 3183269"/>
                <a:gd name="connsiteX32" fmla="*/ 1208661 w 1590264"/>
                <a:gd name="connsiteY32" fmla="*/ 2217584 h 3183269"/>
                <a:gd name="connsiteX33" fmla="*/ 1260932 w 1590264"/>
                <a:gd name="connsiteY33" fmla="*/ 1993356 h 3183269"/>
                <a:gd name="connsiteX34" fmla="*/ 1308859 w 1590264"/>
                <a:gd name="connsiteY34" fmla="*/ 1874643 h 3183269"/>
                <a:gd name="connsiteX35" fmla="*/ 1370531 w 1590264"/>
                <a:gd name="connsiteY35" fmla="*/ 1728575 h 3183269"/>
                <a:gd name="connsiteX36" fmla="*/ 1455064 w 1590264"/>
                <a:gd name="connsiteY36" fmla="*/ 1594773 h 3183269"/>
                <a:gd name="connsiteX37" fmla="*/ 1476375 w 1590264"/>
                <a:gd name="connsiteY37" fmla="*/ 1489367 h 3183269"/>
                <a:gd name="connsiteX38" fmla="*/ 1506499 w 1590264"/>
                <a:gd name="connsiteY38" fmla="*/ 1330595 h 3183269"/>
                <a:gd name="connsiteX39" fmla="*/ 1515311 w 1590264"/>
                <a:gd name="connsiteY39" fmla="*/ 1171671 h 3183269"/>
                <a:gd name="connsiteX40" fmla="*/ 1534005 w 1590264"/>
                <a:gd name="connsiteY40" fmla="*/ 1012062 h 3183269"/>
                <a:gd name="connsiteX41" fmla="*/ 1571899 w 1590264"/>
                <a:gd name="connsiteY41" fmla="*/ 773663 h 3183269"/>
                <a:gd name="connsiteX42" fmla="*/ 1590264 w 1590264"/>
                <a:gd name="connsiteY42" fmla="*/ 556932 h 3183269"/>
                <a:gd name="connsiteX43" fmla="*/ 1571214 w 1590264"/>
                <a:gd name="connsiteY43" fmla="*/ 371694 h 3183269"/>
                <a:gd name="connsiteX44" fmla="*/ 1524302 w 1590264"/>
                <a:gd name="connsiteY44" fmla="*/ 232328 h 3183269"/>
                <a:gd name="connsiteX45" fmla="*/ 1499537 w 1590264"/>
                <a:gd name="connsiteY45" fmla="*/ 111326 h 3183269"/>
                <a:gd name="connsiteX46" fmla="*/ 1531744 w 1590264"/>
                <a:gd name="connsiteY46" fmla="*/ 0 h 3183269"/>
                <a:gd name="connsiteX47" fmla="*/ 1078038 w 1590264"/>
                <a:gd name="connsiteY47" fmla="*/ 1549 h 3183269"/>
                <a:gd name="connsiteX0" fmla="*/ 1078038 w 1590264"/>
                <a:gd name="connsiteY0" fmla="*/ 1549 h 3183269"/>
                <a:gd name="connsiteX1" fmla="*/ 1150223 w 1590264"/>
                <a:gd name="connsiteY1" fmla="*/ 93139 h 3183269"/>
                <a:gd name="connsiteX2" fmla="*/ 1183978 w 1590264"/>
                <a:gd name="connsiteY2" fmla="*/ 189911 h 3183269"/>
                <a:gd name="connsiteX3" fmla="*/ 1184664 w 1590264"/>
                <a:gd name="connsiteY3" fmla="*/ 316984 h 3183269"/>
                <a:gd name="connsiteX4" fmla="*/ 1171150 w 1590264"/>
                <a:gd name="connsiteY4" fmla="*/ 440425 h 3183269"/>
                <a:gd name="connsiteX5" fmla="*/ 1159720 w 1590264"/>
                <a:gd name="connsiteY5" fmla="*/ 583574 h 3183269"/>
                <a:gd name="connsiteX6" fmla="*/ 1158501 w 1590264"/>
                <a:gd name="connsiteY6" fmla="*/ 766194 h 3183269"/>
                <a:gd name="connsiteX7" fmla="*/ 1162489 w 1590264"/>
                <a:gd name="connsiteY7" fmla="*/ 930325 h 3183269"/>
                <a:gd name="connsiteX8" fmla="*/ 1122840 w 1590264"/>
                <a:gd name="connsiteY8" fmla="*/ 1099459 h 3183269"/>
                <a:gd name="connsiteX9" fmla="*/ 1077655 w 1590264"/>
                <a:gd name="connsiteY9" fmla="*/ 1289904 h 3183269"/>
                <a:gd name="connsiteX10" fmla="*/ 1082177 w 1590264"/>
                <a:gd name="connsiteY10" fmla="*/ 1439988 h 3183269"/>
                <a:gd name="connsiteX11" fmla="*/ 1060893 w 1590264"/>
                <a:gd name="connsiteY11" fmla="*/ 1578998 h 3183269"/>
                <a:gd name="connsiteX12" fmla="*/ 1010856 w 1590264"/>
                <a:gd name="connsiteY12" fmla="*/ 1749201 h 3183269"/>
                <a:gd name="connsiteX13" fmla="*/ 959065 w 1590264"/>
                <a:gd name="connsiteY13" fmla="*/ 1842642 h 3183269"/>
                <a:gd name="connsiteX14" fmla="*/ 942961 w 1590264"/>
                <a:gd name="connsiteY14" fmla="*/ 1996029 h 3183269"/>
                <a:gd name="connsiteX15" fmla="*/ 937068 w 1590264"/>
                <a:gd name="connsiteY15" fmla="*/ 2152869 h 3183269"/>
                <a:gd name="connsiteX16" fmla="*/ 900517 w 1590264"/>
                <a:gd name="connsiteY16" fmla="*/ 2273967 h 3183269"/>
                <a:gd name="connsiteX17" fmla="*/ 818451 w 1590264"/>
                <a:gd name="connsiteY17" fmla="*/ 2385224 h 3183269"/>
                <a:gd name="connsiteX18" fmla="*/ 679414 w 1590264"/>
                <a:gd name="connsiteY18" fmla="*/ 2512599 h 3183269"/>
                <a:gd name="connsiteX19" fmla="*/ 564305 w 1590264"/>
                <a:gd name="connsiteY19" fmla="*/ 2661285 h 3183269"/>
                <a:gd name="connsiteX20" fmla="*/ 424760 w 1590264"/>
                <a:gd name="connsiteY20" fmla="*/ 2768774 h 3183269"/>
                <a:gd name="connsiteX21" fmla="*/ 427734 w 1590264"/>
                <a:gd name="connsiteY21" fmla="*/ 2906920 h 3183269"/>
                <a:gd name="connsiteX22" fmla="*/ 232395 w 1590264"/>
                <a:gd name="connsiteY22" fmla="*/ 3029896 h 3183269"/>
                <a:gd name="connsiteX23" fmla="*/ 15225 w 1590264"/>
                <a:gd name="connsiteY23" fmla="*/ 3096571 h 3183269"/>
                <a:gd name="connsiteX24" fmla="*/ 0 w 1590264"/>
                <a:gd name="connsiteY24" fmla="*/ 3183269 h 3183269"/>
                <a:gd name="connsiteX25" fmla="*/ 1423159 w 1590264"/>
                <a:gd name="connsiteY25" fmla="*/ 3175827 h 3183269"/>
                <a:gd name="connsiteX26" fmla="*/ 1364337 w 1590264"/>
                <a:gd name="connsiteY26" fmla="*/ 3054112 h 3183269"/>
                <a:gd name="connsiteX27" fmla="*/ 1403862 w 1590264"/>
                <a:gd name="connsiteY27" fmla="*/ 2910963 h 3183269"/>
                <a:gd name="connsiteX28" fmla="*/ 1341710 w 1590264"/>
                <a:gd name="connsiteY28" fmla="*/ 2812465 h 3183269"/>
                <a:gd name="connsiteX29" fmla="*/ 1273966 w 1590264"/>
                <a:gd name="connsiteY29" fmla="*/ 2694917 h 3183269"/>
                <a:gd name="connsiteX30" fmla="*/ 1176811 w 1590264"/>
                <a:gd name="connsiteY30" fmla="*/ 2536501 h 3183269"/>
                <a:gd name="connsiteX31" fmla="*/ 1173001 w 1590264"/>
                <a:gd name="connsiteY31" fmla="*/ 2415471 h 3183269"/>
                <a:gd name="connsiteX32" fmla="*/ 1208661 w 1590264"/>
                <a:gd name="connsiteY32" fmla="*/ 2217584 h 3183269"/>
                <a:gd name="connsiteX33" fmla="*/ 1260932 w 1590264"/>
                <a:gd name="connsiteY33" fmla="*/ 1993356 h 3183269"/>
                <a:gd name="connsiteX34" fmla="*/ 1308859 w 1590264"/>
                <a:gd name="connsiteY34" fmla="*/ 1874643 h 3183269"/>
                <a:gd name="connsiteX35" fmla="*/ 1370531 w 1590264"/>
                <a:gd name="connsiteY35" fmla="*/ 1728575 h 3183269"/>
                <a:gd name="connsiteX36" fmla="*/ 1455064 w 1590264"/>
                <a:gd name="connsiteY36" fmla="*/ 1594773 h 3183269"/>
                <a:gd name="connsiteX37" fmla="*/ 1476375 w 1590264"/>
                <a:gd name="connsiteY37" fmla="*/ 1489367 h 3183269"/>
                <a:gd name="connsiteX38" fmla="*/ 1506499 w 1590264"/>
                <a:gd name="connsiteY38" fmla="*/ 1330595 h 3183269"/>
                <a:gd name="connsiteX39" fmla="*/ 1515311 w 1590264"/>
                <a:gd name="connsiteY39" fmla="*/ 1171671 h 3183269"/>
                <a:gd name="connsiteX40" fmla="*/ 1534005 w 1590264"/>
                <a:gd name="connsiteY40" fmla="*/ 1012062 h 3183269"/>
                <a:gd name="connsiteX41" fmla="*/ 1571899 w 1590264"/>
                <a:gd name="connsiteY41" fmla="*/ 773663 h 3183269"/>
                <a:gd name="connsiteX42" fmla="*/ 1590264 w 1590264"/>
                <a:gd name="connsiteY42" fmla="*/ 556932 h 3183269"/>
                <a:gd name="connsiteX43" fmla="*/ 1571214 w 1590264"/>
                <a:gd name="connsiteY43" fmla="*/ 371694 h 3183269"/>
                <a:gd name="connsiteX44" fmla="*/ 1524302 w 1590264"/>
                <a:gd name="connsiteY44" fmla="*/ 232328 h 3183269"/>
                <a:gd name="connsiteX45" fmla="*/ 1499537 w 1590264"/>
                <a:gd name="connsiteY45" fmla="*/ 111326 h 3183269"/>
                <a:gd name="connsiteX46" fmla="*/ 1531744 w 1590264"/>
                <a:gd name="connsiteY46" fmla="*/ 0 h 3183269"/>
                <a:gd name="connsiteX47" fmla="*/ 1078038 w 1590264"/>
                <a:gd name="connsiteY47" fmla="*/ 1549 h 3183269"/>
                <a:gd name="connsiteX0" fmla="*/ 1078038 w 1590264"/>
                <a:gd name="connsiteY0" fmla="*/ 1549 h 3183269"/>
                <a:gd name="connsiteX1" fmla="*/ 1150223 w 1590264"/>
                <a:gd name="connsiteY1" fmla="*/ 93139 h 3183269"/>
                <a:gd name="connsiteX2" fmla="*/ 1183978 w 1590264"/>
                <a:gd name="connsiteY2" fmla="*/ 189911 h 3183269"/>
                <a:gd name="connsiteX3" fmla="*/ 1184664 w 1590264"/>
                <a:gd name="connsiteY3" fmla="*/ 316984 h 3183269"/>
                <a:gd name="connsiteX4" fmla="*/ 1171150 w 1590264"/>
                <a:gd name="connsiteY4" fmla="*/ 440425 h 3183269"/>
                <a:gd name="connsiteX5" fmla="*/ 1159720 w 1590264"/>
                <a:gd name="connsiteY5" fmla="*/ 583574 h 3183269"/>
                <a:gd name="connsiteX6" fmla="*/ 1158501 w 1590264"/>
                <a:gd name="connsiteY6" fmla="*/ 766194 h 3183269"/>
                <a:gd name="connsiteX7" fmla="*/ 1162489 w 1590264"/>
                <a:gd name="connsiteY7" fmla="*/ 930325 h 3183269"/>
                <a:gd name="connsiteX8" fmla="*/ 1122840 w 1590264"/>
                <a:gd name="connsiteY8" fmla="*/ 1099459 h 3183269"/>
                <a:gd name="connsiteX9" fmla="*/ 1077655 w 1590264"/>
                <a:gd name="connsiteY9" fmla="*/ 1289904 h 3183269"/>
                <a:gd name="connsiteX10" fmla="*/ 1082177 w 1590264"/>
                <a:gd name="connsiteY10" fmla="*/ 1439988 h 3183269"/>
                <a:gd name="connsiteX11" fmla="*/ 1060893 w 1590264"/>
                <a:gd name="connsiteY11" fmla="*/ 1578998 h 3183269"/>
                <a:gd name="connsiteX12" fmla="*/ 1010856 w 1590264"/>
                <a:gd name="connsiteY12" fmla="*/ 1749201 h 3183269"/>
                <a:gd name="connsiteX13" fmla="*/ 959065 w 1590264"/>
                <a:gd name="connsiteY13" fmla="*/ 1842642 h 3183269"/>
                <a:gd name="connsiteX14" fmla="*/ 942961 w 1590264"/>
                <a:gd name="connsiteY14" fmla="*/ 1996029 h 3183269"/>
                <a:gd name="connsiteX15" fmla="*/ 937068 w 1590264"/>
                <a:gd name="connsiteY15" fmla="*/ 2152869 h 3183269"/>
                <a:gd name="connsiteX16" fmla="*/ 900517 w 1590264"/>
                <a:gd name="connsiteY16" fmla="*/ 2273967 h 3183269"/>
                <a:gd name="connsiteX17" fmla="*/ 818451 w 1590264"/>
                <a:gd name="connsiteY17" fmla="*/ 2385224 h 3183269"/>
                <a:gd name="connsiteX18" fmla="*/ 679414 w 1590264"/>
                <a:gd name="connsiteY18" fmla="*/ 2512599 h 3183269"/>
                <a:gd name="connsiteX19" fmla="*/ 564305 w 1590264"/>
                <a:gd name="connsiteY19" fmla="*/ 2661285 h 3183269"/>
                <a:gd name="connsiteX20" fmla="*/ 424760 w 1590264"/>
                <a:gd name="connsiteY20" fmla="*/ 2768774 h 3183269"/>
                <a:gd name="connsiteX21" fmla="*/ 427734 w 1590264"/>
                <a:gd name="connsiteY21" fmla="*/ 2906920 h 3183269"/>
                <a:gd name="connsiteX22" fmla="*/ 232395 w 1590264"/>
                <a:gd name="connsiteY22" fmla="*/ 3029896 h 3183269"/>
                <a:gd name="connsiteX23" fmla="*/ 15225 w 1590264"/>
                <a:gd name="connsiteY23" fmla="*/ 3096571 h 3183269"/>
                <a:gd name="connsiteX24" fmla="*/ 0 w 1590264"/>
                <a:gd name="connsiteY24" fmla="*/ 3183269 h 3183269"/>
                <a:gd name="connsiteX25" fmla="*/ 1423159 w 1590264"/>
                <a:gd name="connsiteY25" fmla="*/ 3175827 h 3183269"/>
                <a:gd name="connsiteX26" fmla="*/ 1364337 w 1590264"/>
                <a:gd name="connsiteY26" fmla="*/ 3054112 h 3183269"/>
                <a:gd name="connsiteX27" fmla="*/ 1403862 w 1590264"/>
                <a:gd name="connsiteY27" fmla="*/ 2910963 h 3183269"/>
                <a:gd name="connsiteX28" fmla="*/ 1393145 w 1590264"/>
                <a:gd name="connsiteY28" fmla="*/ 2781985 h 3183269"/>
                <a:gd name="connsiteX29" fmla="*/ 1273966 w 1590264"/>
                <a:gd name="connsiteY29" fmla="*/ 2694917 h 3183269"/>
                <a:gd name="connsiteX30" fmla="*/ 1176811 w 1590264"/>
                <a:gd name="connsiteY30" fmla="*/ 2536501 h 3183269"/>
                <a:gd name="connsiteX31" fmla="*/ 1173001 w 1590264"/>
                <a:gd name="connsiteY31" fmla="*/ 2415471 h 3183269"/>
                <a:gd name="connsiteX32" fmla="*/ 1208661 w 1590264"/>
                <a:gd name="connsiteY32" fmla="*/ 2217584 h 3183269"/>
                <a:gd name="connsiteX33" fmla="*/ 1260932 w 1590264"/>
                <a:gd name="connsiteY33" fmla="*/ 1993356 h 3183269"/>
                <a:gd name="connsiteX34" fmla="*/ 1308859 w 1590264"/>
                <a:gd name="connsiteY34" fmla="*/ 1874643 h 3183269"/>
                <a:gd name="connsiteX35" fmla="*/ 1370531 w 1590264"/>
                <a:gd name="connsiteY35" fmla="*/ 1728575 h 3183269"/>
                <a:gd name="connsiteX36" fmla="*/ 1455064 w 1590264"/>
                <a:gd name="connsiteY36" fmla="*/ 1594773 h 3183269"/>
                <a:gd name="connsiteX37" fmla="*/ 1476375 w 1590264"/>
                <a:gd name="connsiteY37" fmla="*/ 1489367 h 3183269"/>
                <a:gd name="connsiteX38" fmla="*/ 1506499 w 1590264"/>
                <a:gd name="connsiteY38" fmla="*/ 1330595 h 3183269"/>
                <a:gd name="connsiteX39" fmla="*/ 1515311 w 1590264"/>
                <a:gd name="connsiteY39" fmla="*/ 1171671 h 3183269"/>
                <a:gd name="connsiteX40" fmla="*/ 1534005 w 1590264"/>
                <a:gd name="connsiteY40" fmla="*/ 1012062 h 3183269"/>
                <a:gd name="connsiteX41" fmla="*/ 1571899 w 1590264"/>
                <a:gd name="connsiteY41" fmla="*/ 773663 h 3183269"/>
                <a:gd name="connsiteX42" fmla="*/ 1590264 w 1590264"/>
                <a:gd name="connsiteY42" fmla="*/ 556932 h 3183269"/>
                <a:gd name="connsiteX43" fmla="*/ 1571214 w 1590264"/>
                <a:gd name="connsiteY43" fmla="*/ 371694 h 3183269"/>
                <a:gd name="connsiteX44" fmla="*/ 1524302 w 1590264"/>
                <a:gd name="connsiteY44" fmla="*/ 232328 h 3183269"/>
                <a:gd name="connsiteX45" fmla="*/ 1499537 w 1590264"/>
                <a:gd name="connsiteY45" fmla="*/ 111326 h 3183269"/>
                <a:gd name="connsiteX46" fmla="*/ 1531744 w 1590264"/>
                <a:gd name="connsiteY46" fmla="*/ 0 h 3183269"/>
                <a:gd name="connsiteX47" fmla="*/ 1078038 w 1590264"/>
                <a:gd name="connsiteY47" fmla="*/ 1549 h 3183269"/>
                <a:gd name="connsiteX0" fmla="*/ 1078038 w 1590264"/>
                <a:gd name="connsiteY0" fmla="*/ 1549 h 3183269"/>
                <a:gd name="connsiteX1" fmla="*/ 1150223 w 1590264"/>
                <a:gd name="connsiteY1" fmla="*/ 93139 h 3183269"/>
                <a:gd name="connsiteX2" fmla="*/ 1183978 w 1590264"/>
                <a:gd name="connsiteY2" fmla="*/ 189911 h 3183269"/>
                <a:gd name="connsiteX3" fmla="*/ 1184664 w 1590264"/>
                <a:gd name="connsiteY3" fmla="*/ 316984 h 3183269"/>
                <a:gd name="connsiteX4" fmla="*/ 1171150 w 1590264"/>
                <a:gd name="connsiteY4" fmla="*/ 440425 h 3183269"/>
                <a:gd name="connsiteX5" fmla="*/ 1159720 w 1590264"/>
                <a:gd name="connsiteY5" fmla="*/ 583574 h 3183269"/>
                <a:gd name="connsiteX6" fmla="*/ 1158501 w 1590264"/>
                <a:gd name="connsiteY6" fmla="*/ 766194 h 3183269"/>
                <a:gd name="connsiteX7" fmla="*/ 1162489 w 1590264"/>
                <a:gd name="connsiteY7" fmla="*/ 930325 h 3183269"/>
                <a:gd name="connsiteX8" fmla="*/ 1122840 w 1590264"/>
                <a:gd name="connsiteY8" fmla="*/ 1099459 h 3183269"/>
                <a:gd name="connsiteX9" fmla="*/ 1077655 w 1590264"/>
                <a:gd name="connsiteY9" fmla="*/ 1289904 h 3183269"/>
                <a:gd name="connsiteX10" fmla="*/ 1082177 w 1590264"/>
                <a:gd name="connsiteY10" fmla="*/ 1439988 h 3183269"/>
                <a:gd name="connsiteX11" fmla="*/ 1060893 w 1590264"/>
                <a:gd name="connsiteY11" fmla="*/ 1578998 h 3183269"/>
                <a:gd name="connsiteX12" fmla="*/ 1010856 w 1590264"/>
                <a:gd name="connsiteY12" fmla="*/ 1749201 h 3183269"/>
                <a:gd name="connsiteX13" fmla="*/ 959065 w 1590264"/>
                <a:gd name="connsiteY13" fmla="*/ 1842642 h 3183269"/>
                <a:gd name="connsiteX14" fmla="*/ 942961 w 1590264"/>
                <a:gd name="connsiteY14" fmla="*/ 1996029 h 3183269"/>
                <a:gd name="connsiteX15" fmla="*/ 937068 w 1590264"/>
                <a:gd name="connsiteY15" fmla="*/ 2152869 h 3183269"/>
                <a:gd name="connsiteX16" fmla="*/ 900517 w 1590264"/>
                <a:gd name="connsiteY16" fmla="*/ 2273967 h 3183269"/>
                <a:gd name="connsiteX17" fmla="*/ 818451 w 1590264"/>
                <a:gd name="connsiteY17" fmla="*/ 2385224 h 3183269"/>
                <a:gd name="connsiteX18" fmla="*/ 679414 w 1590264"/>
                <a:gd name="connsiteY18" fmla="*/ 2512599 h 3183269"/>
                <a:gd name="connsiteX19" fmla="*/ 564305 w 1590264"/>
                <a:gd name="connsiteY19" fmla="*/ 2661285 h 3183269"/>
                <a:gd name="connsiteX20" fmla="*/ 424760 w 1590264"/>
                <a:gd name="connsiteY20" fmla="*/ 2768774 h 3183269"/>
                <a:gd name="connsiteX21" fmla="*/ 427734 w 1590264"/>
                <a:gd name="connsiteY21" fmla="*/ 2906920 h 3183269"/>
                <a:gd name="connsiteX22" fmla="*/ 232395 w 1590264"/>
                <a:gd name="connsiteY22" fmla="*/ 3029896 h 3183269"/>
                <a:gd name="connsiteX23" fmla="*/ 15225 w 1590264"/>
                <a:gd name="connsiteY23" fmla="*/ 3096571 h 3183269"/>
                <a:gd name="connsiteX24" fmla="*/ 0 w 1590264"/>
                <a:gd name="connsiteY24" fmla="*/ 3183269 h 3183269"/>
                <a:gd name="connsiteX25" fmla="*/ 1423159 w 1590264"/>
                <a:gd name="connsiteY25" fmla="*/ 3175827 h 3183269"/>
                <a:gd name="connsiteX26" fmla="*/ 1364337 w 1590264"/>
                <a:gd name="connsiteY26" fmla="*/ 3054112 h 3183269"/>
                <a:gd name="connsiteX27" fmla="*/ 1403862 w 1590264"/>
                <a:gd name="connsiteY27" fmla="*/ 2910963 h 3183269"/>
                <a:gd name="connsiteX28" fmla="*/ 1393145 w 1590264"/>
                <a:gd name="connsiteY28" fmla="*/ 2781985 h 3183269"/>
                <a:gd name="connsiteX29" fmla="*/ 1420651 w 1590264"/>
                <a:gd name="connsiteY29" fmla="*/ 2569187 h 3183269"/>
                <a:gd name="connsiteX30" fmla="*/ 1176811 w 1590264"/>
                <a:gd name="connsiteY30" fmla="*/ 2536501 h 3183269"/>
                <a:gd name="connsiteX31" fmla="*/ 1173001 w 1590264"/>
                <a:gd name="connsiteY31" fmla="*/ 2415471 h 3183269"/>
                <a:gd name="connsiteX32" fmla="*/ 1208661 w 1590264"/>
                <a:gd name="connsiteY32" fmla="*/ 2217584 h 3183269"/>
                <a:gd name="connsiteX33" fmla="*/ 1260932 w 1590264"/>
                <a:gd name="connsiteY33" fmla="*/ 1993356 h 3183269"/>
                <a:gd name="connsiteX34" fmla="*/ 1308859 w 1590264"/>
                <a:gd name="connsiteY34" fmla="*/ 1874643 h 3183269"/>
                <a:gd name="connsiteX35" fmla="*/ 1370531 w 1590264"/>
                <a:gd name="connsiteY35" fmla="*/ 1728575 h 3183269"/>
                <a:gd name="connsiteX36" fmla="*/ 1455064 w 1590264"/>
                <a:gd name="connsiteY36" fmla="*/ 1594773 h 3183269"/>
                <a:gd name="connsiteX37" fmla="*/ 1476375 w 1590264"/>
                <a:gd name="connsiteY37" fmla="*/ 1489367 h 3183269"/>
                <a:gd name="connsiteX38" fmla="*/ 1506499 w 1590264"/>
                <a:gd name="connsiteY38" fmla="*/ 1330595 h 3183269"/>
                <a:gd name="connsiteX39" fmla="*/ 1515311 w 1590264"/>
                <a:gd name="connsiteY39" fmla="*/ 1171671 h 3183269"/>
                <a:gd name="connsiteX40" fmla="*/ 1534005 w 1590264"/>
                <a:gd name="connsiteY40" fmla="*/ 1012062 h 3183269"/>
                <a:gd name="connsiteX41" fmla="*/ 1571899 w 1590264"/>
                <a:gd name="connsiteY41" fmla="*/ 773663 h 3183269"/>
                <a:gd name="connsiteX42" fmla="*/ 1590264 w 1590264"/>
                <a:gd name="connsiteY42" fmla="*/ 556932 h 3183269"/>
                <a:gd name="connsiteX43" fmla="*/ 1571214 w 1590264"/>
                <a:gd name="connsiteY43" fmla="*/ 371694 h 3183269"/>
                <a:gd name="connsiteX44" fmla="*/ 1524302 w 1590264"/>
                <a:gd name="connsiteY44" fmla="*/ 232328 h 3183269"/>
                <a:gd name="connsiteX45" fmla="*/ 1499537 w 1590264"/>
                <a:gd name="connsiteY45" fmla="*/ 111326 h 3183269"/>
                <a:gd name="connsiteX46" fmla="*/ 1531744 w 1590264"/>
                <a:gd name="connsiteY46" fmla="*/ 0 h 3183269"/>
                <a:gd name="connsiteX47" fmla="*/ 1078038 w 1590264"/>
                <a:gd name="connsiteY47" fmla="*/ 1549 h 3183269"/>
                <a:gd name="connsiteX0" fmla="*/ 1078038 w 1590264"/>
                <a:gd name="connsiteY0" fmla="*/ 1549 h 3183269"/>
                <a:gd name="connsiteX1" fmla="*/ 1150223 w 1590264"/>
                <a:gd name="connsiteY1" fmla="*/ 93139 h 3183269"/>
                <a:gd name="connsiteX2" fmla="*/ 1183978 w 1590264"/>
                <a:gd name="connsiteY2" fmla="*/ 189911 h 3183269"/>
                <a:gd name="connsiteX3" fmla="*/ 1184664 w 1590264"/>
                <a:gd name="connsiteY3" fmla="*/ 316984 h 3183269"/>
                <a:gd name="connsiteX4" fmla="*/ 1171150 w 1590264"/>
                <a:gd name="connsiteY4" fmla="*/ 440425 h 3183269"/>
                <a:gd name="connsiteX5" fmla="*/ 1159720 w 1590264"/>
                <a:gd name="connsiteY5" fmla="*/ 583574 h 3183269"/>
                <a:gd name="connsiteX6" fmla="*/ 1158501 w 1590264"/>
                <a:gd name="connsiteY6" fmla="*/ 766194 h 3183269"/>
                <a:gd name="connsiteX7" fmla="*/ 1162489 w 1590264"/>
                <a:gd name="connsiteY7" fmla="*/ 930325 h 3183269"/>
                <a:gd name="connsiteX8" fmla="*/ 1122840 w 1590264"/>
                <a:gd name="connsiteY8" fmla="*/ 1099459 h 3183269"/>
                <a:gd name="connsiteX9" fmla="*/ 1077655 w 1590264"/>
                <a:gd name="connsiteY9" fmla="*/ 1289904 h 3183269"/>
                <a:gd name="connsiteX10" fmla="*/ 1082177 w 1590264"/>
                <a:gd name="connsiteY10" fmla="*/ 1439988 h 3183269"/>
                <a:gd name="connsiteX11" fmla="*/ 1060893 w 1590264"/>
                <a:gd name="connsiteY11" fmla="*/ 1578998 h 3183269"/>
                <a:gd name="connsiteX12" fmla="*/ 1010856 w 1590264"/>
                <a:gd name="connsiteY12" fmla="*/ 1749201 h 3183269"/>
                <a:gd name="connsiteX13" fmla="*/ 959065 w 1590264"/>
                <a:gd name="connsiteY13" fmla="*/ 1842642 h 3183269"/>
                <a:gd name="connsiteX14" fmla="*/ 942961 w 1590264"/>
                <a:gd name="connsiteY14" fmla="*/ 1996029 h 3183269"/>
                <a:gd name="connsiteX15" fmla="*/ 937068 w 1590264"/>
                <a:gd name="connsiteY15" fmla="*/ 2152869 h 3183269"/>
                <a:gd name="connsiteX16" fmla="*/ 900517 w 1590264"/>
                <a:gd name="connsiteY16" fmla="*/ 2273967 h 3183269"/>
                <a:gd name="connsiteX17" fmla="*/ 818451 w 1590264"/>
                <a:gd name="connsiteY17" fmla="*/ 2385224 h 3183269"/>
                <a:gd name="connsiteX18" fmla="*/ 679414 w 1590264"/>
                <a:gd name="connsiteY18" fmla="*/ 2512599 h 3183269"/>
                <a:gd name="connsiteX19" fmla="*/ 564305 w 1590264"/>
                <a:gd name="connsiteY19" fmla="*/ 2661285 h 3183269"/>
                <a:gd name="connsiteX20" fmla="*/ 424760 w 1590264"/>
                <a:gd name="connsiteY20" fmla="*/ 2768774 h 3183269"/>
                <a:gd name="connsiteX21" fmla="*/ 427734 w 1590264"/>
                <a:gd name="connsiteY21" fmla="*/ 2906920 h 3183269"/>
                <a:gd name="connsiteX22" fmla="*/ 232395 w 1590264"/>
                <a:gd name="connsiteY22" fmla="*/ 3029896 h 3183269"/>
                <a:gd name="connsiteX23" fmla="*/ 15225 w 1590264"/>
                <a:gd name="connsiteY23" fmla="*/ 3096571 h 3183269"/>
                <a:gd name="connsiteX24" fmla="*/ 0 w 1590264"/>
                <a:gd name="connsiteY24" fmla="*/ 3183269 h 3183269"/>
                <a:gd name="connsiteX25" fmla="*/ 1423159 w 1590264"/>
                <a:gd name="connsiteY25" fmla="*/ 3175827 h 3183269"/>
                <a:gd name="connsiteX26" fmla="*/ 1364337 w 1590264"/>
                <a:gd name="connsiteY26" fmla="*/ 3054112 h 3183269"/>
                <a:gd name="connsiteX27" fmla="*/ 1403862 w 1590264"/>
                <a:gd name="connsiteY27" fmla="*/ 2910963 h 3183269"/>
                <a:gd name="connsiteX28" fmla="*/ 1393145 w 1590264"/>
                <a:gd name="connsiteY28" fmla="*/ 2781985 h 3183269"/>
                <a:gd name="connsiteX29" fmla="*/ 1400200 w 1590264"/>
                <a:gd name="connsiteY29" fmla="*/ 2662053 h 3183269"/>
                <a:gd name="connsiteX30" fmla="*/ 1420651 w 1590264"/>
                <a:gd name="connsiteY30" fmla="*/ 2569187 h 3183269"/>
                <a:gd name="connsiteX31" fmla="*/ 1176811 w 1590264"/>
                <a:gd name="connsiteY31" fmla="*/ 2536501 h 3183269"/>
                <a:gd name="connsiteX32" fmla="*/ 1173001 w 1590264"/>
                <a:gd name="connsiteY32" fmla="*/ 2415471 h 3183269"/>
                <a:gd name="connsiteX33" fmla="*/ 1208661 w 1590264"/>
                <a:gd name="connsiteY33" fmla="*/ 2217584 h 3183269"/>
                <a:gd name="connsiteX34" fmla="*/ 1260932 w 1590264"/>
                <a:gd name="connsiteY34" fmla="*/ 1993356 h 3183269"/>
                <a:gd name="connsiteX35" fmla="*/ 1308859 w 1590264"/>
                <a:gd name="connsiteY35" fmla="*/ 1874643 h 3183269"/>
                <a:gd name="connsiteX36" fmla="*/ 1370531 w 1590264"/>
                <a:gd name="connsiteY36" fmla="*/ 1728575 h 3183269"/>
                <a:gd name="connsiteX37" fmla="*/ 1455064 w 1590264"/>
                <a:gd name="connsiteY37" fmla="*/ 1594773 h 3183269"/>
                <a:gd name="connsiteX38" fmla="*/ 1476375 w 1590264"/>
                <a:gd name="connsiteY38" fmla="*/ 1489367 h 3183269"/>
                <a:gd name="connsiteX39" fmla="*/ 1506499 w 1590264"/>
                <a:gd name="connsiteY39" fmla="*/ 1330595 h 3183269"/>
                <a:gd name="connsiteX40" fmla="*/ 1515311 w 1590264"/>
                <a:gd name="connsiteY40" fmla="*/ 1171671 h 3183269"/>
                <a:gd name="connsiteX41" fmla="*/ 1534005 w 1590264"/>
                <a:gd name="connsiteY41" fmla="*/ 1012062 h 3183269"/>
                <a:gd name="connsiteX42" fmla="*/ 1571899 w 1590264"/>
                <a:gd name="connsiteY42" fmla="*/ 773663 h 3183269"/>
                <a:gd name="connsiteX43" fmla="*/ 1590264 w 1590264"/>
                <a:gd name="connsiteY43" fmla="*/ 556932 h 3183269"/>
                <a:gd name="connsiteX44" fmla="*/ 1571214 w 1590264"/>
                <a:gd name="connsiteY44" fmla="*/ 371694 h 3183269"/>
                <a:gd name="connsiteX45" fmla="*/ 1524302 w 1590264"/>
                <a:gd name="connsiteY45" fmla="*/ 232328 h 3183269"/>
                <a:gd name="connsiteX46" fmla="*/ 1499537 w 1590264"/>
                <a:gd name="connsiteY46" fmla="*/ 111326 h 3183269"/>
                <a:gd name="connsiteX47" fmla="*/ 1531744 w 1590264"/>
                <a:gd name="connsiteY47" fmla="*/ 0 h 3183269"/>
                <a:gd name="connsiteX48" fmla="*/ 1078038 w 1590264"/>
                <a:gd name="connsiteY48" fmla="*/ 1549 h 3183269"/>
                <a:gd name="connsiteX0" fmla="*/ 1078038 w 1590264"/>
                <a:gd name="connsiteY0" fmla="*/ 1549 h 3183269"/>
                <a:gd name="connsiteX1" fmla="*/ 1150223 w 1590264"/>
                <a:gd name="connsiteY1" fmla="*/ 93139 h 3183269"/>
                <a:gd name="connsiteX2" fmla="*/ 1183978 w 1590264"/>
                <a:gd name="connsiteY2" fmla="*/ 189911 h 3183269"/>
                <a:gd name="connsiteX3" fmla="*/ 1184664 w 1590264"/>
                <a:gd name="connsiteY3" fmla="*/ 316984 h 3183269"/>
                <a:gd name="connsiteX4" fmla="*/ 1171150 w 1590264"/>
                <a:gd name="connsiteY4" fmla="*/ 440425 h 3183269"/>
                <a:gd name="connsiteX5" fmla="*/ 1159720 w 1590264"/>
                <a:gd name="connsiteY5" fmla="*/ 583574 h 3183269"/>
                <a:gd name="connsiteX6" fmla="*/ 1158501 w 1590264"/>
                <a:gd name="connsiteY6" fmla="*/ 766194 h 3183269"/>
                <a:gd name="connsiteX7" fmla="*/ 1162489 w 1590264"/>
                <a:gd name="connsiteY7" fmla="*/ 930325 h 3183269"/>
                <a:gd name="connsiteX8" fmla="*/ 1122840 w 1590264"/>
                <a:gd name="connsiteY8" fmla="*/ 1099459 h 3183269"/>
                <a:gd name="connsiteX9" fmla="*/ 1077655 w 1590264"/>
                <a:gd name="connsiteY9" fmla="*/ 1289904 h 3183269"/>
                <a:gd name="connsiteX10" fmla="*/ 1082177 w 1590264"/>
                <a:gd name="connsiteY10" fmla="*/ 1439988 h 3183269"/>
                <a:gd name="connsiteX11" fmla="*/ 1060893 w 1590264"/>
                <a:gd name="connsiteY11" fmla="*/ 1578998 h 3183269"/>
                <a:gd name="connsiteX12" fmla="*/ 1010856 w 1590264"/>
                <a:gd name="connsiteY12" fmla="*/ 1749201 h 3183269"/>
                <a:gd name="connsiteX13" fmla="*/ 959065 w 1590264"/>
                <a:gd name="connsiteY13" fmla="*/ 1842642 h 3183269"/>
                <a:gd name="connsiteX14" fmla="*/ 942961 w 1590264"/>
                <a:gd name="connsiteY14" fmla="*/ 1996029 h 3183269"/>
                <a:gd name="connsiteX15" fmla="*/ 937068 w 1590264"/>
                <a:gd name="connsiteY15" fmla="*/ 2152869 h 3183269"/>
                <a:gd name="connsiteX16" fmla="*/ 900517 w 1590264"/>
                <a:gd name="connsiteY16" fmla="*/ 2273967 h 3183269"/>
                <a:gd name="connsiteX17" fmla="*/ 818451 w 1590264"/>
                <a:gd name="connsiteY17" fmla="*/ 2385224 h 3183269"/>
                <a:gd name="connsiteX18" fmla="*/ 679414 w 1590264"/>
                <a:gd name="connsiteY18" fmla="*/ 2512599 h 3183269"/>
                <a:gd name="connsiteX19" fmla="*/ 564305 w 1590264"/>
                <a:gd name="connsiteY19" fmla="*/ 2661285 h 3183269"/>
                <a:gd name="connsiteX20" fmla="*/ 424760 w 1590264"/>
                <a:gd name="connsiteY20" fmla="*/ 2768774 h 3183269"/>
                <a:gd name="connsiteX21" fmla="*/ 427734 w 1590264"/>
                <a:gd name="connsiteY21" fmla="*/ 2906920 h 3183269"/>
                <a:gd name="connsiteX22" fmla="*/ 232395 w 1590264"/>
                <a:gd name="connsiteY22" fmla="*/ 3029896 h 3183269"/>
                <a:gd name="connsiteX23" fmla="*/ 15225 w 1590264"/>
                <a:gd name="connsiteY23" fmla="*/ 3096571 h 3183269"/>
                <a:gd name="connsiteX24" fmla="*/ 0 w 1590264"/>
                <a:gd name="connsiteY24" fmla="*/ 3183269 h 3183269"/>
                <a:gd name="connsiteX25" fmla="*/ 1423159 w 1590264"/>
                <a:gd name="connsiteY25" fmla="*/ 3175827 h 3183269"/>
                <a:gd name="connsiteX26" fmla="*/ 1364337 w 1590264"/>
                <a:gd name="connsiteY26" fmla="*/ 3054112 h 3183269"/>
                <a:gd name="connsiteX27" fmla="*/ 1403862 w 1590264"/>
                <a:gd name="connsiteY27" fmla="*/ 2910963 h 3183269"/>
                <a:gd name="connsiteX28" fmla="*/ 1393145 w 1590264"/>
                <a:gd name="connsiteY28" fmla="*/ 2781985 h 3183269"/>
                <a:gd name="connsiteX29" fmla="*/ 1400200 w 1590264"/>
                <a:gd name="connsiteY29" fmla="*/ 2662053 h 3183269"/>
                <a:gd name="connsiteX30" fmla="*/ 1420651 w 1590264"/>
                <a:gd name="connsiteY30" fmla="*/ 2569187 h 3183269"/>
                <a:gd name="connsiteX31" fmla="*/ 1384456 w 1590264"/>
                <a:gd name="connsiteY31" fmla="*/ 2422201 h 3183269"/>
                <a:gd name="connsiteX32" fmla="*/ 1173001 w 1590264"/>
                <a:gd name="connsiteY32" fmla="*/ 2415471 h 3183269"/>
                <a:gd name="connsiteX33" fmla="*/ 1208661 w 1590264"/>
                <a:gd name="connsiteY33" fmla="*/ 2217584 h 3183269"/>
                <a:gd name="connsiteX34" fmla="*/ 1260932 w 1590264"/>
                <a:gd name="connsiteY34" fmla="*/ 1993356 h 3183269"/>
                <a:gd name="connsiteX35" fmla="*/ 1308859 w 1590264"/>
                <a:gd name="connsiteY35" fmla="*/ 1874643 h 3183269"/>
                <a:gd name="connsiteX36" fmla="*/ 1370531 w 1590264"/>
                <a:gd name="connsiteY36" fmla="*/ 1728575 h 3183269"/>
                <a:gd name="connsiteX37" fmla="*/ 1455064 w 1590264"/>
                <a:gd name="connsiteY37" fmla="*/ 1594773 h 3183269"/>
                <a:gd name="connsiteX38" fmla="*/ 1476375 w 1590264"/>
                <a:gd name="connsiteY38" fmla="*/ 1489367 h 3183269"/>
                <a:gd name="connsiteX39" fmla="*/ 1506499 w 1590264"/>
                <a:gd name="connsiteY39" fmla="*/ 1330595 h 3183269"/>
                <a:gd name="connsiteX40" fmla="*/ 1515311 w 1590264"/>
                <a:gd name="connsiteY40" fmla="*/ 1171671 h 3183269"/>
                <a:gd name="connsiteX41" fmla="*/ 1534005 w 1590264"/>
                <a:gd name="connsiteY41" fmla="*/ 1012062 h 3183269"/>
                <a:gd name="connsiteX42" fmla="*/ 1571899 w 1590264"/>
                <a:gd name="connsiteY42" fmla="*/ 773663 h 3183269"/>
                <a:gd name="connsiteX43" fmla="*/ 1590264 w 1590264"/>
                <a:gd name="connsiteY43" fmla="*/ 556932 h 3183269"/>
                <a:gd name="connsiteX44" fmla="*/ 1571214 w 1590264"/>
                <a:gd name="connsiteY44" fmla="*/ 371694 h 3183269"/>
                <a:gd name="connsiteX45" fmla="*/ 1524302 w 1590264"/>
                <a:gd name="connsiteY45" fmla="*/ 232328 h 3183269"/>
                <a:gd name="connsiteX46" fmla="*/ 1499537 w 1590264"/>
                <a:gd name="connsiteY46" fmla="*/ 111326 h 3183269"/>
                <a:gd name="connsiteX47" fmla="*/ 1531744 w 1590264"/>
                <a:gd name="connsiteY47" fmla="*/ 0 h 3183269"/>
                <a:gd name="connsiteX48" fmla="*/ 1078038 w 1590264"/>
                <a:gd name="connsiteY48" fmla="*/ 1549 h 3183269"/>
                <a:gd name="connsiteX0" fmla="*/ 1062813 w 1575039"/>
                <a:gd name="connsiteY0" fmla="*/ 1549 h 3175827"/>
                <a:gd name="connsiteX1" fmla="*/ 1134998 w 1575039"/>
                <a:gd name="connsiteY1" fmla="*/ 93139 h 3175827"/>
                <a:gd name="connsiteX2" fmla="*/ 1168753 w 1575039"/>
                <a:gd name="connsiteY2" fmla="*/ 189911 h 3175827"/>
                <a:gd name="connsiteX3" fmla="*/ 1169439 w 1575039"/>
                <a:gd name="connsiteY3" fmla="*/ 316984 h 3175827"/>
                <a:gd name="connsiteX4" fmla="*/ 1155925 w 1575039"/>
                <a:gd name="connsiteY4" fmla="*/ 440425 h 3175827"/>
                <a:gd name="connsiteX5" fmla="*/ 1144495 w 1575039"/>
                <a:gd name="connsiteY5" fmla="*/ 583574 h 3175827"/>
                <a:gd name="connsiteX6" fmla="*/ 1143276 w 1575039"/>
                <a:gd name="connsiteY6" fmla="*/ 766194 h 3175827"/>
                <a:gd name="connsiteX7" fmla="*/ 1147264 w 1575039"/>
                <a:gd name="connsiteY7" fmla="*/ 930325 h 3175827"/>
                <a:gd name="connsiteX8" fmla="*/ 1107615 w 1575039"/>
                <a:gd name="connsiteY8" fmla="*/ 1099459 h 3175827"/>
                <a:gd name="connsiteX9" fmla="*/ 1062430 w 1575039"/>
                <a:gd name="connsiteY9" fmla="*/ 1289904 h 3175827"/>
                <a:gd name="connsiteX10" fmla="*/ 1066952 w 1575039"/>
                <a:gd name="connsiteY10" fmla="*/ 1439988 h 3175827"/>
                <a:gd name="connsiteX11" fmla="*/ 1045668 w 1575039"/>
                <a:gd name="connsiteY11" fmla="*/ 1578998 h 3175827"/>
                <a:gd name="connsiteX12" fmla="*/ 995631 w 1575039"/>
                <a:gd name="connsiteY12" fmla="*/ 1749201 h 3175827"/>
                <a:gd name="connsiteX13" fmla="*/ 943840 w 1575039"/>
                <a:gd name="connsiteY13" fmla="*/ 1842642 h 3175827"/>
                <a:gd name="connsiteX14" fmla="*/ 927736 w 1575039"/>
                <a:gd name="connsiteY14" fmla="*/ 1996029 h 3175827"/>
                <a:gd name="connsiteX15" fmla="*/ 921843 w 1575039"/>
                <a:gd name="connsiteY15" fmla="*/ 2152869 h 3175827"/>
                <a:gd name="connsiteX16" fmla="*/ 885292 w 1575039"/>
                <a:gd name="connsiteY16" fmla="*/ 2273967 h 3175827"/>
                <a:gd name="connsiteX17" fmla="*/ 803226 w 1575039"/>
                <a:gd name="connsiteY17" fmla="*/ 2385224 h 3175827"/>
                <a:gd name="connsiteX18" fmla="*/ 664189 w 1575039"/>
                <a:gd name="connsiteY18" fmla="*/ 2512599 h 3175827"/>
                <a:gd name="connsiteX19" fmla="*/ 549080 w 1575039"/>
                <a:gd name="connsiteY19" fmla="*/ 2661285 h 3175827"/>
                <a:gd name="connsiteX20" fmla="*/ 409535 w 1575039"/>
                <a:gd name="connsiteY20" fmla="*/ 2768774 h 3175827"/>
                <a:gd name="connsiteX21" fmla="*/ 412509 w 1575039"/>
                <a:gd name="connsiteY21" fmla="*/ 2906920 h 3175827"/>
                <a:gd name="connsiteX22" fmla="*/ 217170 w 1575039"/>
                <a:gd name="connsiteY22" fmla="*/ 3029896 h 3175827"/>
                <a:gd name="connsiteX23" fmla="*/ 0 w 1575039"/>
                <a:gd name="connsiteY23" fmla="*/ 3096571 h 3175827"/>
                <a:gd name="connsiteX24" fmla="*/ 327675 w 1575039"/>
                <a:gd name="connsiteY24" fmla="*/ 3171839 h 3175827"/>
                <a:gd name="connsiteX25" fmla="*/ 1407934 w 1575039"/>
                <a:gd name="connsiteY25" fmla="*/ 3175827 h 3175827"/>
                <a:gd name="connsiteX26" fmla="*/ 1349112 w 1575039"/>
                <a:gd name="connsiteY26" fmla="*/ 3054112 h 3175827"/>
                <a:gd name="connsiteX27" fmla="*/ 1388637 w 1575039"/>
                <a:gd name="connsiteY27" fmla="*/ 2910963 h 3175827"/>
                <a:gd name="connsiteX28" fmla="*/ 1377920 w 1575039"/>
                <a:gd name="connsiteY28" fmla="*/ 2781985 h 3175827"/>
                <a:gd name="connsiteX29" fmla="*/ 1384975 w 1575039"/>
                <a:gd name="connsiteY29" fmla="*/ 2662053 h 3175827"/>
                <a:gd name="connsiteX30" fmla="*/ 1405426 w 1575039"/>
                <a:gd name="connsiteY30" fmla="*/ 2569187 h 3175827"/>
                <a:gd name="connsiteX31" fmla="*/ 1369231 w 1575039"/>
                <a:gd name="connsiteY31" fmla="*/ 2422201 h 3175827"/>
                <a:gd name="connsiteX32" fmla="*/ 1157776 w 1575039"/>
                <a:gd name="connsiteY32" fmla="*/ 2415471 h 3175827"/>
                <a:gd name="connsiteX33" fmla="*/ 1193436 w 1575039"/>
                <a:gd name="connsiteY33" fmla="*/ 2217584 h 3175827"/>
                <a:gd name="connsiteX34" fmla="*/ 1245707 w 1575039"/>
                <a:gd name="connsiteY34" fmla="*/ 1993356 h 3175827"/>
                <a:gd name="connsiteX35" fmla="*/ 1293634 w 1575039"/>
                <a:gd name="connsiteY35" fmla="*/ 1874643 h 3175827"/>
                <a:gd name="connsiteX36" fmla="*/ 1355306 w 1575039"/>
                <a:gd name="connsiteY36" fmla="*/ 1728575 h 3175827"/>
                <a:gd name="connsiteX37" fmla="*/ 1439839 w 1575039"/>
                <a:gd name="connsiteY37" fmla="*/ 1594773 h 3175827"/>
                <a:gd name="connsiteX38" fmla="*/ 1461150 w 1575039"/>
                <a:gd name="connsiteY38" fmla="*/ 1489367 h 3175827"/>
                <a:gd name="connsiteX39" fmla="*/ 1491274 w 1575039"/>
                <a:gd name="connsiteY39" fmla="*/ 1330595 h 3175827"/>
                <a:gd name="connsiteX40" fmla="*/ 1500086 w 1575039"/>
                <a:gd name="connsiteY40" fmla="*/ 1171671 h 3175827"/>
                <a:gd name="connsiteX41" fmla="*/ 1518780 w 1575039"/>
                <a:gd name="connsiteY41" fmla="*/ 1012062 h 3175827"/>
                <a:gd name="connsiteX42" fmla="*/ 1556674 w 1575039"/>
                <a:gd name="connsiteY42" fmla="*/ 773663 h 3175827"/>
                <a:gd name="connsiteX43" fmla="*/ 1575039 w 1575039"/>
                <a:gd name="connsiteY43" fmla="*/ 556932 h 3175827"/>
                <a:gd name="connsiteX44" fmla="*/ 1555989 w 1575039"/>
                <a:gd name="connsiteY44" fmla="*/ 371694 h 3175827"/>
                <a:gd name="connsiteX45" fmla="*/ 1509077 w 1575039"/>
                <a:gd name="connsiteY45" fmla="*/ 232328 h 3175827"/>
                <a:gd name="connsiteX46" fmla="*/ 1484312 w 1575039"/>
                <a:gd name="connsiteY46" fmla="*/ 111326 h 3175827"/>
                <a:gd name="connsiteX47" fmla="*/ 1516519 w 1575039"/>
                <a:gd name="connsiteY47" fmla="*/ 0 h 3175827"/>
                <a:gd name="connsiteX48" fmla="*/ 1062813 w 1575039"/>
                <a:gd name="connsiteY48" fmla="*/ 1549 h 3175827"/>
                <a:gd name="connsiteX0" fmla="*/ 845643 w 1357869"/>
                <a:gd name="connsiteY0" fmla="*/ 1549 h 3175827"/>
                <a:gd name="connsiteX1" fmla="*/ 917828 w 1357869"/>
                <a:gd name="connsiteY1" fmla="*/ 93139 h 3175827"/>
                <a:gd name="connsiteX2" fmla="*/ 951583 w 1357869"/>
                <a:gd name="connsiteY2" fmla="*/ 189911 h 3175827"/>
                <a:gd name="connsiteX3" fmla="*/ 952269 w 1357869"/>
                <a:gd name="connsiteY3" fmla="*/ 316984 h 3175827"/>
                <a:gd name="connsiteX4" fmla="*/ 938755 w 1357869"/>
                <a:gd name="connsiteY4" fmla="*/ 440425 h 3175827"/>
                <a:gd name="connsiteX5" fmla="*/ 927325 w 1357869"/>
                <a:gd name="connsiteY5" fmla="*/ 583574 h 3175827"/>
                <a:gd name="connsiteX6" fmla="*/ 926106 w 1357869"/>
                <a:gd name="connsiteY6" fmla="*/ 766194 h 3175827"/>
                <a:gd name="connsiteX7" fmla="*/ 930094 w 1357869"/>
                <a:gd name="connsiteY7" fmla="*/ 930325 h 3175827"/>
                <a:gd name="connsiteX8" fmla="*/ 890445 w 1357869"/>
                <a:gd name="connsiteY8" fmla="*/ 1099459 h 3175827"/>
                <a:gd name="connsiteX9" fmla="*/ 845260 w 1357869"/>
                <a:gd name="connsiteY9" fmla="*/ 1289904 h 3175827"/>
                <a:gd name="connsiteX10" fmla="*/ 849782 w 1357869"/>
                <a:gd name="connsiteY10" fmla="*/ 1439988 h 3175827"/>
                <a:gd name="connsiteX11" fmla="*/ 828498 w 1357869"/>
                <a:gd name="connsiteY11" fmla="*/ 1578998 h 3175827"/>
                <a:gd name="connsiteX12" fmla="*/ 778461 w 1357869"/>
                <a:gd name="connsiteY12" fmla="*/ 1749201 h 3175827"/>
                <a:gd name="connsiteX13" fmla="*/ 726670 w 1357869"/>
                <a:gd name="connsiteY13" fmla="*/ 1842642 h 3175827"/>
                <a:gd name="connsiteX14" fmla="*/ 710566 w 1357869"/>
                <a:gd name="connsiteY14" fmla="*/ 1996029 h 3175827"/>
                <a:gd name="connsiteX15" fmla="*/ 704673 w 1357869"/>
                <a:gd name="connsiteY15" fmla="*/ 2152869 h 3175827"/>
                <a:gd name="connsiteX16" fmla="*/ 668122 w 1357869"/>
                <a:gd name="connsiteY16" fmla="*/ 2273967 h 3175827"/>
                <a:gd name="connsiteX17" fmla="*/ 586056 w 1357869"/>
                <a:gd name="connsiteY17" fmla="*/ 2385224 h 3175827"/>
                <a:gd name="connsiteX18" fmla="*/ 447019 w 1357869"/>
                <a:gd name="connsiteY18" fmla="*/ 2512599 h 3175827"/>
                <a:gd name="connsiteX19" fmla="*/ 331910 w 1357869"/>
                <a:gd name="connsiteY19" fmla="*/ 2661285 h 3175827"/>
                <a:gd name="connsiteX20" fmla="*/ 192365 w 1357869"/>
                <a:gd name="connsiteY20" fmla="*/ 2768774 h 3175827"/>
                <a:gd name="connsiteX21" fmla="*/ 195339 w 1357869"/>
                <a:gd name="connsiteY21" fmla="*/ 2906920 h 3175827"/>
                <a:gd name="connsiteX22" fmla="*/ 0 w 1357869"/>
                <a:gd name="connsiteY22" fmla="*/ 3029896 h 3175827"/>
                <a:gd name="connsiteX23" fmla="*/ 224790 w 1357869"/>
                <a:gd name="connsiteY23" fmla="*/ 3047041 h 3175827"/>
                <a:gd name="connsiteX24" fmla="*/ 110505 w 1357869"/>
                <a:gd name="connsiteY24" fmla="*/ 3171839 h 3175827"/>
                <a:gd name="connsiteX25" fmla="*/ 1190764 w 1357869"/>
                <a:gd name="connsiteY25" fmla="*/ 3175827 h 3175827"/>
                <a:gd name="connsiteX26" fmla="*/ 1131942 w 1357869"/>
                <a:gd name="connsiteY26" fmla="*/ 3054112 h 3175827"/>
                <a:gd name="connsiteX27" fmla="*/ 1171467 w 1357869"/>
                <a:gd name="connsiteY27" fmla="*/ 2910963 h 3175827"/>
                <a:gd name="connsiteX28" fmla="*/ 1160750 w 1357869"/>
                <a:gd name="connsiteY28" fmla="*/ 2781985 h 3175827"/>
                <a:gd name="connsiteX29" fmla="*/ 1167805 w 1357869"/>
                <a:gd name="connsiteY29" fmla="*/ 2662053 h 3175827"/>
                <a:gd name="connsiteX30" fmla="*/ 1188256 w 1357869"/>
                <a:gd name="connsiteY30" fmla="*/ 2569187 h 3175827"/>
                <a:gd name="connsiteX31" fmla="*/ 1152061 w 1357869"/>
                <a:gd name="connsiteY31" fmla="*/ 2422201 h 3175827"/>
                <a:gd name="connsiteX32" fmla="*/ 940606 w 1357869"/>
                <a:gd name="connsiteY32" fmla="*/ 2415471 h 3175827"/>
                <a:gd name="connsiteX33" fmla="*/ 976266 w 1357869"/>
                <a:gd name="connsiteY33" fmla="*/ 2217584 h 3175827"/>
                <a:gd name="connsiteX34" fmla="*/ 1028537 w 1357869"/>
                <a:gd name="connsiteY34" fmla="*/ 1993356 h 3175827"/>
                <a:gd name="connsiteX35" fmla="*/ 1076464 w 1357869"/>
                <a:gd name="connsiteY35" fmla="*/ 1874643 h 3175827"/>
                <a:gd name="connsiteX36" fmla="*/ 1138136 w 1357869"/>
                <a:gd name="connsiteY36" fmla="*/ 1728575 h 3175827"/>
                <a:gd name="connsiteX37" fmla="*/ 1222669 w 1357869"/>
                <a:gd name="connsiteY37" fmla="*/ 1594773 h 3175827"/>
                <a:gd name="connsiteX38" fmla="*/ 1243980 w 1357869"/>
                <a:gd name="connsiteY38" fmla="*/ 1489367 h 3175827"/>
                <a:gd name="connsiteX39" fmla="*/ 1274104 w 1357869"/>
                <a:gd name="connsiteY39" fmla="*/ 1330595 h 3175827"/>
                <a:gd name="connsiteX40" fmla="*/ 1282916 w 1357869"/>
                <a:gd name="connsiteY40" fmla="*/ 1171671 h 3175827"/>
                <a:gd name="connsiteX41" fmla="*/ 1301610 w 1357869"/>
                <a:gd name="connsiteY41" fmla="*/ 1012062 h 3175827"/>
                <a:gd name="connsiteX42" fmla="*/ 1339504 w 1357869"/>
                <a:gd name="connsiteY42" fmla="*/ 773663 h 3175827"/>
                <a:gd name="connsiteX43" fmla="*/ 1357869 w 1357869"/>
                <a:gd name="connsiteY43" fmla="*/ 556932 h 3175827"/>
                <a:gd name="connsiteX44" fmla="*/ 1338819 w 1357869"/>
                <a:gd name="connsiteY44" fmla="*/ 371694 h 3175827"/>
                <a:gd name="connsiteX45" fmla="*/ 1291907 w 1357869"/>
                <a:gd name="connsiteY45" fmla="*/ 232328 h 3175827"/>
                <a:gd name="connsiteX46" fmla="*/ 1267142 w 1357869"/>
                <a:gd name="connsiteY46" fmla="*/ 111326 h 3175827"/>
                <a:gd name="connsiteX47" fmla="*/ 1299349 w 1357869"/>
                <a:gd name="connsiteY47" fmla="*/ 0 h 3175827"/>
                <a:gd name="connsiteX48" fmla="*/ 845643 w 1357869"/>
                <a:gd name="connsiteY48" fmla="*/ 1549 h 3175827"/>
                <a:gd name="connsiteX0" fmla="*/ 735138 w 1247364"/>
                <a:gd name="connsiteY0" fmla="*/ 1549 h 3175827"/>
                <a:gd name="connsiteX1" fmla="*/ 807323 w 1247364"/>
                <a:gd name="connsiteY1" fmla="*/ 93139 h 3175827"/>
                <a:gd name="connsiteX2" fmla="*/ 841078 w 1247364"/>
                <a:gd name="connsiteY2" fmla="*/ 189911 h 3175827"/>
                <a:gd name="connsiteX3" fmla="*/ 841764 w 1247364"/>
                <a:gd name="connsiteY3" fmla="*/ 316984 h 3175827"/>
                <a:gd name="connsiteX4" fmla="*/ 828250 w 1247364"/>
                <a:gd name="connsiteY4" fmla="*/ 440425 h 3175827"/>
                <a:gd name="connsiteX5" fmla="*/ 816820 w 1247364"/>
                <a:gd name="connsiteY5" fmla="*/ 583574 h 3175827"/>
                <a:gd name="connsiteX6" fmla="*/ 815601 w 1247364"/>
                <a:gd name="connsiteY6" fmla="*/ 766194 h 3175827"/>
                <a:gd name="connsiteX7" fmla="*/ 819589 w 1247364"/>
                <a:gd name="connsiteY7" fmla="*/ 930325 h 3175827"/>
                <a:gd name="connsiteX8" fmla="*/ 779940 w 1247364"/>
                <a:gd name="connsiteY8" fmla="*/ 1099459 h 3175827"/>
                <a:gd name="connsiteX9" fmla="*/ 734755 w 1247364"/>
                <a:gd name="connsiteY9" fmla="*/ 1289904 h 3175827"/>
                <a:gd name="connsiteX10" fmla="*/ 739277 w 1247364"/>
                <a:gd name="connsiteY10" fmla="*/ 1439988 h 3175827"/>
                <a:gd name="connsiteX11" fmla="*/ 717993 w 1247364"/>
                <a:gd name="connsiteY11" fmla="*/ 1578998 h 3175827"/>
                <a:gd name="connsiteX12" fmla="*/ 667956 w 1247364"/>
                <a:gd name="connsiteY12" fmla="*/ 1749201 h 3175827"/>
                <a:gd name="connsiteX13" fmla="*/ 616165 w 1247364"/>
                <a:gd name="connsiteY13" fmla="*/ 1842642 h 3175827"/>
                <a:gd name="connsiteX14" fmla="*/ 600061 w 1247364"/>
                <a:gd name="connsiteY14" fmla="*/ 1996029 h 3175827"/>
                <a:gd name="connsiteX15" fmla="*/ 594168 w 1247364"/>
                <a:gd name="connsiteY15" fmla="*/ 2152869 h 3175827"/>
                <a:gd name="connsiteX16" fmla="*/ 557617 w 1247364"/>
                <a:gd name="connsiteY16" fmla="*/ 2273967 h 3175827"/>
                <a:gd name="connsiteX17" fmla="*/ 475551 w 1247364"/>
                <a:gd name="connsiteY17" fmla="*/ 2385224 h 3175827"/>
                <a:gd name="connsiteX18" fmla="*/ 336514 w 1247364"/>
                <a:gd name="connsiteY18" fmla="*/ 2512599 h 3175827"/>
                <a:gd name="connsiteX19" fmla="*/ 221405 w 1247364"/>
                <a:gd name="connsiteY19" fmla="*/ 2661285 h 3175827"/>
                <a:gd name="connsiteX20" fmla="*/ 81860 w 1247364"/>
                <a:gd name="connsiteY20" fmla="*/ 2768774 h 3175827"/>
                <a:gd name="connsiteX21" fmla="*/ 84834 w 1247364"/>
                <a:gd name="connsiteY21" fmla="*/ 2906920 h 3175827"/>
                <a:gd name="connsiteX22" fmla="*/ 274305 w 1247364"/>
                <a:gd name="connsiteY22" fmla="*/ 2932741 h 3175827"/>
                <a:gd name="connsiteX23" fmla="*/ 114285 w 1247364"/>
                <a:gd name="connsiteY23" fmla="*/ 3047041 h 3175827"/>
                <a:gd name="connsiteX24" fmla="*/ 0 w 1247364"/>
                <a:gd name="connsiteY24" fmla="*/ 3171839 h 3175827"/>
                <a:gd name="connsiteX25" fmla="*/ 1080259 w 1247364"/>
                <a:gd name="connsiteY25" fmla="*/ 3175827 h 3175827"/>
                <a:gd name="connsiteX26" fmla="*/ 1021437 w 1247364"/>
                <a:gd name="connsiteY26" fmla="*/ 3054112 h 3175827"/>
                <a:gd name="connsiteX27" fmla="*/ 1060962 w 1247364"/>
                <a:gd name="connsiteY27" fmla="*/ 2910963 h 3175827"/>
                <a:gd name="connsiteX28" fmla="*/ 1050245 w 1247364"/>
                <a:gd name="connsiteY28" fmla="*/ 2781985 h 3175827"/>
                <a:gd name="connsiteX29" fmla="*/ 1057300 w 1247364"/>
                <a:gd name="connsiteY29" fmla="*/ 2662053 h 3175827"/>
                <a:gd name="connsiteX30" fmla="*/ 1077751 w 1247364"/>
                <a:gd name="connsiteY30" fmla="*/ 2569187 h 3175827"/>
                <a:gd name="connsiteX31" fmla="*/ 1041556 w 1247364"/>
                <a:gd name="connsiteY31" fmla="*/ 2422201 h 3175827"/>
                <a:gd name="connsiteX32" fmla="*/ 830101 w 1247364"/>
                <a:gd name="connsiteY32" fmla="*/ 2415471 h 3175827"/>
                <a:gd name="connsiteX33" fmla="*/ 865761 w 1247364"/>
                <a:gd name="connsiteY33" fmla="*/ 2217584 h 3175827"/>
                <a:gd name="connsiteX34" fmla="*/ 918032 w 1247364"/>
                <a:gd name="connsiteY34" fmla="*/ 1993356 h 3175827"/>
                <a:gd name="connsiteX35" fmla="*/ 965959 w 1247364"/>
                <a:gd name="connsiteY35" fmla="*/ 1874643 h 3175827"/>
                <a:gd name="connsiteX36" fmla="*/ 1027631 w 1247364"/>
                <a:gd name="connsiteY36" fmla="*/ 1728575 h 3175827"/>
                <a:gd name="connsiteX37" fmla="*/ 1112164 w 1247364"/>
                <a:gd name="connsiteY37" fmla="*/ 1594773 h 3175827"/>
                <a:gd name="connsiteX38" fmla="*/ 1133475 w 1247364"/>
                <a:gd name="connsiteY38" fmla="*/ 1489367 h 3175827"/>
                <a:gd name="connsiteX39" fmla="*/ 1163599 w 1247364"/>
                <a:gd name="connsiteY39" fmla="*/ 1330595 h 3175827"/>
                <a:gd name="connsiteX40" fmla="*/ 1172411 w 1247364"/>
                <a:gd name="connsiteY40" fmla="*/ 1171671 h 3175827"/>
                <a:gd name="connsiteX41" fmla="*/ 1191105 w 1247364"/>
                <a:gd name="connsiteY41" fmla="*/ 1012062 h 3175827"/>
                <a:gd name="connsiteX42" fmla="*/ 1228999 w 1247364"/>
                <a:gd name="connsiteY42" fmla="*/ 773663 h 3175827"/>
                <a:gd name="connsiteX43" fmla="*/ 1247364 w 1247364"/>
                <a:gd name="connsiteY43" fmla="*/ 556932 h 3175827"/>
                <a:gd name="connsiteX44" fmla="*/ 1228314 w 1247364"/>
                <a:gd name="connsiteY44" fmla="*/ 371694 h 3175827"/>
                <a:gd name="connsiteX45" fmla="*/ 1181402 w 1247364"/>
                <a:gd name="connsiteY45" fmla="*/ 232328 h 3175827"/>
                <a:gd name="connsiteX46" fmla="*/ 1156637 w 1247364"/>
                <a:gd name="connsiteY46" fmla="*/ 111326 h 3175827"/>
                <a:gd name="connsiteX47" fmla="*/ 1188844 w 1247364"/>
                <a:gd name="connsiteY47" fmla="*/ 0 h 3175827"/>
                <a:gd name="connsiteX48" fmla="*/ 735138 w 1247364"/>
                <a:gd name="connsiteY48" fmla="*/ 1549 h 3175827"/>
                <a:gd name="connsiteX0" fmla="*/ 735138 w 1247364"/>
                <a:gd name="connsiteY0" fmla="*/ 1549 h 3175827"/>
                <a:gd name="connsiteX1" fmla="*/ 807323 w 1247364"/>
                <a:gd name="connsiteY1" fmla="*/ 93139 h 3175827"/>
                <a:gd name="connsiteX2" fmla="*/ 841078 w 1247364"/>
                <a:gd name="connsiteY2" fmla="*/ 189911 h 3175827"/>
                <a:gd name="connsiteX3" fmla="*/ 841764 w 1247364"/>
                <a:gd name="connsiteY3" fmla="*/ 316984 h 3175827"/>
                <a:gd name="connsiteX4" fmla="*/ 828250 w 1247364"/>
                <a:gd name="connsiteY4" fmla="*/ 440425 h 3175827"/>
                <a:gd name="connsiteX5" fmla="*/ 816820 w 1247364"/>
                <a:gd name="connsiteY5" fmla="*/ 583574 h 3175827"/>
                <a:gd name="connsiteX6" fmla="*/ 815601 w 1247364"/>
                <a:gd name="connsiteY6" fmla="*/ 766194 h 3175827"/>
                <a:gd name="connsiteX7" fmla="*/ 819589 w 1247364"/>
                <a:gd name="connsiteY7" fmla="*/ 930325 h 3175827"/>
                <a:gd name="connsiteX8" fmla="*/ 779940 w 1247364"/>
                <a:gd name="connsiteY8" fmla="*/ 1099459 h 3175827"/>
                <a:gd name="connsiteX9" fmla="*/ 734755 w 1247364"/>
                <a:gd name="connsiteY9" fmla="*/ 1289904 h 3175827"/>
                <a:gd name="connsiteX10" fmla="*/ 739277 w 1247364"/>
                <a:gd name="connsiteY10" fmla="*/ 1439988 h 3175827"/>
                <a:gd name="connsiteX11" fmla="*/ 717993 w 1247364"/>
                <a:gd name="connsiteY11" fmla="*/ 1578998 h 3175827"/>
                <a:gd name="connsiteX12" fmla="*/ 667956 w 1247364"/>
                <a:gd name="connsiteY12" fmla="*/ 1749201 h 3175827"/>
                <a:gd name="connsiteX13" fmla="*/ 616165 w 1247364"/>
                <a:gd name="connsiteY13" fmla="*/ 1842642 h 3175827"/>
                <a:gd name="connsiteX14" fmla="*/ 600061 w 1247364"/>
                <a:gd name="connsiteY14" fmla="*/ 1996029 h 3175827"/>
                <a:gd name="connsiteX15" fmla="*/ 594168 w 1247364"/>
                <a:gd name="connsiteY15" fmla="*/ 2152869 h 3175827"/>
                <a:gd name="connsiteX16" fmla="*/ 557617 w 1247364"/>
                <a:gd name="connsiteY16" fmla="*/ 2273967 h 3175827"/>
                <a:gd name="connsiteX17" fmla="*/ 475551 w 1247364"/>
                <a:gd name="connsiteY17" fmla="*/ 2385224 h 3175827"/>
                <a:gd name="connsiteX18" fmla="*/ 336514 w 1247364"/>
                <a:gd name="connsiteY18" fmla="*/ 2512599 h 3175827"/>
                <a:gd name="connsiteX19" fmla="*/ 221405 w 1247364"/>
                <a:gd name="connsiteY19" fmla="*/ 2661285 h 3175827"/>
                <a:gd name="connsiteX20" fmla="*/ 81860 w 1247364"/>
                <a:gd name="connsiteY20" fmla="*/ 2768774 h 3175827"/>
                <a:gd name="connsiteX21" fmla="*/ 452499 w 1247364"/>
                <a:gd name="connsiteY21" fmla="*/ 2830720 h 3175827"/>
                <a:gd name="connsiteX22" fmla="*/ 274305 w 1247364"/>
                <a:gd name="connsiteY22" fmla="*/ 2932741 h 3175827"/>
                <a:gd name="connsiteX23" fmla="*/ 114285 w 1247364"/>
                <a:gd name="connsiteY23" fmla="*/ 3047041 h 3175827"/>
                <a:gd name="connsiteX24" fmla="*/ 0 w 1247364"/>
                <a:gd name="connsiteY24" fmla="*/ 3171839 h 3175827"/>
                <a:gd name="connsiteX25" fmla="*/ 1080259 w 1247364"/>
                <a:gd name="connsiteY25" fmla="*/ 3175827 h 3175827"/>
                <a:gd name="connsiteX26" fmla="*/ 1021437 w 1247364"/>
                <a:gd name="connsiteY26" fmla="*/ 3054112 h 3175827"/>
                <a:gd name="connsiteX27" fmla="*/ 1060962 w 1247364"/>
                <a:gd name="connsiteY27" fmla="*/ 2910963 h 3175827"/>
                <a:gd name="connsiteX28" fmla="*/ 1050245 w 1247364"/>
                <a:gd name="connsiteY28" fmla="*/ 2781985 h 3175827"/>
                <a:gd name="connsiteX29" fmla="*/ 1057300 w 1247364"/>
                <a:gd name="connsiteY29" fmla="*/ 2662053 h 3175827"/>
                <a:gd name="connsiteX30" fmla="*/ 1077751 w 1247364"/>
                <a:gd name="connsiteY30" fmla="*/ 2569187 h 3175827"/>
                <a:gd name="connsiteX31" fmla="*/ 1041556 w 1247364"/>
                <a:gd name="connsiteY31" fmla="*/ 2422201 h 3175827"/>
                <a:gd name="connsiteX32" fmla="*/ 830101 w 1247364"/>
                <a:gd name="connsiteY32" fmla="*/ 2415471 h 3175827"/>
                <a:gd name="connsiteX33" fmla="*/ 865761 w 1247364"/>
                <a:gd name="connsiteY33" fmla="*/ 2217584 h 3175827"/>
                <a:gd name="connsiteX34" fmla="*/ 918032 w 1247364"/>
                <a:gd name="connsiteY34" fmla="*/ 1993356 h 3175827"/>
                <a:gd name="connsiteX35" fmla="*/ 965959 w 1247364"/>
                <a:gd name="connsiteY35" fmla="*/ 1874643 h 3175827"/>
                <a:gd name="connsiteX36" fmla="*/ 1027631 w 1247364"/>
                <a:gd name="connsiteY36" fmla="*/ 1728575 h 3175827"/>
                <a:gd name="connsiteX37" fmla="*/ 1112164 w 1247364"/>
                <a:gd name="connsiteY37" fmla="*/ 1594773 h 3175827"/>
                <a:gd name="connsiteX38" fmla="*/ 1133475 w 1247364"/>
                <a:gd name="connsiteY38" fmla="*/ 1489367 h 3175827"/>
                <a:gd name="connsiteX39" fmla="*/ 1163599 w 1247364"/>
                <a:gd name="connsiteY39" fmla="*/ 1330595 h 3175827"/>
                <a:gd name="connsiteX40" fmla="*/ 1172411 w 1247364"/>
                <a:gd name="connsiteY40" fmla="*/ 1171671 h 3175827"/>
                <a:gd name="connsiteX41" fmla="*/ 1191105 w 1247364"/>
                <a:gd name="connsiteY41" fmla="*/ 1012062 h 3175827"/>
                <a:gd name="connsiteX42" fmla="*/ 1228999 w 1247364"/>
                <a:gd name="connsiteY42" fmla="*/ 773663 h 3175827"/>
                <a:gd name="connsiteX43" fmla="*/ 1247364 w 1247364"/>
                <a:gd name="connsiteY43" fmla="*/ 556932 h 3175827"/>
                <a:gd name="connsiteX44" fmla="*/ 1228314 w 1247364"/>
                <a:gd name="connsiteY44" fmla="*/ 371694 h 3175827"/>
                <a:gd name="connsiteX45" fmla="*/ 1181402 w 1247364"/>
                <a:gd name="connsiteY45" fmla="*/ 232328 h 3175827"/>
                <a:gd name="connsiteX46" fmla="*/ 1156637 w 1247364"/>
                <a:gd name="connsiteY46" fmla="*/ 111326 h 3175827"/>
                <a:gd name="connsiteX47" fmla="*/ 1188844 w 1247364"/>
                <a:gd name="connsiteY47" fmla="*/ 0 h 3175827"/>
                <a:gd name="connsiteX48" fmla="*/ 735138 w 1247364"/>
                <a:gd name="connsiteY48" fmla="*/ 1549 h 3175827"/>
                <a:gd name="connsiteX0" fmla="*/ 735138 w 1247364"/>
                <a:gd name="connsiteY0" fmla="*/ 1549 h 3175827"/>
                <a:gd name="connsiteX1" fmla="*/ 807323 w 1247364"/>
                <a:gd name="connsiteY1" fmla="*/ 93139 h 3175827"/>
                <a:gd name="connsiteX2" fmla="*/ 841078 w 1247364"/>
                <a:gd name="connsiteY2" fmla="*/ 189911 h 3175827"/>
                <a:gd name="connsiteX3" fmla="*/ 841764 w 1247364"/>
                <a:gd name="connsiteY3" fmla="*/ 316984 h 3175827"/>
                <a:gd name="connsiteX4" fmla="*/ 828250 w 1247364"/>
                <a:gd name="connsiteY4" fmla="*/ 440425 h 3175827"/>
                <a:gd name="connsiteX5" fmla="*/ 816820 w 1247364"/>
                <a:gd name="connsiteY5" fmla="*/ 583574 h 3175827"/>
                <a:gd name="connsiteX6" fmla="*/ 815601 w 1247364"/>
                <a:gd name="connsiteY6" fmla="*/ 766194 h 3175827"/>
                <a:gd name="connsiteX7" fmla="*/ 819589 w 1247364"/>
                <a:gd name="connsiteY7" fmla="*/ 930325 h 3175827"/>
                <a:gd name="connsiteX8" fmla="*/ 779940 w 1247364"/>
                <a:gd name="connsiteY8" fmla="*/ 1099459 h 3175827"/>
                <a:gd name="connsiteX9" fmla="*/ 734755 w 1247364"/>
                <a:gd name="connsiteY9" fmla="*/ 1289904 h 3175827"/>
                <a:gd name="connsiteX10" fmla="*/ 739277 w 1247364"/>
                <a:gd name="connsiteY10" fmla="*/ 1439988 h 3175827"/>
                <a:gd name="connsiteX11" fmla="*/ 717993 w 1247364"/>
                <a:gd name="connsiteY11" fmla="*/ 1578998 h 3175827"/>
                <a:gd name="connsiteX12" fmla="*/ 667956 w 1247364"/>
                <a:gd name="connsiteY12" fmla="*/ 1749201 h 3175827"/>
                <a:gd name="connsiteX13" fmla="*/ 616165 w 1247364"/>
                <a:gd name="connsiteY13" fmla="*/ 1842642 h 3175827"/>
                <a:gd name="connsiteX14" fmla="*/ 600061 w 1247364"/>
                <a:gd name="connsiteY14" fmla="*/ 1996029 h 3175827"/>
                <a:gd name="connsiteX15" fmla="*/ 594168 w 1247364"/>
                <a:gd name="connsiteY15" fmla="*/ 2152869 h 3175827"/>
                <a:gd name="connsiteX16" fmla="*/ 557617 w 1247364"/>
                <a:gd name="connsiteY16" fmla="*/ 2273967 h 3175827"/>
                <a:gd name="connsiteX17" fmla="*/ 475551 w 1247364"/>
                <a:gd name="connsiteY17" fmla="*/ 2385224 h 3175827"/>
                <a:gd name="connsiteX18" fmla="*/ 336514 w 1247364"/>
                <a:gd name="connsiteY18" fmla="*/ 2512599 h 3175827"/>
                <a:gd name="connsiteX19" fmla="*/ 221405 w 1247364"/>
                <a:gd name="connsiteY19" fmla="*/ 2661285 h 3175827"/>
                <a:gd name="connsiteX20" fmla="*/ 542870 w 1247364"/>
                <a:gd name="connsiteY20" fmla="*/ 2766869 h 3175827"/>
                <a:gd name="connsiteX21" fmla="*/ 452499 w 1247364"/>
                <a:gd name="connsiteY21" fmla="*/ 2830720 h 3175827"/>
                <a:gd name="connsiteX22" fmla="*/ 274305 w 1247364"/>
                <a:gd name="connsiteY22" fmla="*/ 2932741 h 3175827"/>
                <a:gd name="connsiteX23" fmla="*/ 114285 w 1247364"/>
                <a:gd name="connsiteY23" fmla="*/ 3047041 h 3175827"/>
                <a:gd name="connsiteX24" fmla="*/ 0 w 1247364"/>
                <a:gd name="connsiteY24" fmla="*/ 3171839 h 3175827"/>
                <a:gd name="connsiteX25" fmla="*/ 1080259 w 1247364"/>
                <a:gd name="connsiteY25" fmla="*/ 3175827 h 3175827"/>
                <a:gd name="connsiteX26" fmla="*/ 1021437 w 1247364"/>
                <a:gd name="connsiteY26" fmla="*/ 3054112 h 3175827"/>
                <a:gd name="connsiteX27" fmla="*/ 1060962 w 1247364"/>
                <a:gd name="connsiteY27" fmla="*/ 2910963 h 3175827"/>
                <a:gd name="connsiteX28" fmla="*/ 1050245 w 1247364"/>
                <a:gd name="connsiteY28" fmla="*/ 2781985 h 3175827"/>
                <a:gd name="connsiteX29" fmla="*/ 1057300 w 1247364"/>
                <a:gd name="connsiteY29" fmla="*/ 2662053 h 3175827"/>
                <a:gd name="connsiteX30" fmla="*/ 1077751 w 1247364"/>
                <a:gd name="connsiteY30" fmla="*/ 2569187 h 3175827"/>
                <a:gd name="connsiteX31" fmla="*/ 1041556 w 1247364"/>
                <a:gd name="connsiteY31" fmla="*/ 2422201 h 3175827"/>
                <a:gd name="connsiteX32" fmla="*/ 830101 w 1247364"/>
                <a:gd name="connsiteY32" fmla="*/ 2415471 h 3175827"/>
                <a:gd name="connsiteX33" fmla="*/ 865761 w 1247364"/>
                <a:gd name="connsiteY33" fmla="*/ 2217584 h 3175827"/>
                <a:gd name="connsiteX34" fmla="*/ 918032 w 1247364"/>
                <a:gd name="connsiteY34" fmla="*/ 1993356 h 3175827"/>
                <a:gd name="connsiteX35" fmla="*/ 965959 w 1247364"/>
                <a:gd name="connsiteY35" fmla="*/ 1874643 h 3175827"/>
                <a:gd name="connsiteX36" fmla="*/ 1027631 w 1247364"/>
                <a:gd name="connsiteY36" fmla="*/ 1728575 h 3175827"/>
                <a:gd name="connsiteX37" fmla="*/ 1112164 w 1247364"/>
                <a:gd name="connsiteY37" fmla="*/ 1594773 h 3175827"/>
                <a:gd name="connsiteX38" fmla="*/ 1133475 w 1247364"/>
                <a:gd name="connsiteY38" fmla="*/ 1489367 h 3175827"/>
                <a:gd name="connsiteX39" fmla="*/ 1163599 w 1247364"/>
                <a:gd name="connsiteY39" fmla="*/ 1330595 h 3175827"/>
                <a:gd name="connsiteX40" fmla="*/ 1172411 w 1247364"/>
                <a:gd name="connsiteY40" fmla="*/ 1171671 h 3175827"/>
                <a:gd name="connsiteX41" fmla="*/ 1191105 w 1247364"/>
                <a:gd name="connsiteY41" fmla="*/ 1012062 h 3175827"/>
                <a:gd name="connsiteX42" fmla="*/ 1228999 w 1247364"/>
                <a:gd name="connsiteY42" fmla="*/ 773663 h 3175827"/>
                <a:gd name="connsiteX43" fmla="*/ 1247364 w 1247364"/>
                <a:gd name="connsiteY43" fmla="*/ 556932 h 3175827"/>
                <a:gd name="connsiteX44" fmla="*/ 1228314 w 1247364"/>
                <a:gd name="connsiteY44" fmla="*/ 371694 h 3175827"/>
                <a:gd name="connsiteX45" fmla="*/ 1181402 w 1247364"/>
                <a:gd name="connsiteY45" fmla="*/ 232328 h 3175827"/>
                <a:gd name="connsiteX46" fmla="*/ 1156637 w 1247364"/>
                <a:gd name="connsiteY46" fmla="*/ 111326 h 3175827"/>
                <a:gd name="connsiteX47" fmla="*/ 1188844 w 1247364"/>
                <a:gd name="connsiteY47" fmla="*/ 0 h 3175827"/>
                <a:gd name="connsiteX48" fmla="*/ 735138 w 1247364"/>
                <a:gd name="connsiteY48" fmla="*/ 1549 h 3175827"/>
                <a:gd name="connsiteX0" fmla="*/ 735138 w 1247364"/>
                <a:gd name="connsiteY0" fmla="*/ 1549 h 3175827"/>
                <a:gd name="connsiteX1" fmla="*/ 807323 w 1247364"/>
                <a:gd name="connsiteY1" fmla="*/ 93139 h 3175827"/>
                <a:gd name="connsiteX2" fmla="*/ 841078 w 1247364"/>
                <a:gd name="connsiteY2" fmla="*/ 189911 h 3175827"/>
                <a:gd name="connsiteX3" fmla="*/ 841764 w 1247364"/>
                <a:gd name="connsiteY3" fmla="*/ 316984 h 3175827"/>
                <a:gd name="connsiteX4" fmla="*/ 828250 w 1247364"/>
                <a:gd name="connsiteY4" fmla="*/ 440425 h 3175827"/>
                <a:gd name="connsiteX5" fmla="*/ 816820 w 1247364"/>
                <a:gd name="connsiteY5" fmla="*/ 583574 h 3175827"/>
                <a:gd name="connsiteX6" fmla="*/ 815601 w 1247364"/>
                <a:gd name="connsiteY6" fmla="*/ 766194 h 3175827"/>
                <a:gd name="connsiteX7" fmla="*/ 819589 w 1247364"/>
                <a:gd name="connsiteY7" fmla="*/ 930325 h 3175827"/>
                <a:gd name="connsiteX8" fmla="*/ 779940 w 1247364"/>
                <a:gd name="connsiteY8" fmla="*/ 1099459 h 3175827"/>
                <a:gd name="connsiteX9" fmla="*/ 734755 w 1247364"/>
                <a:gd name="connsiteY9" fmla="*/ 1289904 h 3175827"/>
                <a:gd name="connsiteX10" fmla="*/ 739277 w 1247364"/>
                <a:gd name="connsiteY10" fmla="*/ 1439988 h 3175827"/>
                <a:gd name="connsiteX11" fmla="*/ 717993 w 1247364"/>
                <a:gd name="connsiteY11" fmla="*/ 1578998 h 3175827"/>
                <a:gd name="connsiteX12" fmla="*/ 667956 w 1247364"/>
                <a:gd name="connsiteY12" fmla="*/ 1749201 h 3175827"/>
                <a:gd name="connsiteX13" fmla="*/ 616165 w 1247364"/>
                <a:gd name="connsiteY13" fmla="*/ 1842642 h 3175827"/>
                <a:gd name="connsiteX14" fmla="*/ 600061 w 1247364"/>
                <a:gd name="connsiteY14" fmla="*/ 1996029 h 3175827"/>
                <a:gd name="connsiteX15" fmla="*/ 594168 w 1247364"/>
                <a:gd name="connsiteY15" fmla="*/ 2152869 h 3175827"/>
                <a:gd name="connsiteX16" fmla="*/ 557617 w 1247364"/>
                <a:gd name="connsiteY16" fmla="*/ 2273967 h 3175827"/>
                <a:gd name="connsiteX17" fmla="*/ 475551 w 1247364"/>
                <a:gd name="connsiteY17" fmla="*/ 2385224 h 3175827"/>
                <a:gd name="connsiteX18" fmla="*/ 336514 w 1247364"/>
                <a:gd name="connsiteY18" fmla="*/ 2512599 h 3175827"/>
                <a:gd name="connsiteX19" fmla="*/ 617645 w 1247364"/>
                <a:gd name="connsiteY19" fmla="*/ 2659380 h 3175827"/>
                <a:gd name="connsiteX20" fmla="*/ 542870 w 1247364"/>
                <a:gd name="connsiteY20" fmla="*/ 2766869 h 3175827"/>
                <a:gd name="connsiteX21" fmla="*/ 452499 w 1247364"/>
                <a:gd name="connsiteY21" fmla="*/ 2830720 h 3175827"/>
                <a:gd name="connsiteX22" fmla="*/ 274305 w 1247364"/>
                <a:gd name="connsiteY22" fmla="*/ 2932741 h 3175827"/>
                <a:gd name="connsiteX23" fmla="*/ 114285 w 1247364"/>
                <a:gd name="connsiteY23" fmla="*/ 3047041 h 3175827"/>
                <a:gd name="connsiteX24" fmla="*/ 0 w 1247364"/>
                <a:gd name="connsiteY24" fmla="*/ 3171839 h 3175827"/>
                <a:gd name="connsiteX25" fmla="*/ 1080259 w 1247364"/>
                <a:gd name="connsiteY25" fmla="*/ 3175827 h 3175827"/>
                <a:gd name="connsiteX26" fmla="*/ 1021437 w 1247364"/>
                <a:gd name="connsiteY26" fmla="*/ 3054112 h 3175827"/>
                <a:gd name="connsiteX27" fmla="*/ 1060962 w 1247364"/>
                <a:gd name="connsiteY27" fmla="*/ 2910963 h 3175827"/>
                <a:gd name="connsiteX28" fmla="*/ 1050245 w 1247364"/>
                <a:gd name="connsiteY28" fmla="*/ 2781985 h 3175827"/>
                <a:gd name="connsiteX29" fmla="*/ 1057300 w 1247364"/>
                <a:gd name="connsiteY29" fmla="*/ 2662053 h 3175827"/>
                <a:gd name="connsiteX30" fmla="*/ 1077751 w 1247364"/>
                <a:gd name="connsiteY30" fmla="*/ 2569187 h 3175827"/>
                <a:gd name="connsiteX31" fmla="*/ 1041556 w 1247364"/>
                <a:gd name="connsiteY31" fmla="*/ 2422201 h 3175827"/>
                <a:gd name="connsiteX32" fmla="*/ 830101 w 1247364"/>
                <a:gd name="connsiteY32" fmla="*/ 2415471 h 3175827"/>
                <a:gd name="connsiteX33" fmla="*/ 865761 w 1247364"/>
                <a:gd name="connsiteY33" fmla="*/ 2217584 h 3175827"/>
                <a:gd name="connsiteX34" fmla="*/ 918032 w 1247364"/>
                <a:gd name="connsiteY34" fmla="*/ 1993356 h 3175827"/>
                <a:gd name="connsiteX35" fmla="*/ 965959 w 1247364"/>
                <a:gd name="connsiteY35" fmla="*/ 1874643 h 3175827"/>
                <a:gd name="connsiteX36" fmla="*/ 1027631 w 1247364"/>
                <a:gd name="connsiteY36" fmla="*/ 1728575 h 3175827"/>
                <a:gd name="connsiteX37" fmla="*/ 1112164 w 1247364"/>
                <a:gd name="connsiteY37" fmla="*/ 1594773 h 3175827"/>
                <a:gd name="connsiteX38" fmla="*/ 1133475 w 1247364"/>
                <a:gd name="connsiteY38" fmla="*/ 1489367 h 3175827"/>
                <a:gd name="connsiteX39" fmla="*/ 1163599 w 1247364"/>
                <a:gd name="connsiteY39" fmla="*/ 1330595 h 3175827"/>
                <a:gd name="connsiteX40" fmla="*/ 1172411 w 1247364"/>
                <a:gd name="connsiteY40" fmla="*/ 1171671 h 3175827"/>
                <a:gd name="connsiteX41" fmla="*/ 1191105 w 1247364"/>
                <a:gd name="connsiteY41" fmla="*/ 1012062 h 3175827"/>
                <a:gd name="connsiteX42" fmla="*/ 1228999 w 1247364"/>
                <a:gd name="connsiteY42" fmla="*/ 773663 h 3175827"/>
                <a:gd name="connsiteX43" fmla="*/ 1247364 w 1247364"/>
                <a:gd name="connsiteY43" fmla="*/ 556932 h 3175827"/>
                <a:gd name="connsiteX44" fmla="*/ 1228314 w 1247364"/>
                <a:gd name="connsiteY44" fmla="*/ 371694 h 3175827"/>
                <a:gd name="connsiteX45" fmla="*/ 1181402 w 1247364"/>
                <a:gd name="connsiteY45" fmla="*/ 232328 h 3175827"/>
                <a:gd name="connsiteX46" fmla="*/ 1156637 w 1247364"/>
                <a:gd name="connsiteY46" fmla="*/ 111326 h 3175827"/>
                <a:gd name="connsiteX47" fmla="*/ 1188844 w 1247364"/>
                <a:gd name="connsiteY47" fmla="*/ 0 h 3175827"/>
                <a:gd name="connsiteX48" fmla="*/ 735138 w 1247364"/>
                <a:gd name="connsiteY48" fmla="*/ 1549 h 3175827"/>
                <a:gd name="connsiteX0" fmla="*/ 735138 w 1247364"/>
                <a:gd name="connsiteY0" fmla="*/ 1549 h 3175827"/>
                <a:gd name="connsiteX1" fmla="*/ 807323 w 1247364"/>
                <a:gd name="connsiteY1" fmla="*/ 93139 h 3175827"/>
                <a:gd name="connsiteX2" fmla="*/ 841078 w 1247364"/>
                <a:gd name="connsiteY2" fmla="*/ 189911 h 3175827"/>
                <a:gd name="connsiteX3" fmla="*/ 841764 w 1247364"/>
                <a:gd name="connsiteY3" fmla="*/ 316984 h 3175827"/>
                <a:gd name="connsiteX4" fmla="*/ 828250 w 1247364"/>
                <a:gd name="connsiteY4" fmla="*/ 440425 h 3175827"/>
                <a:gd name="connsiteX5" fmla="*/ 816820 w 1247364"/>
                <a:gd name="connsiteY5" fmla="*/ 583574 h 3175827"/>
                <a:gd name="connsiteX6" fmla="*/ 815601 w 1247364"/>
                <a:gd name="connsiteY6" fmla="*/ 766194 h 3175827"/>
                <a:gd name="connsiteX7" fmla="*/ 819589 w 1247364"/>
                <a:gd name="connsiteY7" fmla="*/ 930325 h 3175827"/>
                <a:gd name="connsiteX8" fmla="*/ 779940 w 1247364"/>
                <a:gd name="connsiteY8" fmla="*/ 1099459 h 3175827"/>
                <a:gd name="connsiteX9" fmla="*/ 734755 w 1247364"/>
                <a:gd name="connsiteY9" fmla="*/ 1289904 h 3175827"/>
                <a:gd name="connsiteX10" fmla="*/ 739277 w 1247364"/>
                <a:gd name="connsiteY10" fmla="*/ 1439988 h 3175827"/>
                <a:gd name="connsiteX11" fmla="*/ 717993 w 1247364"/>
                <a:gd name="connsiteY11" fmla="*/ 1578998 h 3175827"/>
                <a:gd name="connsiteX12" fmla="*/ 667956 w 1247364"/>
                <a:gd name="connsiteY12" fmla="*/ 1749201 h 3175827"/>
                <a:gd name="connsiteX13" fmla="*/ 616165 w 1247364"/>
                <a:gd name="connsiteY13" fmla="*/ 1842642 h 3175827"/>
                <a:gd name="connsiteX14" fmla="*/ 600061 w 1247364"/>
                <a:gd name="connsiteY14" fmla="*/ 1996029 h 3175827"/>
                <a:gd name="connsiteX15" fmla="*/ 594168 w 1247364"/>
                <a:gd name="connsiteY15" fmla="*/ 2152869 h 3175827"/>
                <a:gd name="connsiteX16" fmla="*/ 557617 w 1247364"/>
                <a:gd name="connsiteY16" fmla="*/ 2273967 h 3175827"/>
                <a:gd name="connsiteX17" fmla="*/ 475551 w 1247364"/>
                <a:gd name="connsiteY17" fmla="*/ 2385224 h 3175827"/>
                <a:gd name="connsiteX18" fmla="*/ 605119 w 1247364"/>
                <a:gd name="connsiteY18" fmla="*/ 2524029 h 3175827"/>
                <a:gd name="connsiteX19" fmla="*/ 617645 w 1247364"/>
                <a:gd name="connsiteY19" fmla="*/ 2659380 h 3175827"/>
                <a:gd name="connsiteX20" fmla="*/ 542870 w 1247364"/>
                <a:gd name="connsiteY20" fmla="*/ 2766869 h 3175827"/>
                <a:gd name="connsiteX21" fmla="*/ 452499 w 1247364"/>
                <a:gd name="connsiteY21" fmla="*/ 2830720 h 3175827"/>
                <a:gd name="connsiteX22" fmla="*/ 274305 w 1247364"/>
                <a:gd name="connsiteY22" fmla="*/ 2932741 h 3175827"/>
                <a:gd name="connsiteX23" fmla="*/ 114285 w 1247364"/>
                <a:gd name="connsiteY23" fmla="*/ 3047041 h 3175827"/>
                <a:gd name="connsiteX24" fmla="*/ 0 w 1247364"/>
                <a:gd name="connsiteY24" fmla="*/ 3171839 h 3175827"/>
                <a:gd name="connsiteX25" fmla="*/ 1080259 w 1247364"/>
                <a:gd name="connsiteY25" fmla="*/ 3175827 h 3175827"/>
                <a:gd name="connsiteX26" fmla="*/ 1021437 w 1247364"/>
                <a:gd name="connsiteY26" fmla="*/ 3054112 h 3175827"/>
                <a:gd name="connsiteX27" fmla="*/ 1060962 w 1247364"/>
                <a:gd name="connsiteY27" fmla="*/ 2910963 h 3175827"/>
                <a:gd name="connsiteX28" fmla="*/ 1050245 w 1247364"/>
                <a:gd name="connsiteY28" fmla="*/ 2781985 h 3175827"/>
                <a:gd name="connsiteX29" fmla="*/ 1057300 w 1247364"/>
                <a:gd name="connsiteY29" fmla="*/ 2662053 h 3175827"/>
                <a:gd name="connsiteX30" fmla="*/ 1077751 w 1247364"/>
                <a:gd name="connsiteY30" fmla="*/ 2569187 h 3175827"/>
                <a:gd name="connsiteX31" fmla="*/ 1041556 w 1247364"/>
                <a:gd name="connsiteY31" fmla="*/ 2422201 h 3175827"/>
                <a:gd name="connsiteX32" fmla="*/ 830101 w 1247364"/>
                <a:gd name="connsiteY32" fmla="*/ 2415471 h 3175827"/>
                <a:gd name="connsiteX33" fmla="*/ 865761 w 1247364"/>
                <a:gd name="connsiteY33" fmla="*/ 2217584 h 3175827"/>
                <a:gd name="connsiteX34" fmla="*/ 918032 w 1247364"/>
                <a:gd name="connsiteY34" fmla="*/ 1993356 h 3175827"/>
                <a:gd name="connsiteX35" fmla="*/ 965959 w 1247364"/>
                <a:gd name="connsiteY35" fmla="*/ 1874643 h 3175827"/>
                <a:gd name="connsiteX36" fmla="*/ 1027631 w 1247364"/>
                <a:gd name="connsiteY36" fmla="*/ 1728575 h 3175827"/>
                <a:gd name="connsiteX37" fmla="*/ 1112164 w 1247364"/>
                <a:gd name="connsiteY37" fmla="*/ 1594773 h 3175827"/>
                <a:gd name="connsiteX38" fmla="*/ 1133475 w 1247364"/>
                <a:gd name="connsiteY38" fmla="*/ 1489367 h 3175827"/>
                <a:gd name="connsiteX39" fmla="*/ 1163599 w 1247364"/>
                <a:gd name="connsiteY39" fmla="*/ 1330595 h 3175827"/>
                <a:gd name="connsiteX40" fmla="*/ 1172411 w 1247364"/>
                <a:gd name="connsiteY40" fmla="*/ 1171671 h 3175827"/>
                <a:gd name="connsiteX41" fmla="*/ 1191105 w 1247364"/>
                <a:gd name="connsiteY41" fmla="*/ 1012062 h 3175827"/>
                <a:gd name="connsiteX42" fmla="*/ 1228999 w 1247364"/>
                <a:gd name="connsiteY42" fmla="*/ 773663 h 3175827"/>
                <a:gd name="connsiteX43" fmla="*/ 1247364 w 1247364"/>
                <a:gd name="connsiteY43" fmla="*/ 556932 h 3175827"/>
                <a:gd name="connsiteX44" fmla="*/ 1228314 w 1247364"/>
                <a:gd name="connsiteY44" fmla="*/ 371694 h 3175827"/>
                <a:gd name="connsiteX45" fmla="*/ 1181402 w 1247364"/>
                <a:gd name="connsiteY45" fmla="*/ 232328 h 3175827"/>
                <a:gd name="connsiteX46" fmla="*/ 1156637 w 1247364"/>
                <a:gd name="connsiteY46" fmla="*/ 111326 h 3175827"/>
                <a:gd name="connsiteX47" fmla="*/ 1188844 w 1247364"/>
                <a:gd name="connsiteY47" fmla="*/ 0 h 3175827"/>
                <a:gd name="connsiteX48" fmla="*/ 735138 w 1247364"/>
                <a:gd name="connsiteY48" fmla="*/ 1549 h 3175827"/>
                <a:gd name="connsiteX0" fmla="*/ 735138 w 1247364"/>
                <a:gd name="connsiteY0" fmla="*/ 1549 h 3175827"/>
                <a:gd name="connsiteX1" fmla="*/ 807323 w 1247364"/>
                <a:gd name="connsiteY1" fmla="*/ 93139 h 3175827"/>
                <a:gd name="connsiteX2" fmla="*/ 841078 w 1247364"/>
                <a:gd name="connsiteY2" fmla="*/ 189911 h 3175827"/>
                <a:gd name="connsiteX3" fmla="*/ 841764 w 1247364"/>
                <a:gd name="connsiteY3" fmla="*/ 316984 h 3175827"/>
                <a:gd name="connsiteX4" fmla="*/ 828250 w 1247364"/>
                <a:gd name="connsiteY4" fmla="*/ 440425 h 3175827"/>
                <a:gd name="connsiteX5" fmla="*/ 816820 w 1247364"/>
                <a:gd name="connsiteY5" fmla="*/ 583574 h 3175827"/>
                <a:gd name="connsiteX6" fmla="*/ 815601 w 1247364"/>
                <a:gd name="connsiteY6" fmla="*/ 766194 h 3175827"/>
                <a:gd name="connsiteX7" fmla="*/ 819589 w 1247364"/>
                <a:gd name="connsiteY7" fmla="*/ 930325 h 3175827"/>
                <a:gd name="connsiteX8" fmla="*/ 779940 w 1247364"/>
                <a:gd name="connsiteY8" fmla="*/ 1099459 h 3175827"/>
                <a:gd name="connsiteX9" fmla="*/ 734755 w 1247364"/>
                <a:gd name="connsiteY9" fmla="*/ 1289904 h 3175827"/>
                <a:gd name="connsiteX10" fmla="*/ 739277 w 1247364"/>
                <a:gd name="connsiteY10" fmla="*/ 1439988 h 3175827"/>
                <a:gd name="connsiteX11" fmla="*/ 717993 w 1247364"/>
                <a:gd name="connsiteY11" fmla="*/ 1578998 h 3175827"/>
                <a:gd name="connsiteX12" fmla="*/ 667956 w 1247364"/>
                <a:gd name="connsiteY12" fmla="*/ 1749201 h 3175827"/>
                <a:gd name="connsiteX13" fmla="*/ 616165 w 1247364"/>
                <a:gd name="connsiteY13" fmla="*/ 1842642 h 3175827"/>
                <a:gd name="connsiteX14" fmla="*/ 600061 w 1247364"/>
                <a:gd name="connsiteY14" fmla="*/ 1996029 h 3175827"/>
                <a:gd name="connsiteX15" fmla="*/ 594168 w 1247364"/>
                <a:gd name="connsiteY15" fmla="*/ 2152869 h 3175827"/>
                <a:gd name="connsiteX16" fmla="*/ 557617 w 1247364"/>
                <a:gd name="connsiteY16" fmla="*/ 2273967 h 3175827"/>
                <a:gd name="connsiteX17" fmla="*/ 622236 w 1247364"/>
                <a:gd name="connsiteY17" fmla="*/ 2373794 h 3175827"/>
                <a:gd name="connsiteX18" fmla="*/ 605119 w 1247364"/>
                <a:gd name="connsiteY18" fmla="*/ 2524029 h 3175827"/>
                <a:gd name="connsiteX19" fmla="*/ 617645 w 1247364"/>
                <a:gd name="connsiteY19" fmla="*/ 2659380 h 3175827"/>
                <a:gd name="connsiteX20" fmla="*/ 542870 w 1247364"/>
                <a:gd name="connsiteY20" fmla="*/ 2766869 h 3175827"/>
                <a:gd name="connsiteX21" fmla="*/ 452499 w 1247364"/>
                <a:gd name="connsiteY21" fmla="*/ 2830720 h 3175827"/>
                <a:gd name="connsiteX22" fmla="*/ 274305 w 1247364"/>
                <a:gd name="connsiteY22" fmla="*/ 2932741 h 3175827"/>
                <a:gd name="connsiteX23" fmla="*/ 114285 w 1247364"/>
                <a:gd name="connsiteY23" fmla="*/ 3047041 h 3175827"/>
                <a:gd name="connsiteX24" fmla="*/ 0 w 1247364"/>
                <a:gd name="connsiteY24" fmla="*/ 3171839 h 3175827"/>
                <a:gd name="connsiteX25" fmla="*/ 1080259 w 1247364"/>
                <a:gd name="connsiteY25" fmla="*/ 3175827 h 3175827"/>
                <a:gd name="connsiteX26" fmla="*/ 1021437 w 1247364"/>
                <a:gd name="connsiteY26" fmla="*/ 3054112 h 3175827"/>
                <a:gd name="connsiteX27" fmla="*/ 1060962 w 1247364"/>
                <a:gd name="connsiteY27" fmla="*/ 2910963 h 3175827"/>
                <a:gd name="connsiteX28" fmla="*/ 1050245 w 1247364"/>
                <a:gd name="connsiteY28" fmla="*/ 2781985 h 3175827"/>
                <a:gd name="connsiteX29" fmla="*/ 1057300 w 1247364"/>
                <a:gd name="connsiteY29" fmla="*/ 2662053 h 3175827"/>
                <a:gd name="connsiteX30" fmla="*/ 1077751 w 1247364"/>
                <a:gd name="connsiteY30" fmla="*/ 2569187 h 3175827"/>
                <a:gd name="connsiteX31" fmla="*/ 1041556 w 1247364"/>
                <a:gd name="connsiteY31" fmla="*/ 2422201 h 3175827"/>
                <a:gd name="connsiteX32" fmla="*/ 830101 w 1247364"/>
                <a:gd name="connsiteY32" fmla="*/ 2415471 h 3175827"/>
                <a:gd name="connsiteX33" fmla="*/ 865761 w 1247364"/>
                <a:gd name="connsiteY33" fmla="*/ 2217584 h 3175827"/>
                <a:gd name="connsiteX34" fmla="*/ 918032 w 1247364"/>
                <a:gd name="connsiteY34" fmla="*/ 1993356 h 3175827"/>
                <a:gd name="connsiteX35" fmla="*/ 965959 w 1247364"/>
                <a:gd name="connsiteY35" fmla="*/ 1874643 h 3175827"/>
                <a:gd name="connsiteX36" fmla="*/ 1027631 w 1247364"/>
                <a:gd name="connsiteY36" fmla="*/ 1728575 h 3175827"/>
                <a:gd name="connsiteX37" fmla="*/ 1112164 w 1247364"/>
                <a:gd name="connsiteY37" fmla="*/ 1594773 h 3175827"/>
                <a:gd name="connsiteX38" fmla="*/ 1133475 w 1247364"/>
                <a:gd name="connsiteY38" fmla="*/ 1489367 h 3175827"/>
                <a:gd name="connsiteX39" fmla="*/ 1163599 w 1247364"/>
                <a:gd name="connsiteY39" fmla="*/ 1330595 h 3175827"/>
                <a:gd name="connsiteX40" fmla="*/ 1172411 w 1247364"/>
                <a:gd name="connsiteY40" fmla="*/ 1171671 h 3175827"/>
                <a:gd name="connsiteX41" fmla="*/ 1191105 w 1247364"/>
                <a:gd name="connsiteY41" fmla="*/ 1012062 h 3175827"/>
                <a:gd name="connsiteX42" fmla="*/ 1228999 w 1247364"/>
                <a:gd name="connsiteY42" fmla="*/ 773663 h 3175827"/>
                <a:gd name="connsiteX43" fmla="*/ 1247364 w 1247364"/>
                <a:gd name="connsiteY43" fmla="*/ 556932 h 3175827"/>
                <a:gd name="connsiteX44" fmla="*/ 1228314 w 1247364"/>
                <a:gd name="connsiteY44" fmla="*/ 371694 h 3175827"/>
                <a:gd name="connsiteX45" fmla="*/ 1181402 w 1247364"/>
                <a:gd name="connsiteY45" fmla="*/ 232328 h 3175827"/>
                <a:gd name="connsiteX46" fmla="*/ 1156637 w 1247364"/>
                <a:gd name="connsiteY46" fmla="*/ 111326 h 3175827"/>
                <a:gd name="connsiteX47" fmla="*/ 1188844 w 1247364"/>
                <a:gd name="connsiteY47" fmla="*/ 0 h 3175827"/>
                <a:gd name="connsiteX48" fmla="*/ 735138 w 1247364"/>
                <a:gd name="connsiteY48" fmla="*/ 1549 h 3175827"/>
                <a:gd name="connsiteX0" fmla="*/ 735138 w 1247364"/>
                <a:gd name="connsiteY0" fmla="*/ 1549 h 3175827"/>
                <a:gd name="connsiteX1" fmla="*/ 807323 w 1247364"/>
                <a:gd name="connsiteY1" fmla="*/ 93139 h 3175827"/>
                <a:gd name="connsiteX2" fmla="*/ 841078 w 1247364"/>
                <a:gd name="connsiteY2" fmla="*/ 189911 h 3175827"/>
                <a:gd name="connsiteX3" fmla="*/ 841764 w 1247364"/>
                <a:gd name="connsiteY3" fmla="*/ 316984 h 3175827"/>
                <a:gd name="connsiteX4" fmla="*/ 828250 w 1247364"/>
                <a:gd name="connsiteY4" fmla="*/ 440425 h 3175827"/>
                <a:gd name="connsiteX5" fmla="*/ 816820 w 1247364"/>
                <a:gd name="connsiteY5" fmla="*/ 583574 h 3175827"/>
                <a:gd name="connsiteX6" fmla="*/ 815601 w 1247364"/>
                <a:gd name="connsiteY6" fmla="*/ 766194 h 3175827"/>
                <a:gd name="connsiteX7" fmla="*/ 819589 w 1247364"/>
                <a:gd name="connsiteY7" fmla="*/ 930325 h 3175827"/>
                <a:gd name="connsiteX8" fmla="*/ 779940 w 1247364"/>
                <a:gd name="connsiteY8" fmla="*/ 1099459 h 3175827"/>
                <a:gd name="connsiteX9" fmla="*/ 734755 w 1247364"/>
                <a:gd name="connsiteY9" fmla="*/ 1289904 h 3175827"/>
                <a:gd name="connsiteX10" fmla="*/ 739277 w 1247364"/>
                <a:gd name="connsiteY10" fmla="*/ 1439988 h 3175827"/>
                <a:gd name="connsiteX11" fmla="*/ 717993 w 1247364"/>
                <a:gd name="connsiteY11" fmla="*/ 1578998 h 3175827"/>
                <a:gd name="connsiteX12" fmla="*/ 667956 w 1247364"/>
                <a:gd name="connsiteY12" fmla="*/ 1749201 h 3175827"/>
                <a:gd name="connsiteX13" fmla="*/ 616165 w 1247364"/>
                <a:gd name="connsiteY13" fmla="*/ 1842642 h 3175827"/>
                <a:gd name="connsiteX14" fmla="*/ 600061 w 1247364"/>
                <a:gd name="connsiteY14" fmla="*/ 1996029 h 3175827"/>
                <a:gd name="connsiteX15" fmla="*/ 594168 w 1247364"/>
                <a:gd name="connsiteY15" fmla="*/ 2152869 h 3175827"/>
                <a:gd name="connsiteX16" fmla="*/ 557617 w 1247364"/>
                <a:gd name="connsiteY16" fmla="*/ 2273967 h 3175827"/>
                <a:gd name="connsiteX17" fmla="*/ 622236 w 1247364"/>
                <a:gd name="connsiteY17" fmla="*/ 2373794 h 3175827"/>
                <a:gd name="connsiteX18" fmla="*/ 603909 w 1247364"/>
                <a:gd name="connsiteY18" fmla="*/ 2454408 h 3175827"/>
                <a:gd name="connsiteX19" fmla="*/ 605119 w 1247364"/>
                <a:gd name="connsiteY19" fmla="*/ 2524029 h 3175827"/>
                <a:gd name="connsiteX20" fmla="*/ 617645 w 1247364"/>
                <a:gd name="connsiteY20" fmla="*/ 2659380 h 3175827"/>
                <a:gd name="connsiteX21" fmla="*/ 542870 w 1247364"/>
                <a:gd name="connsiteY21" fmla="*/ 2766869 h 3175827"/>
                <a:gd name="connsiteX22" fmla="*/ 452499 w 1247364"/>
                <a:gd name="connsiteY22" fmla="*/ 2830720 h 3175827"/>
                <a:gd name="connsiteX23" fmla="*/ 274305 w 1247364"/>
                <a:gd name="connsiteY23" fmla="*/ 2932741 h 3175827"/>
                <a:gd name="connsiteX24" fmla="*/ 114285 w 1247364"/>
                <a:gd name="connsiteY24" fmla="*/ 3047041 h 3175827"/>
                <a:gd name="connsiteX25" fmla="*/ 0 w 1247364"/>
                <a:gd name="connsiteY25" fmla="*/ 3171839 h 3175827"/>
                <a:gd name="connsiteX26" fmla="*/ 1080259 w 1247364"/>
                <a:gd name="connsiteY26" fmla="*/ 3175827 h 3175827"/>
                <a:gd name="connsiteX27" fmla="*/ 1021437 w 1247364"/>
                <a:gd name="connsiteY27" fmla="*/ 3054112 h 3175827"/>
                <a:gd name="connsiteX28" fmla="*/ 1060962 w 1247364"/>
                <a:gd name="connsiteY28" fmla="*/ 2910963 h 3175827"/>
                <a:gd name="connsiteX29" fmla="*/ 1050245 w 1247364"/>
                <a:gd name="connsiteY29" fmla="*/ 2781985 h 3175827"/>
                <a:gd name="connsiteX30" fmla="*/ 1057300 w 1247364"/>
                <a:gd name="connsiteY30" fmla="*/ 2662053 h 3175827"/>
                <a:gd name="connsiteX31" fmla="*/ 1077751 w 1247364"/>
                <a:gd name="connsiteY31" fmla="*/ 2569187 h 3175827"/>
                <a:gd name="connsiteX32" fmla="*/ 1041556 w 1247364"/>
                <a:gd name="connsiteY32" fmla="*/ 2422201 h 3175827"/>
                <a:gd name="connsiteX33" fmla="*/ 830101 w 1247364"/>
                <a:gd name="connsiteY33" fmla="*/ 2415471 h 3175827"/>
                <a:gd name="connsiteX34" fmla="*/ 865761 w 1247364"/>
                <a:gd name="connsiteY34" fmla="*/ 2217584 h 3175827"/>
                <a:gd name="connsiteX35" fmla="*/ 918032 w 1247364"/>
                <a:gd name="connsiteY35" fmla="*/ 1993356 h 3175827"/>
                <a:gd name="connsiteX36" fmla="*/ 965959 w 1247364"/>
                <a:gd name="connsiteY36" fmla="*/ 1874643 h 3175827"/>
                <a:gd name="connsiteX37" fmla="*/ 1027631 w 1247364"/>
                <a:gd name="connsiteY37" fmla="*/ 1728575 h 3175827"/>
                <a:gd name="connsiteX38" fmla="*/ 1112164 w 1247364"/>
                <a:gd name="connsiteY38" fmla="*/ 1594773 h 3175827"/>
                <a:gd name="connsiteX39" fmla="*/ 1133475 w 1247364"/>
                <a:gd name="connsiteY39" fmla="*/ 1489367 h 3175827"/>
                <a:gd name="connsiteX40" fmla="*/ 1163599 w 1247364"/>
                <a:gd name="connsiteY40" fmla="*/ 1330595 h 3175827"/>
                <a:gd name="connsiteX41" fmla="*/ 1172411 w 1247364"/>
                <a:gd name="connsiteY41" fmla="*/ 1171671 h 3175827"/>
                <a:gd name="connsiteX42" fmla="*/ 1191105 w 1247364"/>
                <a:gd name="connsiteY42" fmla="*/ 1012062 h 3175827"/>
                <a:gd name="connsiteX43" fmla="*/ 1228999 w 1247364"/>
                <a:gd name="connsiteY43" fmla="*/ 773663 h 3175827"/>
                <a:gd name="connsiteX44" fmla="*/ 1247364 w 1247364"/>
                <a:gd name="connsiteY44" fmla="*/ 556932 h 3175827"/>
                <a:gd name="connsiteX45" fmla="*/ 1228314 w 1247364"/>
                <a:gd name="connsiteY45" fmla="*/ 371694 h 3175827"/>
                <a:gd name="connsiteX46" fmla="*/ 1181402 w 1247364"/>
                <a:gd name="connsiteY46" fmla="*/ 232328 h 3175827"/>
                <a:gd name="connsiteX47" fmla="*/ 1156637 w 1247364"/>
                <a:gd name="connsiteY47" fmla="*/ 111326 h 3175827"/>
                <a:gd name="connsiteX48" fmla="*/ 1188844 w 1247364"/>
                <a:gd name="connsiteY48" fmla="*/ 0 h 3175827"/>
                <a:gd name="connsiteX49" fmla="*/ 735138 w 1247364"/>
                <a:gd name="connsiteY49" fmla="*/ 1549 h 3175827"/>
                <a:gd name="connsiteX0" fmla="*/ 735138 w 1247364"/>
                <a:gd name="connsiteY0" fmla="*/ 1549 h 3175827"/>
                <a:gd name="connsiteX1" fmla="*/ 807323 w 1247364"/>
                <a:gd name="connsiteY1" fmla="*/ 93139 h 3175827"/>
                <a:gd name="connsiteX2" fmla="*/ 841078 w 1247364"/>
                <a:gd name="connsiteY2" fmla="*/ 189911 h 3175827"/>
                <a:gd name="connsiteX3" fmla="*/ 841764 w 1247364"/>
                <a:gd name="connsiteY3" fmla="*/ 316984 h 3175827"/>
                <a:gd name="connsiteX4" fmla="*/ 828250 w 1247364"/>
                <a:gd name="connsiteY4" fmla="*/ 440425 h 3175827"/>
                <a:gd name="connsiteX5" fmla="*/ 816820 w 1247364"/>
                <a:gd name="connsiteY5" fmla="*/ 583574 h 3175827"/>
                <a:gd name="connsiteX6" fmla="*/ 815601 w 1247364"/>
                <a:gd name="connsiteY6" fmla="*/ 766194 h 3175827"/>
                <a:gd name="connsiteX7" fmla="*/ 819589 w 1247364"/>
                <a:gd name="connsiteY7" fmla="*/ 930325 h 3175827"/>
                <a:gd name="connsiteX8" fmla="*/ 779940 w 1247364"/>
                <a:gd name="connsiteY8" fmla="*/ 1099459 h 3175827"/>
                <a:gd name="connsiteX9" fmla="*/ 734755 w 1247364"/>
                <a:gd name="connsiteY9" fmla="*/ 1289904 h 3175827"/>
                <a:gd name="connsiteX10" fmla="*/ 739277 w 1247364"/>
                <a:gd name="connsiteY10" fmla="*/ 1439988 h 3175827"/>
                <a:gd name="connsiteX11" fmla="*/ 717993 w 1247364"/>
                <a:gd name="connsiteY11" fmla="*/ 1578998 h 3175827"/>
                <a:gd name="connsiteX12" fmla="*/ 667956 w 1247364"/>
                <a:gd name="connsiteY12" fmla="*/ 1749201 h 3175827"/>
                <a:gd name="connsiteX13" fmla="*/ 616165 w 1247364"/>
                <a:gd name="connsiteY13" fmla="*/ 1842642 h 3175827"/>
                <a:gd name="connsiteX14" fmla="*/ 600061 w 1247364"/>
                <a:gd name="connsiteY14" fmla="*/ 1996029 h 3175827"/>
                <a:gd name="connsiteX15" fmla="*/ 594168 w 1247364"/>
                <a:gd name="connsiteY15" fmla="*/ 2152869 h 3175827"/>
                <a:gd name="connsiteX16" fmla="*/ 557617 w 1247364"/>
                <a:gd name="connsiteY16" fmla="*/ 2273967 h 3175827"/>
                <a:gd name="connsiteX17" fmla="*/ 622236 w 1247364"/>
                <a:gd name="connsiteY17" fmla="*/ 2373794 h 3175827"/>
                <a:gd name="connsiteX18" fmla="*/ 603909 w 1247364"/>
                <a:gd name="connsiteY18" fmla="*/ 2454408 h 3175827"/>
                <a:gd name="connsiteX19" fmla="*/ 597499 w 1247364"/>
                <a:gd name="connsiteY19" fmla="*/ 2522124 h 3175827"/>
                <a:gd name="connsiteX20" fmla="*/ 617645 w 1247364"/>
                <a:gd name="connsiteY20" fmla="*/ 2659380 h 3175827"/>
                <a:gd name="connsiteX21" fmla="*/ 542870 w 1247364"/>
                <a:gd name="connsiteY21" fmla="*/ 2766869 h 3175827"/>
                <a:gd name="connsiteX22" fmla="*/ 452499 w 1247364"/>
                <a:gd name="connsiteY22" fmla="*/ 2830720 h 3175827"/>
                <a:gd name="connsiteX23" fmla="*/ 274305 w 1247364"/>
                <a:gd name="connsiteY23" fmla="*/ 2932741 h 3175827"/>
                <a:gd name="connsiteX24" fmla="*/ 114285 w 1247364"/>
                <a:gd name="connsiteY24" fmla="*/ 3047041 h 3175827"/>
                <a:gd name="connsiteX25" fmla="*/ 0 w 1247364"/>
                <a:gd name="connsiteY25" fmla="*/ 3171839 h 3175827"/>
                <a:gd name="connsiteX26" fmla="*/ 1080259 w 1247364"/>
                <a:gd name="connsiteY26" fmla="*/ 3175827 h 3175827"/>
                <a:gd name="connsiteX27" fmla="*/ 1021437 w 1247364"/>
                <a:gd name="connsiteY27" fmla="*/ 3054112 h 3175827"/>
                <a:gd name="connsiteX28" fmla="*/ 1060962 w 1247364"/>
                <a:gd name="connsiteY28" fmla="*/ 2910963 h 3175827"/>
                <a:gd name="connsiteX29" fmla="*/ 1050245 w 1247364"/>
                <a:gd name="connsiteY29" fmla="*/ 2781985 h 3175827"/>
                <a:gd name="connsiteX30" fmla="*/ 1057300 w 1247364"/>
                <a:gd name="connsiteY30" fmla="*/ 2662053 h 3175827"/>
                <a:gd name="connsiteX31" fmla="*/ 1077751 w 1247364"/>
                <a:gd name="connsiteY31" fmla="*/ 2569187 h 3175827"/>
                <a:gd name="connsiteX32" fmla="*/ 1041556 w 1247364"/>
                <a:gd name="connsiteY32" fmla="*/ 2422201 h 3175827"/>
                <a:gd name="connsiteX33" fmla="*/ 830101 w 1247364"/>
                <a:gd name="connsiteY33" fmla="*/ 2415471 h 3175827"/>
                <a:gd name="connsiteX34" fmla="*/ 865761 w 1247364"/>
                <a:gd name="connsiteY34" fmla="*/ 2217584 h 3175827"/>
                <a:gd name="connsiteX35" fmla="*/ 918032 w 1247364"/>
                <a:gd name="connsiteY35" fmla="*/ 1993356 h 3175827"/>
                <a:gd name="connsiteX36" fmla="*/ 965959 w 1247364"/>
                <a:gd name="connsiteY36" fmla="*/ 1874643 h 3175827"/>
                <a:gd name="connsiteX37" fmla="*/ 1027631 w 1247364"/>
                <a:gd name="connsiteY37" fmla="*/ 1728575 h 3175827"/>
                <a:gd name="connsiteX38" fmla="*/ 1112164 w 1247364"/>
                <a:gd name="connsiteY38" fmla="*/ 1594773 h 3175827"/>
                <a:gd name="connsiteX39" fmla="*/ 1133475 w 1247364"/>
                <a:gd name="connsiteY39" fmla="*/ 1489367 h 3175827"/>
                <a:gd name="connsiteX40" fmla="*/ 1163599 w 1247364"/>
                <a:gd name="connsiteY40" fmla="*/ 1330595 h 3175827"/>
                <a:gd name="connsiteX41" fmla="*/ 1172411 w 1247364"/>
                <a:gd name="connsiteY41" fmla="*/ 1171671 h 3175827"/>
                <a:gd name="connsiteX42" fmla="*/ 1191105 w 1247364"/>
                <a:gd name="connsiteY42" fmla="*/ 1012062 h 3175827"/>
                <a:gd name="connsiteX43" fmla="*/ 1228999 w 1247364"/>
                <a:gd name="connsiteY43" fmla="*/ 773663 h 3175827"/>
                <a:gd name="connsiteX44" fmla="*/ 1247364 w 1247364"/>
                <a:gd name="connsiteY44" fmla="*/ 556932 h 3175827"/>
                <a:gd name="connsiteX45" fmla="*/ 1228314 w 1247364"/>
                <a:gd name="connsiteY45" fmla="*/ 371694 h 3175827"/>
                <a:gd name="connsiteX46" fmla="*/ 1181402 w 1247364"/>
                <a:gd name="connsiteY46" fmla="*/ 232328 h 3175827"/>
                <a:gd name="connsiteX47" fmla="*/ 1156637 w 1247364"/>
                <a:gd name="connsiteY47" fmla="*/ 111326 h 3175827"/>
                <a:gd name="connsiteX48" fmla="*/ 1188844 w 1247364"/>
                <a:gd name="connsiteY48" fmla="*/ 0 h 3175827"/>
                <a:gd name="connsiteX49" fmla="*/ 735138 w 1247364"/>
                <a:gd name="connsiteY49" fmla="*/ 1549 h 3175827"/>
                <a:gd name="connsiteX0" fmla="*/ 735138 w 1247364"/>
                <a:gd name="connsiteY0" fmla="*/ 1549 h 3175827"/>
                <a:gd name="connsiteX1" fmla="*/ 807323 w 1247364"/>
                <a:gd name="connsiteY1" fmla="*/ 93139 h 3175827"/>
                <a:gd name="connsiteX2" fmla="*/ 841078 w 1247364"/>
                <a:gd name="connsiteY2" fmla="*/ 189911 h 3175827"/>
                <a:gd name="connsiteX3" fmla="*/ 841764 w 1247364"/>
                <a:gd name="connsiteY3" fmla="*/ 316984 h 3175827"/>
                <a:gd name="connsiteX4" fmla="*/ 828250 w 1247364"/>
                <a:gd name="connsiteY4" fmla="*/ 440425 h 3175827"/>
                <a:gd name="connsiteX5" fmla="*/ 816820 w 1247364"/>
                <a:gd name="connsiteY5" fmla="*/ 583574 h 3175827"/>
                <a:gd name="connsiteX6" fmla="*/ 815601 w 1247364"/>
                <a:gd name="connsiteY6" fmla="*/ 766194 h 3175827"/>
                <a:gd name="connsiteX7" fmla="*/ 819589 w 1247364"/>
                <a:gd name="connsiteY7" fmla="*/ 930325 h 3175827"/>
                <a:gd name="connsiteX8" fmla="*/ 779940 w 1247364"/>
                <a:gd name="connsiteY8" fmla="*/ 1099459 h 3175827"/>
                <a:gd name="connsiteX9" fmla="*/ 734755 w 1247364"/>
                <a:gd name="connsiteY9" fmla="*/ 1289904 h 3175827"/>
                <a:gd name="connsiteX10" fmla="*/ 739277 w 1247364"/>
                <a:gd name="connsiteY10" fmla="*/ 1439988 h 3175827"/>
                <a:gd name="connsiteX11" fmla="*/ 717993 w 1247364"/>
                <a:gd name="connsiteY11" fmla="*/ 1578998 h 3175827"/>
                <a:gd name="connsiteX12" fmla="*/ 667956 w 1247364"/>
                <a:gd name="connsiteY12" fmla="*/ 1749201 h 3175827"/>
                <a:gd name="connsiteX13" fmla="*/ 616165 w 1247364"/>
                <a:gd name="connsiteY13" fmla="*/ 1842642 h 3175827"/>
                <a:gd name="connsiteX14" fmla="*/ 600061 w 1247364"/>
                <a:gd name="connsiteY14" fmla="*/ 1996029 h 3175827"/>
                <a:gd name="connsiteX15" fmla="*/ 594168 w 1247364"/>
                <a:gd name="connsiteY15" fmla="*/ 2152869 h 3175827"/>
                <a:gd name="connsiteX16" fmla="*/ 633817 w 1247364"/>
                <a:gd name="connsiteY16" fmla="*/ 2256822 h 3175827"/>
                <a:gd name="connsiteX17" fmla="*/ 622236 w 1247364"/>
                <a:gd name="connsiteY17" fmla="*/ 2373794 h 3175827"/>
                <a:gd name="connsiteX18" fmla="*/ 603909 w 1247364"/>
                <a:gd name="connsiteY18" fmla="*/ 2454408 h 3175827"/>
                <a:gd name="connsiteX19" fmla="*/ 597499 w 1247364"/>
                <a:gd name="connsiteY19" fmla="*/ 2522124 h 3175827"/>
                <a:gd name="connsiteX20" fmla="*/ 617645 w 1247364"/>
                <a:gd name="connsiteY20" fmla="*/ 2659380 h 3175827"/>
                <a:gd name="connsiteX21" fmla="*/ 542870 w 1247364"/>
                <a:gd name="connsiteY21" fmla="*/ 2766869 h 3175827"/>
                <a:gd name="connsiteX22" fmla="*/ 452499 w 1247364"/>
                <a:gd name="connsiteY22" fmla="*/ 2830720 h 3175827"/>
                <a:gd name="connsiteX23" fmla="*/ 274305 w 1247364"/>
                <a:gd name="connsiteY23" fmla="*/ 2932741 h 3175827"/>
                <a:gd name="connsiteX24" fmla="*/ 114285 w 1247364"/>
                <a:gd name="connsiteY24" fmla="*/ 3047041 h 3175827"/>
                <a:gd name="connsiteX25" fmla="*/ 0 w 1247364"/>
                <a:gd name="connsiteY25" fmla="*/ 3171839 h 3175827"/>
                <a:gd name="connsiteX26" fmla="*/ 1080259 w 1247364"/>
                <a:gd name="connsiteY26" fmla="*/ 3175827 h 3175827"/>
                <a:gd name="connsiteX27" fmla="*/ 1021437 w 1247364"/>
                <a:gd name="connsiteY27" fmla="*/ 3054112 h 3175827"/>
                <a:gd name="connsiteX28" fmla="*/ 1060962 w 1247364"/>
                <a:gd name="connsiteY28" fmla="*/ 2910963 h 3175827"/>
                <a:gd name="connsiteX29" fmla="*/ 1050245 w 1247364"/>
                <a:gd name="connsiteY29" fmla="*/ 2781985 h 3175827"/>
                <a:gd name="connsiteX30" fmla="*/ 1057300 w 1247364"/>
                <a:gd name="connsiteY30" fmla="*/ 2662053 h 3175827"/>
                <a:gd name="connsiteX31" fmla="*/ 1077751 w 1247364"/>
                <a:gd name="connsiteY31" fmla="*/ 2569187 h 3175827"/>
                <a:gd name="connsiteX32" fmla="*/ 1041556 w 1247364"/>
                <a:gd name="connsiteY32" fmla="*/ 2422201 h 3175827"/>
                <a:gd name="connsiteX33" fmla="*/ 830101 w 1247364"/>
                <a:gd name="connsiteY33" fmla="*/ 2415471 h 3175827"/>
                <a:gd name="connsiteX34" fmla="*/ 865761 w 1247364"/>
                <a:gd name="connsiteY34" fmla="*/ 2217584 h 3175827"/>
                <a:gd name="connsiteX35" fmla="*/ 918032 w 1247364"/>
                <a:gd name="connsiteY35" fmla="*/ 1993356 h 3175827"/>
                <a:gd name="connsiteX36" fmla="*/ 965959 w 1247364"/>
                <a:gd name="connsiteY36" fmla="*/ 1874643 h 3175827"/>
                <a:gd name="connsiteX37" fmla="*/ 1027631 w 1247364"/>
                <a:gd name="connsiteY37" fmla="*/ 1728575 h 3175827"/>
                <a:gd name="connsiteX38" fmla="*/ 1112164 w 1247364"/>
                <a:gd name="connsiteY38" fmla="*/ 1594773 h 3175827"/>
                <a:gd name="connsiteX39" fmla="*/ 1133475 w 1247364"/>
                <a:gd name="connsiteY39" fmla="*/ 1489367 h 3175827"/>
                <a:gd name="connsiteX40" fmla="*/ 1163599 w 1247364"/>
                <a:gd name="connsiteY40" fmla="*/ 1330595 h 3175827"/>
                <a:gd name="connsiteX41" fmla="*/ 1172411 w 1247364"/>
                <a:gd name="connsiteY41" fmla="*/ 1171671 h 3175827"/>
                <a:gd name="connsiteX42" fmla="*/ 1191105 w 1247364"/>
                <a:gd name="connsiteY42" fmla="*/ 1012062 h 3175827"/>
                <a:gd name="connsiteX43" fmla="*/ 1228999 w 1247364"/>
                <a:gd name="connsiteY43" fmla="*/ 773663 h 3175827"/>
                <a:gd name="connsiteX44" fmla="*/ 1247364 w 1247364"/>
                <a:gd name="connsiteY44" fmla="*/ 556932 h 3175827"/>
                <a:gd name="connsiteX45" fmla="*/ 1228314 w 1247364"/>
                <a:gd name="connsiteY45" fmla="*/ 371694 h 3175827"/>
                <a:gd name="connsiteX46" fmla="*/ 1181402 w 1247364"/>
                <a:gd name="connsiteY46" fmla="*/ 232328 h 3175827"/>
                <a:gd name="connsiteX47" fmla="*/ 1156637 w 1247364"/>
                <a:gd name="connsiteY47" fmla="*/ 111326 h 3175827"/>
                <a:gd name="connsiteX48" fmla="*/ 1188844 w 1247364"/>
                <a:gd name="connsiteY48" fmla="*/ 0 h 3175827"/>
                <a:gd name="connsiteX49" fmla="*/ 735138 w 1247364"/>
                <a:gd name="connsiteY49" fmla="*/ 1549 h 3175827"/>
                <a:gd name="connsiteX0" fmla="*/ 735138 w 1247364"/>
                <a:gd name="connsiteY0" fmla="*/ 1549 h 3175827"/>
                <a:gd name="connsiteX1" fmla="*/ 807323 w 1247364"/>
                <a:gd name="connsiteY1" fmla="*/ 93139 h 3175827"/>
                <a:gd name="connsiteX2" fmla="*/ 841078 w 1247364"/>
                <a:gd name="connsiteY2" fmla="*/ 189911 h 3175827"/>
                <a:gd name="connsiteX3" fmla="*/ 841764 w 1247364"/>
                <a:gd name="connsiteY3" fmla="*/ 316984 h 3175827"/>
                <a:gd name="connsiteX4" fmla="*/ 828250 w 1247364"/>
                <a:gd name="connsiteY4" fmla="*/ 440425 h 3175827"/>
                <a:gd name="connsiteX5" fmla="*/ 816820 w 1247364"/>
                <a:gd name="connsiteY5" fmla="*/ 583574 h 3175827"/>
                <a:gd name="connsiteX6" fmla="*/ 815601 w 1247364"/>
                <a:gd name="connsiteY6" fmla="*/ 766194 h 3175827"/>
                <a:gd name="connsiteX7" fmla="*/ 819589 w 1247364"/>
                <a:gd name="connsiteY7" fmla="*/ 930325 h 3175827"/>
                <a:gd name="connsiteX8" fmla="*/ 779940 w 1247364"/>
                <a:gd name="connsiteY8" fmla="*/ 1099459 h 3175827"/>
                <a:gd name="connsiteX9" fmla="*/ 734755 w 1247364"/>
                <a:gd name="connsiteY9" fmla="*/ 1289904 h 3175827"/>
                <a:gd name="connsiteX10" fmla="*/ 739277 w 1247364"/>
                <a:gd name="connsiteY10" fmla="*/ 1439988 h 3175827"/>
                <a:gd name="connsiteX11" fmla="*/ 717993 w 1247364"/>
                <a:gd name="connsiteY11" fmla="*/ 1578998 h 3175827"/>
                <a:gd name="connsiteX12" fmla="*/ 667956 w 1247364"/>
                <a:gd name="connsiteY12" fmla="*/ 1749201 h 3175827"/>
                <a:gd name="connsiteX13" fmla="*/ 616165 w 1247364"/>
                <a:gd name="connsiteY13" fmla="*/ 1842642 h 3175827"/>
                <a:gd name="connsiteX14" fmla="*/ 600061 w 1247364"/>
                <a:gd name="connsiteY14" fmla="*/ 1996029 h 3175827"/>
                <a:gd name="connsiteX15" fmla="*/ 630363 w 1247364"/>
                <a:gd name="connsiteY15" fmla="*/ 2042379 h 3175827"/>
                <a:gd name="connsiteX16" fmla="*/ 633817 w 1247364"/>
                <a:gd name="connsiteY16" fmla="*/ 2256822 h 3175827"/>
                <a:gd name="connsiteX17" fmla="*/ 622236 w 1247364"/>
                <a:gd name="connsiteY17" fmla="*/ 2373794 h 3175827"/>
                <a:gd name="connsiteX18" fmla="*/ 603909 w 1247364"/>
                <a:gd name="connsiteY18" fmla="*/ 2454408 h 3175827"/>
                <a:gd name="connsiteX19" fmla="*/ 597499 w 1247364"/>
                <a:gd name="connsiteY19" fmla="*/ 2522124 h 3175827"/>
                <a:gd name="connsiteX20" fmla="*/ 617645 w 1247364"/>
                <a:gd name="connsiteY20" fmla="*/ 2659380 h 3175827"/>
                <a:gd name="connsiteX21" fmla="*/ 542870 w 1247364"/>
                <a:gd name="connsiteY21" fmla="*/ 2766869 h 3175827"/>
                <a:gd name="connsiteX22" fmla="*/ 452499 w 1247364"/>
                <a:gd name="connsiteY22" fmla="*/ 2830720 h 3175827"/>
                <a:gd name="connsiteX23" fmla="*/ 274305 w 1247364"/>
                <a:gd name="connsiteY23" fmla="*/ 2932741 h 3175827"/>
                <a:gd name="connsiteX24" fmla="*/ 114285 w 1247364"/>
                <a:gd name="connsiteY24" fmla="*/ 3047041 h 3175827"/>
                <a:gd name="connsiteX25" fmla="*/ 0 w 1247364"/>
                <a:gd name="connsiteY25" fmla="*/ 3171839 h 3175827"/>
                <a:gd name="connsiteX26" fmla="*/ 1080259 w 1247364"/>
                <a:gd name="connsiteY26" fmla="*/ 3175827 h 3175827"/>
                <a:gd name="connsiteX27" fmla="*/ 1021437 w 1247364"/>
                <a:gd name="connsiteY27" fmla="*/ 3054112 h 3175827"/>
                <a:gd name="connsiteX28" fmla="*/ 1060962 w 1247364"/>
                <a:gd name="connsiteY28" fmla="*/ 2910963 h 3175827"/>
                <a:gd name="connsiteX29" fmla="*/ 1050245 w 1247364"/>
                <a:gd name="connsiteY29" fmla="*/ 2781985 h 3175827"/>
                <a:gd name="connsiteX30" fmla="*/ 1057300 w 1247364"/>
                <a:gd name="connsiteY30" fmla="*/ 2662053 h 3175827"/>
                <a:gd name="connsiteX31" fmla="*/ 1077751 w 1247364"/>
                <a:gd name="connsiteY31" fmla="*/ 2569187 h 3175827"/>
                <a:gd name="connsiteX32" fmla="*/ 1041556 w 1247364"/>
                <a:gd name="connsiteY32" fmla="*/ 2422201 h 3175827"/>
                <a:gd name="connsiteX33" fmla="*/ 830101 w 1247364"/>
                <a:gd name="connsiteY33" fmla="*/ 2415471 h 3175827"/>
                <a:gd name="connsiteX34" fmla="*/ 865761 w 1247364"/>
                <a:gd name="connsiteY34" fmla="*/ 2217584 h 3175827"/>
                <a:gd name="connsiteX35" fmla="*/ 918032 w 1247364"/>
                <a:gd name="connsiteY35" fmla="*/ 1993356 h 3175827"/>
                <a:gd name="connsiteX36" fmla="*/ 965959 w 1247364"/>
                <a:gd name="connsiteY36" fmla="*/ 1874643 h 3175827"/>
                <a:gd name="connsiteX37" fmla="*/ 1027631 w 1247364"/>
                <a:gd name="connsiteY37" fmla="*/ 1728575 h 3175827"/>
                <a:gd name="connsiteX38" fmla="*/ 1112164 w 1247364"/>
                <a:gd name="connsiteY38" fmla="*/ 1594773 h 3175827"/>
                <a:gd name="connsiteX39" fmla="*/ 1133475 w 1247364"/>
                <a:gd name="connsiteY39" fmla="*/ 1489367 h 3175827"/>
                <a:gd name="connsiteX40" fmla="*/ 1163599 w 1247364"/>
                <a:gd name="connsiteY40" fmla="*/ 1330595 h 3175827"/>
                <a:gd name="connsiteX41" fmla="*/ 1172411 w 1247364"/>
                <a:gd name="connsiteY41" fmla="*/ 1171671 h 3175827"/>
                <a:gd name="connsiteX42" fmla="*/ 1191105 w 1247364"/>
                <a:gd name="connsiteY42" fmla="*/ 1012062 h 3175827"/>
                <a:gd name="connsiteX43" fmla="*/ 1228999 w 1247364"/>
                <a:gd name="connsiteY43" fmla="*/ 773663 h 3175827"/>
                <a:gd name="connsiteX44" fmla="*/ 1247364 w 1247364"/>
                <a:gd name="connsiteY44" fmla="*/ 556932 h 3175827"/>
                <a:gd name="connsiteX45" fmla="*/ 1228314 w 1247364"/>
                <a:gd name="connsiteY45" fmla="*/ 371694 h 3175827"/>
                <a:gd name="connsiteX46" fmla="*/ 1181402 w 1247364"/>
                <a:gd name="connsiteY46" fmla="*/ 232328 h 3175827"/>
                <a:gd name="connsiteX47" fmla="*/ 1156637 w 1247364"/>
                <a:gd name="connsiteY47" fmla="*/ 111326 h 3175827"/>
                <a:gd name="connsiteX48" fmla="*/ 1188844 w 1247364"/>
                <a:gd name="connsiteY48" fmla="*/ 0 h 3175827"/>
                <a:gd name="connsiteX49" fmla="*/ 735138 w 1247364"/>
                <a:gd name="connsiteY49" fmla="*/ 1549 h 3175827"/>
                <a:gd name="connsiteX0" fmla="*/ 735138 w 1247364"/>
                <a:gd name="connsiteY0" fmla="*/ 1549 h 3175827"/>
                <a:gd name="connsiteX1" fmla="*/ 807323 w 1247364"/>
                <a:gd name="connsiteY1" fmla="*/ 93139 h 3175827"/>
                <a:gd name="connsiteX2" fmla="*/ 841078 w 1247364"/>
                <a:gd name="connsiteY2" fmla="*/ 189911 h 3175827"/>
                <a:gd name="connsiteX3" fmla="*/ 841764 w 1247364"/>
                <a:gd name="connsiteY3" fmla="*/ 316984 h 3175827"/>
                <a:gd name="connsiteX4" fmla="*/ 828250 w 1247364"/>
                <a:gd name="connsiteY4" fmla="*/ 440425 h 3175827"/>
                <a:gd name="connsiteX5" fmla="*/ 816820 w 1247364"/>
                <a:gd name="connsiteY5" fmla="*/ 583574 h 3175827"/>
                <a:gd name="connsiteX6" fmla="*/ 815601 w 1247364"/>
                <a:gd name="connsiteY6" fmla="*/ 766194 h 3175827"/>
                <a:gd name="connsiteX7" fmla="*/ 819589 w 1247364"/>
                <a:gd name="connsiteY7" fmla="*/ 930325 h 3175827"/>
                <a:gd name="connsiteX8" fmla="*/ 779940 w 1247364"/>
                <a:gd name="connsiteY8" fmla="*/ 1099459 h 3175827"/>
                <a:gd name="connsiteX9" fmla="*/ 734755 w 1247364"/>
                <a:gd name="connsiteY9" fmla="*/ 1289904 h 3175827"/>
                <a:gd name="connsiteX10" fmla="*/ 739277 w 1247364"/>
                <a:gd name="connsiteY10" fmla="*/ 1439988 h 3175827"/>
                <a:gd name="connsiteX11" fmla="*/ 717993 w 1247364"/>
                <a:gd name="connsiteY11" fmla="*/ 1578998 h 3175827"/>
                <a:gd name="connsiteX12" fmla="*/ 667956 w 1247364"/>
                <a:gd name="connsiteY12" fmla="*/ 1749201 h 3175827"/>
                <a:gd name="connsiteX13" fmla="*/ 616165 w 1247364"/>
                <a:gd name="connsiteY13" fmla="*/ 1842642 h 3175827"/>
                <a:gd name="connsiteX14" fmla="*/ 649591 w 1247364"/>
                <a:gd name="connsiteY14" fmla="*/ 1933164 h 3175827"/>
                <a:gd name="connsiteX15" fmla="*/ 630363 w 1247364"/>
                <a:gd name="connsiteY15" fmla="*/ 2042379 h 3175827"/>
                <a:gd name="connsiteX16" fmla="*/ 633817 w 1247364"/>
                <a:gd name="connsiteY16" fmla="*/ 2256822 h 3175827"/>
                <a:gd name="connsiteX17" fmla="*/ 622236 w 1247364"/>
                <a:gd name="connsiteY17" fmla="*/ 2373794 h 3175827"/>
                <a:gd name="connsiteX18" fmla="*/ 603909 w 1247364"/>
                <a:gd name="connsiteY18" fmla="*/ 2454408 h 3175827"/>
                <a:gd name="connsiteX19" fmla="*/ 597499 w 1247364"/>
                <a:gd name="connsiteY19" fmla="*/ 2522124 h 3175827"/>
                <a:gd name="connsiteX20" fmla="*/ 617645 w 1247364"/>
                <a:gd name="connsiteY20" fmla="*/ 2659380 h 3175827"/>
                <a:gd name="connsiteX21" fmla="*/ 542870 w 1247364"/>
                <a:gd name="connsiteY21" fmla="*/ 2766869 h 3175827"/>
                <a:gd name="connsiteX22" fmla="*/ 452499 w 1247364"/>
                <a:gd name="connsiteY22" fmla="*/ 2830720 h 3175827"/>
                <a:gd name="connsiteX23" fmla="*/ 274305 w 1247364"/>
                <a:gd name="connsiteY23" fmla="*/ 2932741 h 3175827"/>
                <a:gd name="connsiteX24" fmla="*/ 114285 w 1247364"/>
                <a:gd name="connsiteY24" fmla="*/ 3047041 h 3175827"/>
                <a:gd name="connsiteX25" fmla="*/ 0 w 1247364"/>
                <a:gd name="connsiteY25" fmla="*/ 3171839 h 3175827"/>
                <a:gd name="connsiteX26" fmla="*/ 1080259 w 1247364"/>
                <a:gd name="connsiteY26" fmla="*/ 3175827 h 3175827"/>
                <a:gd name="connsiteX27" fmla="*/ 1021437 w 1247364"/>
                <a:gd name="connsiteY27" fmla="*/ 3054112 h 3175827"/>
                <a:gd name="connsiteX28" fmla="*/ 1060962 w 1247364"/>
                <a:gd name="connsiteY28" fmla="*/ 2910963 h 3175827"/>
                <a:gd name="connsiteX29" fmla="*/ 1050245 w 1247364"/>
                <a:gd name="connsiteY29" fmla="*/ 2781985 h 3175827"/>
                <a:gd name="connsiteX30" fmla="*/ 1057300 w 1247364"/>
                <a:gd name="connsiteY30" fmla="*/ 2662053 h 3175827"/>
                <a:gd name="connsiteX31" fmla="*/ 1077751 w 1247364"/>
                <a:gd name="connsiteY31" fmla="*/ 2569187 h 3175827"/>
                <a:gd name="connsiteX32" fmla="*/ 1041556 w 1247364"/>
                <a:gd name="connsiteY32" fmla="*/ 2422201 h 3175827"/>
                <a:gd name="connsiteX33" fmla="*/ 830101 w 1247364"/>
                <a:gd name="connsiteY33" fmla="*/ 2415471 h 3175827"/>
                <a:gd name="connsiteX34" fmla="*/ 865761 w 1247364"/>
                <a:gd name="connsiteY34" fmla="*/ 2217584 h 3175827"/>
                <a:gd name="connsiteX35" fmla="*/ 918032 w 1247364"/>
                <a:gd name="connsiteY35" fmla="*/ 1993356 h 3175827"/>
                <a:gd name="connsiteX36" fmla="*/ 965959 w 1247364"/>
                <a:gd name="connsiteY36" fmla="*/ 1874643 h 3175827"/>
                <a:gd name="connsiteX37" fmla="*/ 1027631 w 1247364"/>
                <a:gd name="connsiteY37" fmla="*/ 1728575 h 3175827"/>
                <a:gd name="connsiteX38" fmla="*/ 1112164 w 1247364"/>
                <a:gd name="connsiteY38" fmla="*/ 1594773 h 3175827"/>
                <a:gd name="connsiteX39" fmla="*/ 1133475 w 1247364"/>
                <a:gd name="connsiteY39" fmla="*/ 1489367 h 3175827"/>
                <a:gd name="connsiteX40" fmla="*/ 1163599 w 1247364"/>
                <a:gd name="connsiteY40" fmla="*/ 1330595 h 3175827"/>
                <a:gd name="connsiteX41" fmla="*/ 1172411 w 1247364"/>
                <a:gd name="connsiteY41" fmla="*/ 1171671 h 3175827"/>
                <a:gd name="connsiteX42" fmla="*/ 1191105 w 1247364"/>
                <a:gd name="connsiteY42" fmla="*/ 1012062 h 3175827"/>
                <a:gd name="connsiteX43" fmla="*/ 1228999 w 1247364"/>
                <a:gd name="connsiteY43" fmla="*/ 773663 h 3175827"/>
                <a:gd name="connsiteX44" fmla="*/ 1247364 w 1247364"/>
                <a:gd name="connsiteY44" fmla="*/ 556932 h 3175827"/>
                <a:gd name="connsiteX45" fmla="*/ 1228314 w 1247364"/>
                <a:gd name="connsiteY45" fmla="*/ 371694 h 3175827"/>
                <a:gd name="connsiteX46" fmla="*/ 1181402 w 1247364"/>
                <a:gd name="connsiteY46" fmla="*/ 232328 h 3175827"/>
                <a:gd name="connsiteX47" fmla="*/ 1156637 w 1247364"/>
                <a:gd name="connsiteY47" fmla="*/ 111326 h 3175827"/>
                <a:gd name="connsiteX48" fmla="*/ 1188844 w 1247364"/>
                <a:gd name="connsiteY48" fmla="*/ 0 h 3175827"/>
                <a:gd name="connsiteX49" fmla="*/ 735138 w 1247364"/>
                <a:gd name="connsiteY49" fmla="*/ 1549 h 3175827"/>
                <a:gd name="connsiteX0" fmla="*/ 735138 w 1247364"/>
                <a:gd name="connsiteY0" fmla="*/ 1549 h 3175827"/>
                <a:gd name="connsiteX1" fmla="*/ 807323 w 1247364"/>
                <a:gd name="connsiteY1" fmla="*/ 93139 h 3175827"/>
                <a:gd name="connsiteX2" fmla="*/ 841078 w 1247364"/>
                <a:gd name="connsiteY2" fmla="*/ 189911 h 3175827"/>
                <a:gd name="connsiteX3" fmla="*/ 841764 w 1247364"/>
                <a:gd name="connsiteY3" fmla="*/ 316984 h 3175827"/>
                <a:gd name="connsiteX4" fmla="*/ 828250 w 1247364"/>
                <a:gd name="connsiteY4" fmla="*/ 440425 h 3175827"/>
                <a:gd name="connsiteX5" fmla="*/ 816820 w 1247364"/>
                <a:gd name="connsiteY5" fmla="*/ 583574 h 3175827"/>
                <a:gd name="connsiteX6" fmla="*/ 815601 w 1247364"/>
                <a:gd name="connsiteY6" fmla="*/ 766194 h 3175827"/>
                <a:gd name="connsiteX7" fmla="*/ 819589 w 1247364"/>
                <a:gd name="connsiteY7" fmla="*/ 930325 h 3175827"/>
                <a:gd name="connsiteX8" fmla="*/ 779940 w 1247364"/>
                <a:gd name="connsiteY8" fmla="*/ 1099459 h 3175827"/>
                <a:gd name="connsiteX9" fmla="*/ 734755 w 1247364"/>
                <a:gd name="connsiteY9" fmla="*/ 1289904 h 3175827"/>
                <a:gd name="connsiteX10" fmla="*/ 739277 w 1247364"/>
                <a:gd name="connsiteY10" fmla="*/ 1439988 h 3175827"/>
                <a:gd name="connsiteX11" fmla="*/ 717993 w 1247364"/>
                <a:gd name="connsiteY11" fmla="*/ 1578998 h 3175827"/>
                <a:gd name="connsiteX12" fmla="*/ 667956 w 1247364"/>
                <a:gd name="connsiteY12" fmla="*/ 1749201 h 3175827"/>
                <a:gd name="connsiteX13" fmla="*/ 698080 w 1247364"/>
                <a:gd name="connsiteY13" fmla="*/ 1785492 h 3175827"/>
                <a:gd name="connsiteX14" fmla="*/ 649591 w 1247364"/>
                <a:gd name="connsiteY14" fmla="*/ 1933164 h 3175827"/>
                <a:gd name="connsiteX15" fmla="*/ 630363 w 1247364"/>
                <a:gd name="connsiteY15" fmla="*/ 2042379 h 3175827"/>
                <a:gd name="connsiteX16" fmla="*/ 633817 w 1247364"/>
                <a:gd name="connsiteY16" fmla="*/ 2256822 h 3175827"/>
                <a:gd name="connsiteX17" fmla="*/ 622236 w 1247364"/>
                <a:gd name="connsiteY17" fmla="*/ 2373794 h 3175827"/>
                <a:gd name="connsiteX18" fmla="*/ 603909 w 1247364"/>
                <a:gd name="connsiteY18" fmla="*/ 2454408 h 3175827"/>
                <a:gd name="connsiteX19" fmla="*/ 597499 w 1247364"/>
                <a:gd name="connsiteY19" fmla="*/ 2522124 h 3175827"/>
                <a:gd name="connsiteX20" fmla="*/ 617645 w 1247364"/>
                <a:gd name="connsiteY20" fmla="*/ 2659380 h 3175827"/>
                <a:gd name="connsiteX21" fmla="*/ 542870 w 1247364"/>
                <a:gd name="connsiteY21" fmla="*/ 2766869 h 3175827"/>
                <a:gd name="connsiteX22" fmla="*/ 452499 w 1247364"/>
                <a:gd name="connsiteY22" fmla="*/ 2830720 h 3175827"/>
                <a:gd name="connsiteX23" fmla="*/ 274305 w 1247364"/>
                <a:gd name="connsiteY23" fmla="*/ 2932741 h 3175827"/>
                <a:gd name="connsiteX24" fmla="*/ 114285 w 1247364"/>
                <a:gd name="connsiteY24" fmla="*/ 3047041 h 3175827"/>
                <a:gd name="connsiteX25" fmla="*/ 0 w 1247364"/>
                <a:gd name="connsiteY25" fmla="*/ 3171839 h 3175827"/>
                <a:gd name="connsiteX26" fmla="*/ 1080259 w 1247364"/>
                <a:gd name="connsiteY26" fmla="*/ 3175827 h 3175827"/>
                <a:gd name="connsiteX27" fmla="*/ 1021437 w 1247364"/>
                <a:gd name="connsiteY27" fmla="*/ 3054112 h 3175827"/>
                <a:gd name="connsiteX28" fmla="*/ 1060962 w 1247364"/>
                <a:gd name="connsiteY28" fmla="*/ 2910963 h 3175827"/>
                <a:gd name="connsiteX29" fmla="*/ 1050245 w 1247364"/>
                <a:gd name="connsiteY29" fmla="*/ 2781985 h 3175827"/>
                <a:gd name="connsiteX30" fmla="*/ 1057300 w 1247364"/>
                <a:gd name="connsiteY30" fmla="*/ 2662053 h 3175827"/>
                <a:gd name="connsiteX31" fmla="*/ 1077751 w 1247364"/>
                <a:gd name="connsiteY31" fmla="*/ 2569187 h 3175827"/>
                <a:gd name="connsiteX32" fmla="*/ 1041556 w 1247364"/>
                <a:gd name="connsiteY32" fmla="*/ 2422201 h 3175827"/>
                <a:gd name="connsiteX33" fmla="*/ 830101 w 1247364"/>
                <a:gd name="connsiteY33" fmla="*/ 2415471 h 3175827"/>
                <a:gd name="connsiteX34" fmla="*/ 865761 w 1247364"/>
                <a:gd name="connsiteY34" fmla="*/ 2217584 h 3175827"/>
                <a:gd name="connsiteX35" fmla="*/ 918032 w 1247364"/>
                <a:gd name="connsiteY35" fmla="*/ 1993356 h 3175827"/>
                <a:gd name="connsiteX36" fmla="*/ 965959 w 1247364"/>
                <a:gd name="connsiteY36" fmla="*/ 1874643 h 3175827"/>
                <a:gd name="connsiteX37" fmla="*/ 1027631 w 1247364"/>
                <a:gd name="connsiteY37" fmla="*/ 1728575 h 3175827"/>
                <a:gd name="connsiteX38" fmla="*/ 1112164 w 1247364"/>
                <a:gd name="connsiteY38" fmla="*/ 1594773 h 3175827"/>
                <a:gd name="connsiteX39" fmla="*/ 1133475 w 1247364"/>
                <a:gd name="connsiteY39" fmla="*/ 1489367 h 3175827"/>
                <a:gd name="connsiteX40" fmla="*/ 1163599 w 1247364"/>
                <a:gd name="connsiteY40" fmla="*/ 1330595 h 3175827"/>
                <a:gd name="connsiteX41" fmla="*/ 1172411 w 1247364"/>
                <a:gd name="connsiteY41" fmla="*/ 1171671 h 3175827"/>
                <a:gd name="connsiteX42" fmla="*/ 1191105 w 1247364"/>
                <a:gd name="connsiteY42" fmla="*/ 1012062 h 3175827"/>
                <a:gd name="connsiteX43" fmla="*/ 1228999 w 1247364"/>
                <a:gd name="connsiteY43" fmla="*/ 773663 h 3175827"/>
                <a:gd name="connsiteX44" fmla="*/ 1247364 w 1247364"/>
                <a:gd name="connsiteY44" fmla="*/ 556932 h 3175827"/>
                <a:gd name="connsiteX45" fmla="*/ 1228314 w 1247364"/>
                <a:gd name="connsiteY45" fmla="*/ 371694 h 3175827"/>
                <a:gd name="connsiteX46" fmla="*/ 1181402 w 1247364"/>
                <a:gd name="connsiteY46" fmla="*/ 232328 h 3175827"/>
                <a:gd name="connsiteX47" fmla="*/ 1156637 w 1247364"/>
                <a:gd name="connsiteY47" fmla="*/ 111326 h 3175827"/>
                <a:gd name="connsiteX48" fmla="*/ 1188844 w 1247364"/>
                <a:gd name="connsiteY48" fmla="*/ 0 h 3175827"/>
                <a:gd name="connsiteX49" fmla="*/ 735138 w 1247364"/>
                <a:gd name="connsiteY49" fmla="*/ 1549 h 3175827"/>
                <a:gd name="connsiteX0" fmla="*/ 735138 w 1247364"/>
                <a:gd name="connsiteY0" fmla="*/ 1549 h 3175827"/>
                <a:gd name="connsiteX1" fmla="*/ 807323 w 1247364"/>
                <a:gd name="connsiteY1" fmla="*/ 93139 h 3175827"/>
                <a:gd name="connsiteX2" fmla="*/ 841078 w 1247364"/>
                <a:gd name="connsiteY2" fmla="*/ 189911 h 3175827"/>
                <a:gd name="connsiteX3" fmla="*/ 841764 w 1247364"/>
                <a:gd name="connsiteY3" fmla="*/ 316984 h 3175827"/>
                <a:gd name="connsiteX4" fmla="*/ 828250 w 1247364"/>
                <a:gd name="connsiteY4" fmla="*/ 440425 h 3175827"/>
                <a:gd name="connsiteX5" fmla="*/ 816820 w 1247364"/>
                <a:gd name="connsiteY5" fmla="*/ 583574 h 3175827"/>
                <a:gd name="connsiteX6" fmla="*/ 815601 w 1247364"/>
                <a:gd name="connsiteY6" fmla="*/ 766194 h 3175827"/>
                <a:gd name="connsiteX7" fmla="*/ 819589 w 1247364"/>
                <a:gd name="connsiteY7" fmla="*/ 930325 h 3175827"/>
                <a:gd name="connsiteX8" fmla="*/ 779940 w 1247364"/>
                <a:gd name="connsiteY8" fmla="*/ 1099459 h 3175827"/>
                <a:gd name="connsiteX9" fmla="*/ 734755 w 1247364"/>
                <a:gd name="connsiteY9" fmla="*/ 1289904 h 3175827"/>
                <a:gd name="connsiteX10" fmla="*/ 739277 w 1247364"/>
                <a:gd name="connsiteY10" fmla="*/ 1439988 h 3175827"/>
                <a:gd name="connsiteX11" fmla="*/ 717993 w 1247364"/>
                <a:gd name="connsiteY11" fmla="*/ 1578998 h 3175827"/>
                <a:gd name="connsiteX12" fmla="*/ 707961 w 1247364"/>
                <a:gd name="connsiteY12" fmla="*/ 1602516 h 3175827"/>
                <a:gd name="connsiteX13" fmla="*/ 698080 w 1247364"/>
                <a:gd name="connsiteY13" fmla="*/ 1785492 h 3175827"/>
                <a:gd name="connsiteX14" fmla="*/ 649591 w 1247364"/>
                <a:gd name="connsiteY14" fmla="*/ 1933164 h 3175827"/>
                <a:gd name="connsiteX15" fmla="*/ 630363 w 1247364"/>
                <a:gd name="connsiteY15" fmla="*/ 2042379 h 3175827"/>
                <a:gd name="connsiteX16" fmla="*/ 633817 w 1247364"/>
                <a:gd name="connsiteY16" fmla="*/ 2256822 h 3175827"/>
                <a:gd name="connsiteX17" fmla="*/ 622236 w 1247364"/>
                <a:gd name="connsiteY17" fmla="*/ 2373794 h 3175827"/>
                <a:gd name="connsiteX18" fmla="*/ 603909 w 1247364"/>
                <a:gd name="connsiteY18" fmla="*/ 2454408 h 3175827"/>
                <a:gd name="connsiteX19" fmla="*/ 597499 w 1247364"/>
                <a:gd name="connsiteY19" fmla="*/ 2522124 h 3175827"/>
                <a:gd name="connsiteX20" fmla="*/ 617645 w 1247364"/>
                <a:gd name="connsiteY20" fmla="*/ 2659380 h 3175827"/>
                <a:gd name="connsiteX21" fmla="*/ 542870 w 1247364"/>
                <a:gd name="connsiteY21" fmla="*/ 2766869 h 3175827"/>
                <a:gd name="connsiteX22" fmla="*/ 452499 w 1247364"/>
                <a:gd name="connsiteY22" fmla="*/ 2830720 h 3175827"/>
                <a:gd name="connsiteX23" fmla="*/ 274305 w 1247364"/>
                <a:gd name="connsiteY23" fmla="*/ 2932741 h 3175827"/>
                <a:gd name="connsiteX24" fmla="*/ 114285 w 1247364"/>
                <a:gd name="connsiteY24" fmla="*/ 3047041 h 3175827"/>
                <a:gd name="connsiteX25" fmla="*/ 0 w 1247364"/>
                <a:gd name="connsiteY25" fmla="*/ 3171839 h 3175827"/>
                <a:gd name="connsiteX26" fmla="*/ 1080259 w 1247364"/>
                <a:gd name="connsiteY26" fmla="*/ 3175827 h 3175827"/>
                <a:gd name="connsiteX27" fmla="*/ 1021437 w 1247364"/>
                <a:gd name="connsiteY27" fmla="*/ 3054112 h 3175827"/>
                <a:gd name="connsiteX28" fmla="*/ 1060962 w 1247364"/>
                <a:gd name="connsiteY28" fmla="*/ 2910963 h 3175827"/>
                <a:gd name="connsiteX29" fmla="*/ 1050245 w 1247364"/>
                <a:gd name="connsiteY29" fmla="*/ 2781985 h 3175827"/>
                <a:gd name="connsiteX30" fmla="*/ 1057300 w 1247364"/>
                <a:gd name="connsiteY30" fmla="*/ 2662053 h 3175827"/>
                <a:gd name="connsiteX31" fmla="*/ 1077751 w 1247364"/>
                <a:gd name="connsiteY31" fmla="*/ 2569187 h 3175827"/>
                <a:gd name="connsiteX32" fmla="*/ 1041556 w 1247364"/>
                <a:gd name="connsiteY32" fmla="*/ 2422201 h 3175827"/>
                <a:gd name="connsiteX33" fmla="*/ 830101 w 1247364"/>
                <a:gd name="connsiteY33" fmla="*/ 2415471 h 3175827"/>
                <a:gd name="connsiteX34" fmla="*/ 865761 w 1247364"/>
                <a:gd name="connsiteY34" fmla="*/ 2217584 h 3175827"/>
                <a:gd name="connsiteX35" fmla="*/ 918032 w 1247364"/>
                <a:gd name="connsiteY35" fmla="*/ 1993356 h 3175827"/>
                <a:gd name="connsiteX36" fmla="*/ 965959 w 1247364"/>
                <a:gd name="connsiteY36" fmla="*/ 1874643 h 3175827"/>
                <a:gd name="connsiteX37" fmla="*/ 1027631 w 1247364"/>
                <a:gd name="connsiteY37" fmla="*/ 1728575 h 3175827"/>
                <a:gd name="connsiteX38" fmla="*/ 1112164 w 1247364"/>
                <a:gd name="connsiteY38" fmla="*/ 1594773 h 3175827"/>
                <a:gd name="connsiteX39" fmla="*/ 1133475 w 1247364"/>
                <a:gd name="connsiteY39" fmla="*/ 1489367 h 3175827"/>
                <a:gd name="connsiteX40" fmla="*/ 1163599 w 1247364"/>
                <a:gd name="connsiteY40" fmla="*/ 1330595 h 3175827"/>
                <a:gd name="connsiteX41" fmla="*/ 1172411 w 1247364"/>
                <a:gd name="connsiteY41" fmla="*/ 1171671 h 3175827"/>
                <a:gd name="connsiteX42" fmla="*/ 1191105 w 1247364"/>
                <a:gd name="connsiteY42" fmla="*/ 1012062 h 3175827"/>
                <a:gd name="connsiteX43" fmla="*/ 1228999 w 1247364"/>
                <a:gd name="connsiteY43" fmla="*/ 773663 h 3175827"/>
                <a:gd name="connsiteX44" fmla="*/ 1247364 w 1247364"/>
                <a:gd name="connsiteY44" fmla="*/ 556932 h 3175827"/>
                <a:gd name="connsiteX45" fmla="*/ 1228314 w 1247364"/>
                <a:gd name="connsiteY45" fmla="*/ 371694 h 3175827"/>
                <a:gd name="connsiteX46" fmla="*/ 1181402 w 1247364"/>
                <a:gd name="connsiteY46" fmla="*/ 232328 h 3175827"/>
                <a:gd name="connsiteX47" fmla="*/ 1156637 w 1247364"/>
                <a:gd name="connsiteY47" fmla="*/ 111326 h 3175827"/>
                <a:gd name="connsiteX48" fmla="*/ 1188844 w 1247364"/>
                <a:gd name="connsiteY48" fmla="*/ 0 h 3175827"/>
                <a:gd name="connsiteX49" fmla="*/ 735138 w 1247364"/>
                <a:gd name="connsiteY49" fmla="*/ 1549 h 3175827"/>
                <a:gd name="connsiteX0" fmla="*/ 735138 w 1247364"/>
                <a:gd name="connsiteY0" fmla="*/ 1549 h 3175827"/>
                <a:gd name="connsiteX1" fmla="*/ 807323 w 1247364"/>
                <a:gd name="connsiteY1" fmla="*/ 93139 h 3175827"/>
                <a:gd name="connsiteX2" fmla="*/ 841078 w 1247364"/>
                <a:gd name="connsiteY2" fmla="*/ 189911 h 3175827"/>
                <a:gd name="connsiteX3" fmla="*/ 841764 w 1247364"/>
                <a:gd name="connsiteY3" fmla="*/ 316984 h 3175827"/>
                <a:gd name="connsiteX4" fmla="*/ 828250 w 1247364"/>
                <a:gd name="connsiteY4" fmla="*/ 440425 h 3175827"/>
                <a:gd name="connsiteX5" fmla="*/ 816820 w 1247364"/>
                <a:gd name="connsiteY5" fmla="*/ 583574 h 3175827"/>
                <a:gd name="connsiteX6" fmla="*/ 815601 w 1247364"/>
                <a:gd name="connsiteY6" fmla="*/ 766194 h 3175827"/>
                <a:gd name="connsiteX7" fmla="*/ 819589 w 1247364"/>
                <a:gd name="connsiteY7" fmla="*/ 930325 h 3175827"/>
                <a:gd name="connsiteX8" fmla="*/ 779940 w 1247364"/>
                <a:gd name="connsiteY8" fmla="*/ 1099459 h 3175827"/>
                <a:gd name="connsiteX9" fmla="*/ 734755 w 1247364"/>
                <a:gd name="connsiteY9" fmla="*/ 1289904 h 3175827"/>
                <a:gd name="connsiteX10" fmla="*/ 739277 w 1247364"/>
                <a:gd name="connsiteY10" fmla="*/ 1439988 h 3175827"/>
                <a:gd name="connsiteX11" fmla="*/ 723708 w 1247364"/>
                <a:gd name="connsiteY11" fmla="*/ 1497083 h 3175827"/>
                <a:gd name="connsiteX12" fmla="*/ 707961 w 1247364"/>
                <a:gd name="connsiteY12" fmla="*/ 1602516 h 3175827"/>
                <a:gd name="connsiteX13" fmla="*/ 698080 w 1247364"/>
                <a:gd name="connsiteY13" fmla="*/ 1785492 h 3175827"/>
                <a:gd name="connsiteX14" fmla="*/ 649591 w 1247364"/>
                <a:gd name="connsiteY14" fmla="*/ 1933164 h 3175827"/>
                <a:gd name="connsiteX15" fmla="*/ 630363 w 1247364"/>
                <a:gd name="connsiteY15" fmla="*/ 2042379 h 3175827"/>
                <a:gd name="connsiteX16" fmla="*/ 633817 w 1247364"/>
                <a:gd name="connsiteY16" fmla="*/ 2256822 h 3175827"/>
                <a:gd name="connsiteX17" fmla="*/ 622236 w 1247364"/>
                <a:gd name="connsiteY17" fmla="*/ 2373794 h 3175827"/>
                <a:gd name="connsiteX18" fmla="*/ 603909 w 1247364"/>
                <a:gd name="connsiteY18" fmla="*/ 2454408 h 3175827"/>
                <a:gd name="connsiteX19" fmla="*/ 597499 w 1247364"/>
                <a:gd name="connsiteY19" fmla="*/ 2522124 h 3175827"/>
                <a:gd name="connsiteX20" fmla="*/ 617645 w 1247364"/>
                <a:gd name="connsiteY20" fmla="*/ 2659380 h 3175827"/>
                <a:gd name="connsiteX21" fmla="*/ 542870 w 1247364"/>
                <a:gd name="connsiteY21" fmla="*/ 2766869 h 3175827"/>
                <a:gd name="connsiteX22" fmla="*/ 452499 w 1247364"/>
                <a:gd name="connsiteY22" fmla="*/ 2830720 h 3175827"/>
                <a:gd name="connsiteX23" fmla="*/ 274305 w 1247364"/>
                <a:gd name="connsiteY23" fmla="*/ 2932741 h 3175827"/>
                <a:gd name="connsiteX24" fmla="*/ 114285 w 1247364"/>
                <a:gd name="connsiteY24" fmla="*/ 3047041 h 3175827"/>
                <a:gd name="connsiteX25" fmla="*/ 0 w 1247364"/>
                <a:gd name="connsiteY25" fmla="*/ 3171839 h 3175827"/>
                <a:gd name="connsiteX26" fmla="*/ 1080259 w 1247364"/>
                <a:gd name="connsiteY26" fmla="*/ 3175827 h 3175827"/>
                <a:gd name="connsiteX27" fmla="*/ 1021437 w 1247364"/>
                <a:gd name="connsiteY27" fmla="*/ 3054112 h 3175827"/>
                <a:gd name="connsiteX28" fmla="*/ 1060962 w 1247364"/>
                <a:gd name="connsiteY28" fmla="*/ 2910963 h 3175827"/>
                <a:gd name="connsiteX29" fmla="*/ 1050245 w 1247364"/>
                <a:gd name="connsiteY29" fmla="*/ 2781985 h 3175827"/>
                <a:gd name="connsiteX30" fmla="*/ 1057300 w 1247364"/>
                <a:gd name="connsiteY30" fmla="*/ 2662053 h 3175827"/>
                <a:gd name="connsiteX31" fmla="*/ 1077751 w 1247364"/>
                <a:gd name="connsiteY31" fmla="*/ 2569187 h 3175827"/>
                <a:gd name="connsiteX32" fmla="*/ 1041556 w 1247364"/>
                <a:gd name="connsiteY32" fmla="*/ 2422201 h 3175827"/>
                <a:gd name="connsiteX33" fmla="*/ 830101 w 1247364"/>
                <a:gd name="connsiteY33" fmla="*/ 2415471 h 3175827"/>
                <a:gd name="connsiteX34" fmla="*/ 865761 w 1247364"/>
                <a:gd name="connsiteY34" fmla="*/ 2217584 h 3175827"/>
                <a:gd name="connsiteX35" fmla="*/ 918032 w 1247364"/>
                <a:gd name="connsiteY35" fmla="*/ 1993356 h 3175827"/>
                <a:gd name="connsiteX36" fmla="*/ 965959 w 1247364"/>
                <a:gd name="connsiteY36" fmla="*/ 1874643 h 3175827"/>
                <a:gd name="connsiteX37" fmla="*/ 1027631 w 1247364"/>
                <a:gd name="connsiteY37" fmla="*/ 1728575 h 3175827"/>
                <a:gd name="connsiteX38" fmla="*/ 1112164 w 1247364"/>
                <a:gd name="connsiteY38" fmla="*/ 1594773 h 3175827"/>
                <a:gd name="connsiteX39" fmla="*/ 1133475 w 1247364"/>
                <a:gd name="connsiteY39" fmla="*/ 1489367 h 3175827"/>
                <a:gd name="connsiteX40" fmla="*/ 1163599 w 1247364"/>
                <a:gd name="connsiteY40" fmla="*/ 1330595 h 3175827"/>
                <a:gd name="connsiteX41" fmla="*/ 1172411 w 1247364"/>
                <a:gd name="connsiteY41" fmla="*/ 1171671 h 3175827"/>
                <a:gd name="connsiteX42" fmla="*/ 1191105 w 1247364"/>
                <a:gd name="connsiteY42" fmla="*/ 1012062 h 3175827"/>
                <a:gd name="connsiteX43" fmla="*/ 1228999 w 1247364"/>
                <a:gd name="connsiteY43" fmla="*/ 773663 h 3175827"/>
                <a:gd name="connsiteX44" fmla="*/ 1247364 w 1247364"/>
                <a:gd name="connsiteY44" fmla="*/ 556932 h 3175827"/>
                <a:gd name="connsiteX45" fmla="*/ 1228314 w 1247364"/>
                <a:gd name="connsiteY45" fmla="*/ 371694 h 3175827"/>
                <a:gd name="connsiteX46" fmla="*/ 1181402 w 1247364"/>
                <a:gd name="connsiteY46" fmla="*/ 232328 h 3175827"/>
                <a:gd name="connsiteX47" fmla="*/ 1156637 w 1247364"/>
                <a:gd name="connsiteY47" fmla="*/ 111326 h 3175827"/>
                <a:gd name="connsiteX48" fmla="*/ 1188844 w 1247364"/>
                <a:gd name="connsiteY48" fmla="*/ 0 h 3175827"/>
                <a:gd name="connsiteX49" fmla="*/ 735138 w 1247364"/>
                <a:gd name="connsiteY49" fmla="*/ 1549 h 3175827"/>
                <a:gd name="connsiteX0" fmla="*/ 735138 w 1247364"/>
                <a:gd name="connsiteY0" fmla="*/ 1549 h 3175827"/>
                <a:gd name="connsiteX1" fmla="*/ 807323 w 1247364"/>
                <a:gd name="connsiteY1" fmla="*/ 93139 h 3175827"/>
                <a:gd name="connsiteX2" fmla="*/ 841078 w 1247364"/>
                <a:gd name="connsiteY2" fmla="*/ 189911 h 3175827"/>
                <a:gd name="connsiteX3" fmla="*/ 841764 w 1247364"/>
                <a:gd name="connsiteY3" fmla="*/ 316984 h 3175827"/>
                <a:gd name="connsiteX4" fmla="*/ 828250 w 1247364"/>
                <a:gd name="connsiteY4" fmla="*/ 440425 h 3175827"/>
                <a:gd name="connsiteX5" fmla="*/ 816820 w 1247364"/>
                <a:gd name="connsiteY5" fmla="*/ 583574 h 3175827"/>
                <a:gd name="connsiteX6" fmla="*/ 815601 w 1247364"/>
                <a:gd name="connsiteY6" fmla="*/ 766194 h 3175827"/>
                <a:gd name="connsiteX7" fmla="*/ 819589 w 1247364"/>
                <a:gd name="connsiteY7" fmla="*/ 930325 h 3175827"/>
                <a:gd name="connsiteX8" fmla="*/ 779940 w 1247364"/>
                <a:gd name="connsiteY8" fmla="*/ 1099459 h 3175827"/>
                <a:gd name="connsiteX9" fmla="*/ 734755 w 1247364"/>
                <a:gd name="connsiteY9" fmla="*/ 1289904 h 3175827"/>
                <a:gd name="connsiteX10" fmla="*/ 760232 w 1247364"/>
                <a:gd name="connsiteY10" fmla="*/ 1363788 h 3175827"/>
                <a:gd name="connsiteX11" fmla="*/ 723708 w 1247364"/>
                <a:gd name="connsiteY11" fmla="*/ 1497083 h 3175827"/>
                <a:gd name="connsiteX12" fmla="*/ 707961 w 1247364"/>
                <a:gd name="connsiteY12" fmla="*/ 1602516 h 3175827"/>
                <a:gd name="connsiteX13" fmla="*/ 698080 w 1247364"/>
                <a:gd name="connsiteY13" fmla="*/ 1785492 h 3175827"/>
                <a:gd name="connsiteX14" fmla="*/ 649591 w 1247364"/>
                <a:gd name="connsiteY14" fmla="*/ 1933164 h 3175827"/>
                <a:gd name="connsiteX15" fmla="*/ 630363 w 1247364"/>
                <a:gd name="connsiteY15" fmla="*/ 2042379 h 3175827"/>
                <a:gd name="connsiteX16" fmla="*/ 633817 w 1247364"/>
                <a:gd name="connsiteY16" fmla="*/ 2256822 h 3175827"/>
                <a:gd name="connsiteX17" fmla="*/ 622236 w 1247364"/>
                <a:gd name="connsiteY17" fmla="*/ 2373794 h 3175827"/>
                <a:gd name="connsiteX18" fmla="*/ 603909 w 1247364"/>
                <a:gd name="connsiteY18" fmla="*/ 2454408 h 3175827"/>
                <a:gd name="connsiteX19" fmla="*/ 597499 w 1247364"/>
                <a:gd name="connsiteY19" fmla="*/ 2522124 h 3175827"/>
                <a:gd name="connsiteX20" fmla="*/ 617645 w 1247364"/>
                <a:gd name="connsiteY20" fmla="*/ 2659380 h 3175827"/>
                <a:gd name="connsiteX21" fmla="*/ 542870 w 1247364"/>
                <a:gd name="connsiteY21" fmla="*/ 2766869 h 3175827"/>
                <a:gd name="connsiteX22" fmla="*/ 452499 w 1247364"/>
                <a:gd name="connsiteY22" fmla="*/ 2830720 h 3175827"/>
                <a:gd name="connsiteX23" fmla="*/ 274305 w 1247364"/>
                <a:gd name="connsiteY23" fmla="*/ 2932741 h 3175827"/>
                <a:gd name="connsiteX24" fmla="*/ 114285 w 1247364"/>
                <a:gd name="connsiteY24" fmla="*/ 3047041 h 3175827"/>
                <a:gd name="connsiteX25" fmla="*/ 0 w 1247364"/>
                <a:gd name="connsiteY25" fmla="*/ 3171839 h 3175827"/>
                <a:gd name="connsiteX26" fmla="*/ 1080259 w 1247364"/>
                <a:gd name="connsiteY26" fmla="*/ 3175827 h 3175827"/>
                <a:gd name="connsiteX27" fmla="*/ 1021437 w 1247364"/>
                <a:gd name="connsiteY27" fmla="*/ 3054112 h 3175827"/>
                <a:gd name="connsiteX28" fmla="*/ 1060962 w 1247364"/>
                <a:gd name="connsiteY28" fmla="*/ 2910963 h 3175827"/>
                <a:gd name="connsiteX29" fmla="*/ 1050245 w 1247364"/>
                <a:gd name="connsiteY29" fmla="*/ 2781985 h 3175827"/>
                <a:gd name="connsiteX30" fmla="*/ 1057300 w 1247364"/>
                <a:gd name="connsiteY30" fmla="*/ 2662053 h 3175827"/>
                <a:gd name="connsiteX31" fmla="*/ 1077751 w 1247364"/>
                <a:gd name="connsiteY31" fmla="*/ 2569187 h 3175827"/>
                <a:gd name="connsiteX32" fmla="*/ 1041556 w 1247364"/>
                <a:gd name="connsiteY32" fmla="*/ 2422201 h 3175827"/>
                <a:gd name="connsiteX33" fmla="*/ 830101 w 1247364"/>
                <a:gd name="connsiteY33" fmla="*/ 2415471 h 3175827"/>
                <a:gd name="connsiteX34" fmla="*/ 865761 w 1247364"/>
                <a:gd name="connsiteY34" fmla="*/ 2217584 h 3175827"/>
                <a:gd name="connsiteX35" fmla="*/ 918032 w 1247364"/>
                <a:gd name="connsiteY35" fmla="*/ 1993356 h 3175827"/>
                <a:gd name="connsiteX36" fmla="*/ 965959 w 1247364"/>
                <a:gd name="connsiteY36" fmla="*/ 1874643 h 3175827"/>
                <a:gd name="connsiteX37" fmla="*/ 1027631 w 1247364"/>
                <a:gd name="connsiteY37" fmla="*/ 1728575 h 3175827"/>
                <a:gd name="connsiteX38" fmla="*/ 1112164 w 1247364"/>
                <a:gd name="connsiteY38" fmla="*/ 1594773 h 3175827"/>
                <a:gd name="connsiteX39" fmla="*/ 1133475 w 1247364"/>
                <a:gd name="connsiteY39" fmla="*/ 1489367 h 3175827"/>
                <a:gd name="connsiteX40" fmla="*/ 1163599 w 1247364"/>
                <a:gd name="connsiteY40" fmla="*/ 1330595 h 3175827"/>
                <a:gd name="connsiteX41" fmla="*/ 1172411 w 1247364"/>
                <a:gd name="connsiteY41" fmla="*/ 1171671 h 3175827"/>
                <a:gd name="connsiteX42" fmla="*/ 1191105 w 1247364"/>
                <a:gd name="connsiteY42" fmla="*/ 1012062 h 3175827"/>
                <a:gd name="connsiteX43" fmla="*/ 1228999 w 1247364"/>
                <a:gd name="connsiteY43" fmla="*/ 773663 h 3175827"/>
                <a:gd name="connsiteX44" fmla="*/ 1247364 w 1247364"/>
                <a:gd name="connsiteY44" fmla="*/ 556932 h 3175827"/>
                <a:gd name="connsiteX45" fmla="*/ 1228314 w 1247364"/>
                <a:gd name="connsiteY45" fmla="*/ 371694 h 3175827"/>
                <a:gd name="connsiteX46" fmla="*/ 1181402 w 1247364"/>
                <a:gd name="connsiteY46" fmla="*/ 232328 h 3175827"/>
                <a:gd name="connsiteX47" fmla="*/ 1156637 w 1247364"/>
                <a:gd name="connsiteY47" fmla="*/ 111326 h 3175827"/>
                <a:gd name="connsiteX48" fmla="*/ 1188844 w 1247364"/>
                <a:gd name="connsiteY48" fmla="*/ 0 h 3175827"/>
                <a:gd name="connsiteX49" fmla="*/ 735138 w 1247364"/>
                <a:gd name="connsiteY49" fmla="*/ 1549 h 3175827"/>
                <a:gd name="connsiteX0" fmla="*/ 735138 w 1247364"/>
                <a:gd name="connsiteY0" fmla="*/ 1549 h 3175827"/>
                <a:gd name="connsiteX1" fmla="*/ 807323 w 1247364"/>
                <a:gd name="connsiteY1" fmla="*/ 93139 h 3175827"/>
                <a:gd name="connsiteX2" fmla="*/ 841078 w 1247364"/>
                <a:gd name="connsiteY2" fmla="*/ 189911 h 3175827"/>
                <a:gd name="connsiteX3" fmla="*/ 841764 w 1247364"/>
                <a:gd name="connsiteY3" fmla="*/ 316984 h 3175827"/>
                <a:gd name="connsiteX4" fmla="*/ 828250 w 1247364"/>
                <a:gd name="connsiteY4" fmla="*/ 440425 h 3175827"/>
                <a:gd name="connsiteX5" fmla="*/ 816820 w 1247364"/>
                <a:gd name="connsiteY5" fmla="*/ 583574 h 3175827"/>
                <a:gd name="connsiteX6" fmla="*/ 815601 w 1247364"/>
                <a:gd name="connsiteY6" fmla="*/ 766194 h 3175827"/>
                <a:gd name="connsiteX7" fmla="*/ 819589 w 1247364"/>
                <a:gd name="connsiteY7" fmla="*/ 930325 h 3175827"/>
                <a:gd name="connsiteX8" fmla="*/ 779940 w 1247364"/>
                <a:gd name="connsiteY8" fmla="*/ 1099459 h 3175827"/>
                <a:gd name="connsiteX9" fmla="*/ 734755 w 1247364"/>
                <a:gd name="connsiteY9" fmla="*/ 1289904 h 3175827"/>
                <a:gd name="connsiteX10" fmla="*/ 760232 w 1247364"/>
                <a:gd name="connsiteY10" fmla="*/ 1363788 h 3175827"/>
                <a:gd name="connsiteX11" fmla="*/ 723708 w 1247364"/>
                <a:gd name="connsiteY11" fmla="*/ 1497083 h 3175827"/>
                <a:gd name="connsiteX12" fmla="*/ 707961 w 1247364"/>
                <a:gd name="connsiteY12" fmla="*/ 1602516 h 3175827"/>
                <a:gd name="connsiteX13" fmla="*/ 698080 w 1247364"/>
                <a:gd name="connsiteY13" fmla="*/ 1785492 h 3175827"/>
                <a:gd name="connsiteX14" fmla="*/ 649591 w 1247364"/>
                <a:gd name="connsiteY14" fmla="*/ 1933164 h 3175827"/>
                <a:gd name="connsiteX15" fmla="*/ 630363 w 1247364"/>
                <a:gd name="connsiteY15" fmla="*/ 2042379 h 3175827"/>
                <a:gd name="connsiteX16" fmla="*/ 633817 w 1247364"/>
                <a:gd name="connsiteY16" fmla="*/ 2256822 h 3175827"/>
                <a:gd name="connsiteX17" fmla="*/ 622236 w 1247364"/>
                <a:gd name="connsiteY17" fmla="*/ 2373794 h 3175827"/>
                <a:gd name="connsiteX18" fmla="*/ 603909 w 1247364"/>
                <a:gd name="connsiteY18" fmla="*/ 2454408 h 3175827"/>
                <a:gd name="connsiteX19" fmla="*/ 597499 w 1247364"/>
                <a:gd name="connsiteY19" fmla="*/ 2522124 h 3175827"/>
                <a:gd name="connsiteX20" fmla="*/ 617645 w 1247364"/>
                <a:gd name="connsiteY20" fmla="*/ 2659380 h 3175827"/>
                <a:gd name="connsiteX21" fmla="*/ 542870 w 1247364"/>
                <a:gd name="connsiteY21" fmla="*/ 2766869 h 3175827"/>
                <a:gd name="connsiteX22" fmla="*/ 452499 w 1247364"/>
                <a:gd name="connsiteY22" fmla="*/ 2830720 h 3175827"/>
                <a:gd name="connsiteX23" fmla="*/ 274305 w 1247364"/>
                <a:gd name="connsiteY23" fmla="*/ 2932741 h 3175827"/>
                <a:gd name="connsiteX24" fmla="*/ 114285 w 1247364"/>
                <a:gd name="connsiteY24" fmla="*/ 3047041 h 3175827"/>
                <a:gd name="connsiteX25" fmla="*/ 0 w 1247364"/>
                <a:gd name="connsiteY25" fmla="*/ 3171839 h 3175827"/>
                <a:gd name="connsiteX26" fmla="*/ 1080259 w 1247364"/>
                <a:gd name="connsiteY26" fmla="*/ 3175827 h 3175827"/>
                <a:gd name="connsiteX27" fmla="*/ 1021437 w 1247364"/>
                <a:gd name="connsiteY27" fmla="*/ 3054112 h 3175827"/>
                <a:gd name="connsiteX28" fmla="*/ 1060962 w 1247364"/>
                <a:gd name="connsiteY28" fmla="*/ 2910963 h 3175827"/>
                <a:gd name="connsiteX29" fmla="*/ 1050245 w 1247364"/>
                <a:gd name="connsiteY29" fmla="*/ 2781985 h 3175827"/>
                <a:gd name="connsiteX30" fmla="*/ 1057300 w 1247364"/>
                <a:gd name="connsiteY30" fmla="*/ 2662053 h 3175827"/>
                <a:gd name="connsiteX31" fmla="*/ 1077751 w 1247364"/>
                <a:gd name="connsiteY31" fmla="*/ 2569187 h 3175827"/>
                <a:gd name="connsiteX32" fmla="*/ 1041556 w 1247364"/>
                <a:gd name="connsiteY32" fmla="*/ 2422201 h 3175827"/>
                <a:gd name="connsiteX33" fmla="*/ 988216 w 1247364"/>
                <a:gd name="connsiteY33" fmla="*/ 2287836 h 3175827"/>
                <a:gd name="connsiteX34" fmla="*/ 865761 w 1247364"/>
                <a:gd name="connsiteY34" fmla="*/ 2217584 h 3175827"/>
                <a:gd name="connsiteX35" fmla="*/ 918032 w 1247364"/>
                <a:gd name="connsiteY35" fmla="*/ 1993356 h 3175827"/>
                <a:gd name="connsiteX36" fmla="*/ 965959 w 1247364"/>
                <a:gd name="connsiteY36" fmla="*/ 1874643 h 3175827"/>
                <a:gd name="connsiteX37" fmla="*/ 1027631 w 1247364"/>
                <a:gd name="connsiteY37" fmla="*/ 1728575 h 3175827"/>
                <a:gd name="connsiteX38" fmla="*/ 1112164 w 1247364"/>
                <a:gd name="connsiteY38" fmla="*/ 1594773 h 3175827"/>
                <a:gd name="connsiteX39" fmla="*/ 1133475 w 1247364"/>
                <a:gd name="connsiteY39" fmla="*/ 1489367 h 3175827"/>
                <a:gd name="connsiteX40" fmla="*/ 1163599 w 1247364"/>
                <a:gd name="connsiteY40" fmla="*/ 1330595 h 3175827"/>
                <a:gd name="connsiteX41" fmla="*/ 1172411 w 1247364"/>
                <a:gd name="connsiteY41" fmla="*/ 1171671 h 3175827"/>
                <a:gd name="connsiteX42" fmla="*/ 1191105 w 1247364"/>
                <a:gd name="connsiteY42" fmla="*/ 1012062 h 3175827"/>
                <a:gd name="connsiteX43" fmla="*/ 1228999 w 1247364"/>
                <a:gd name="connsiteY43" fmla="*/ 773663 h 3175827"/>
                <a:gd name="connsiteX44" fmla="*/ 1247364 w 1247364"/>
                <a:gd name="connsiteY44" fmla="*/ 556932 h 3175827"/>
                <a:gd name="connsiteX45" fmla="*/ 1228314 w 1247364"/>
                <a:gd name="connsiteY45" fmla="*/ 371694 h 3175827"/>
                <a:gd name="connsiteX46" fmla="*/ 1181402 w 1247364"/>
                <a:gd name="connsiteY46" fmla="*/ 232328 h 3175827"/>
                <a:gd name="connsiteX47" fmla="*/ 1156637 w 1247364"/>
                <a:gd name="connsiteY47" fmla="*/ 111326 h 3175827"/>
                <a:gd name="connsiteX48" fmla="*/ 1188844 w 1247364"/>
                <a:gd name="connsiteY48" fmla="*/ 0 h 3175827"/>
                <a:gd name="connsiteX49" fmla="*/ 735138 w 1247364"/>
                <a:gd name="connsiteY49" fmla="*/ 1549 h 3175827"/>
                <a:gd name="connsiteX0" fmla="*/ 735138 w 1247364"/>
                <a:gd name="connsiteY0" fmla="*/ 1549 h 3175827"/>
                <a:gd name="connsiteX1" fmla="*/ 807323 w 1247364"/>
                <a:gd name="connsiteY1" fmla="*/ 93139 h 3175827"/>
                <a:gd name="connsiteX2" fmla="*/ 841078 w 1247364"/>
                <a:gd name="connsiteY2" fmla="*/ 189911 h 3175827"/>
                <a:gd name="connsiteX3" fmla="*/ 841764 w 1247364"/>
                <a:gd name="connsiteY3" fmla="*/ 316984 h 3175827"/>
                <a:gd name="connsiteX4" fmla="*/ 828250 w 1247364"/>
                <a:gd name="connsiteY4" fmla="*/ 440425 h 3175827"/>
                <a:gd name="connsiteX5" fmla="*/ 816820 w 1247364"/>
                <a:gd name="connsiteY5" fmla="*/ 583574 h 3175827"/>
                <a:gd name="connsiteX6" fmla="*/ 815601 w 1247364"/>
                <a:gd name="connsiteY6" fmla="*/ 766194 h 3175827"/>
                <a:gd name="connsiteX7" fmla="*/ 819589 w 1247364"/>
                <a:gd name="connsiteY7" fmla="*/ 930325 h 3175827"/>
                <a:gd name="connsiteX8" fmla="*/ 779940 w 1247364"/>
                <a:gd name="connsiteY8" fmla="*/ 1099459 h 3175827"/>
                <a:gd name="connsiteX9" fmla="*/ 734755 w 1247364"/>
                <a:gd name="connsiteY9" fmla="*/ 1289904 h 3175827"/>
                <a:gd name="connsiteX10" fmla="*/ 760232 w 1247364"/>
                <a:gd name="connsiteY10" fmla="*/ 1363788 h 3175827"/>
                <a:gd name="connsiteX11" fmla="*/ 723708 w 1247364"/>
                <a:gd name="connsiteY11" fmla="*/ 1497083 h 3175827"/>
                <a:gd name="connsiteX12" fmla="*/ 707961 w 1247364"/>
                <a:gd name="connsiteY12" fmla="*/ 1602516 h 3175827"/>
                <a:gd name="connsiteX13" fmla="*/ 698080 w 1247364"/>
                <a:gd name="connsiteY13" fmla="*/ 1785492 h 3175827"/>
                <a:gd name="connsiteX14" fmla="*/ 649591 w 1247364"/>
                <a:gd name="connsiteY14" fmla="*/ 1933164 h 3175827"/>
                <a:gd name="connsiteX15" fmla="*/ 630363 w 1247364"/>
                <a:gd name="connsiteY15" fmla="*/ 2042379 h 3175827"/>
                <a:gd name="connsiteX16" fmla="*/ 633817 w 1247364"/>
                <a:gd name="connsiteY16" fmla="*/ 2256822 h 3175827"/>
                <a:gd name="connsiteX17" fmla="*/ 622236 w 1247364"/>
                <a:gd name="connsiteY17" fmla="*/ 2373794 h 3175827"/>
                <a:gd name="connsiteX18" fmla="*/ 603909 w 1247364"/>
                <a:gd name="connsiteY18" fmla="*/ 2454408 h 3175827"/>
                <a:gd name="connsiteX19" fmla="*/ 597499 w 1247364"/>
                <a:gd name="connsiteY19" fmla="*/ 2522124 h 3175827"/>
                <a:gd name="connsiteX20" fmla="*/ 617645 w 1247364"/>
                <a:gd name="connsiteY20" fmla="*/ 2659380 h 3175827"/>
                <a:gd name="connsiteX21" fmla="*/ 542870 w 1247364"/>
                <a:gd name="connsiteY21" fmla="*/ 2766869 h 3175827"/>
                <a:gd name="connsiteX22" fmla="*/ 452499 w 1247364"/>
                <a:gd name="connsiteY22" fmla="*/ 2830720 h 3175827"/>
                <a:gd name="connsiteX23" fmla="*/ 274305 w 1247364"/>
                <a:gd name="connsiteY23" fmla="*/ 2932741 h 3175827"/>
                <a:gd name="connsiteX24" fmla="*/ 114285 w 1247364"/>
                <a:gd name="connsiteY24" fmla="*/ 3047041 h 3175827"/>
                <a:gd name="connsiteX25" fmla="*/ 0 w 1247364"/>
                <a:gd name="connsiteY25" fmla="*/ 3171839 h 3175827"/>
                <a:gd name="connsiteX26" fmla="*/ 1080259 w 1247364"/>
                <a:gd name="connsiteY26" fmla="*/ 3175827 h 3175827"/>
                <a:gd name="connsiteX27" fmla="*/ 1021437 w 1247364"/>
                <a:gd name="connsiteY27" fmla="*/ 3054112 h 3175827"/>
                <a:gd name="connsiteX28" fmla="*/ 1060962 w 1247364"/>
                <a:gd name="connsiteY28" fmla="*/ 2910963 h 3175827"/>
                <a:gd name="connsiteX29" fmla="*/ 1050245 w 1247364"/>
                <a:gd name="connsiteY29" fmla="*/ 2781985 h 3175827"/>
                <a:gd name="connsiteX30" fmla="*/ 1057300 w 1247364"/>
                <a:gd name="connsiteY30" fmla="*/ 2662053 h 3175827"/>
                <a:gd name="connsiteX31" fmla="*/ 1077751 w 1247364"/>
                <a:gd name="connsiteY31" fmla="*/ 2569187 h 3175827"/>
                <a:gd name="connsiteX32" fmla="*/ 1041556 w 1247364"/>
                <a:gd name="connsiteY32" fmla="*/ 2422201 h 3175827"/>
                <a:gd name="connsiteX33" fmla="*/ 988216 w 1247364"/>
                <a:gd name="connsiteY33" fmla="*/ 2287836 h 3175827"/>
                <a:gd name="connsiteX34" fmla="*/ 980061 w 1247364"/>
                <a:gd name="connsiteY34" fmla="*/ 2240444 h 3175827"/>
                <a:gd name="connsiteX35" fmla="*/ 918032 w 1247364"/>
                <a:gd name="connsiteY35" fmla="*/ 1993356 h 3175827"/>
                <a:gd name="connsiteX36" fmla="*/ 965959 w 1247364"/>
                <a:gd name="connsiteY36" fmla="*/ 1874643 h 3175827"/>
                <a:gd name="connsiteX37" fmla="*/ 1027631 w 1247364"/>
                <a:gd name="connsiteY37" fmla="*/ 1728575 h 3175827"/>
                <a:gd name="connsiteX38" fmla="*/ 1112164 w 1247364"/>
                <a:gd name="connsiteY38" fmla="*/ 1594773 h 3175827"/>
                <a:gd name="connsiteX39" fmla="*/ 1133475 w 1247364"/>
                <a:gd name="connsiteY39" fmla="*/ 1489367 h 3175827"/>
                <a:gd name="connsiteX40" fmla="*/ 1163599 w 1247364"/>
                <a:gd name="connsiteY40" fmla="*/ 1330595 h 3175827"/>
                <a:gd name="connsiteX41" fmla="*/ 1172411 w 1247364"/>
                <a:gd name="connsiteY41" fmla="*/ 1171671 h 3175827"/>
                <a:gd name="connsiteX42" fmla="*/ 1191105 w 1247364"/>
                <a:gd name="connsiteY42" fmla="*/ 1012062 h 3175827"/>
                <a:gd name="connsiteX43" fmla="*/ 1228999 w 1247364"/>
                <a:gd name="connsiteY43" fmla="*/ 773663 h 3175827"/>
                <a:gd name="connsiteX44" fmla="*/ 1247364 w 1247364"/>
                <a:gd name="connsiteY44" fmla="*/ 556932 h 3175827"/>
                <a:gd name="connsiteX45" fmla="*/ 1228314 w 1247364"/>
                <a:gd name="connsiteY45" fmla="*/ 371694 h 3175827"/>
                <a:gd name="connsiteX46" fmla="*/ 1181402 w 1247364"/>
                <a:gd name="connsiteY46" fmla="*/ 232328 h 3175827"/>
                <a:gd name="connsiteX47" fmla="*/ 1156637 w 1247364"/>
                <a:gd name="connsiteY47" fmla="*/ 111326 h 3175827"/>
                <a:gd name="connsiteX48" fmla="*/ 1188844 w 1247364"/>
                <a:gd name="connsiteY48" fmla="*/ 0 h 3175827"/>
                <a:gd name="connsiteX49" fmla="*/ 735138 w 1247364"/>
                <a:gd name="connsiteY49" fmla="*/ 1549 h 3175827"/>
                <a:gd name="connsiteX0" fmla="*/ 735138 w 1247364"/>
                <a:gd name="connsiteY0" fmla="*/ 1549 h 3175827"/>
                <a:gd name="connsiteX1" fmla="*/ 807323 w 1247364"/>
                <a:gd name="connsiteY1" fmla="*/ 93139 h 3175827"/>
                <a:gd name="connsiteX2" fmla="*/ 841078 w 1247364"/>
                <a:gd name="connsiteY2" fmla="*/ 189911 h 3175827"/>
                <a:gd name="connsiteX3" fmla="*/ 841764 w 1247364"/>
                <a:gd name="connsiteY3" fmla="*/ 316984 h 3175827"/>
                <a:gd name="connsiteX4" fmla="*/ 828250 w 1247364"/>
                <a:gd name="connsiteY4" fmla="*/ 440425 h 3175827"/>
                <a:gd name="connsiteX5" fmla="*/ 816820 w 1247364"/>
                <a:gd name="connsiteY5" fmla="*/ 583574 h 3175827"/>
                <a:gd name="connsiteX6" fmla="*/ 815601 w 1247364"/>
                <a:gd name="connsiteY6" fmla="*/ 766194 h 3175827"/>
                <a:gd name="connsiteX7" fmla="*/ 819589 w 1247364"/>
                <a:gd name="connsiteY7" fmla="*/ 930325 h 3175827"/>
                <a:gd name="connsiteX8" fmla="*/ 779940 w 1247364"/>
                <a:gd name="connsiteY8" fmla="*/ 1099459 h 3175827"/>
                <a:gd name="connsiteX9" fmla="*/ 734755 w 1247364"/>
                <a:gd name="connsiteY9" fmla="*/ 1289904 h 3175827"/>
                <a:gd name="connsiteX10" fmla="*/ 760232 w 1247364"/>
                <a:gd name="connsiteY10" fmla="*/ 1363788 h 3175827"/>
                <a:gd name="connsiteX11" fmla="*/ 723708 w 1247364"/>
                <a:gd name="connsiteY11" fmla="*/ 1497083 h 3175827"/>
                <a:gd name="connsiteX12" fmla="*/ 707961 w 1247364"/>
                <a:gd name="connsiteY12" fmla="*/ 1602516 h 3175827"/>
                <a:gd name="connsiteX13" fmla="*/ 698080 w 1247364"/>
                <a:gd name="connsiteY13" fmla="*/ 1785492 h 3175827"/>
                <a:gd name="connsiteX14" fmla="*/ 649591 w 1247364"/>
                <a:gd name="connsiteY14" fmla="*/ 1933164 h 3175827"/>
                <a:gd name="connsiteX15" fmla="*/ 630363 w 1247364"/>
                <a:gd name="connsiteY15" fmla="*/ 2042379 h 3175827"/>
                <a:gd name="connsiteX16" fmla="*/ 633817 w 1247364"/>
                <a:gd name="connsiteY16" fmla="*/ 2256822 h 3175827"/>
                <a:gd name="connsiteX17" fmla="*/ 622236 w 1247364"/>
                <a:gd name="connsiteY17" fmla="*/ 2373794 h 3175827"/>
                <a:gd name="connsiteX18" fmla="*/ 603909 w 1247364"/>
                <a:gd name="connsiteY18" fmla="*/ 2454408 h 3175827"/>
                <a:gd name="connsiteX19" fmla="*/ 597499 w 1247364"/>
                <a:gd name="connsiteY19" fmla="*/ 2522124 h 3175827"/>
                <a:gd name="connsiteX20" fmla="*/ 617645 w 1247364"/>
                <a:gd name="connsiteY20" fmla="*/ 2659380 h 3175827"/>
                <a:gd name="connsiteX21" fmla="*/ 542870 w 1247364"/>
                <a:gd name="connsiteY21" fmla="*/ 2766869 h 3175827"/>
                <a:gd name="connsiteX22" fmla="*/ 452499 w 1247364"/>
                <a:gd name="connsiteY22" fmla="*/ 2830720 h 3175827"/>
                <a:gd name="connsiteX23" fmla="*/ 274305 w 1247364"/>
                <a:gd name="connsiteY23" fmla="*/ 2932741 h 3175827"/>
                <a:gd name="connsiteX24" fmla="*/ 114285 w 1247364"/>
                <a:gd name="connsiteY24" fmla="*/ 3047041 h 3175827"/>
                <a:gd name="connsiteX25" fmla="*/ 0 w 1247364"/>
                <a:gd name="connsiteY25" fmla="*/ 3171839 h 3175827"/>
                <a:gd name="connsiteX26" fmla="*/ 1080259 w 1247364"/>
                <a:gd name="connsiteY26" fmla="*/ 3175827 h 3175827"/>
                <a:gd name="connsiteX27" fmla="*/ 1021437 w 1247364"/>
                <a:gd name="connsiteY27" fmla="*/ 3054112 h 3175827"/>
                <a:gd name="connsiteX28" fmla="*/ 1060962 w 1247364"/>
                <a:gd name="connsiteY28" fmla="*/ 2910963 h 3175827"/>
                <a:gd name="connsiteX29" fmla="*/ 1050245 w 1247364"/>
                <a:gd name="connsiteY29" fmla="*/ 2781985 h 3175827"/>
                <a:gd name="connsiteX30" fmla="*/ 1057300 w 1247364"/>
                <a:gd name="connsiteY30" fmla="*/ 2662053 h 3175827"/>
                <a:gd name="connsiteX31" fmla="*/ 1077751 w 1247364"/>
                <a:gd name="connsiteY31" fmla="*/ 2569187 h 3175827"/>
                <a:gd name="connsiteX32" fmla="*/ 1041556 w 1247364"/>
                <a:gd name="connsiteY32" fmla="*/ 2422201 h 3175827"/>
                <a:gd name="connsiteX33" fmla="*/ 988216 w 1247364"/>
                <a:gd name="connsiteY33" fmla="*/ 2287836 h 3175827"/>
                <a:gd name="connsiteX34" fmla="*/ 980061 w 1247364"/>
                <a:gd name="connsiteY34" fmla="*/ 2240444 h 3175827"/>
                <a:gd name="connsiteX35" fmla="*/ 983004 w 1247364"/>
                <a:gd name="connsiteY35" fmla="*/ 2126748 h 3175827"/>
                <a:gd name="connsiteX36" fmla="*/ 918032 w 1247364"/>
                <a:gd name="connsiteY36" fmla="*/ 1993356 h 3175827"/>
                <a:gd name="connsiteX37" fmla="*/ 965959 w 1247364"/>
                <a:gd name="connsiteY37" fmla="*/ 1874643 h 3175827"/>
                <a:gd name="connsiteX38" fmla="*/ 1027631 w 1247364"/>
                <a:gd name="connsiteY38" fmla="*/ 1728575 h 3175827"/>
                <a:gd name="connsiteX39" fmla="*/ 1112164 w 1247364"/>
                <a:gd name="connsiteY39" fmla="*/ 1594773 h 3175827"/>
                <a:gd name="connsiteX40" fmla="*/ 1133475 w 1247364"/>
                <a:gd name="connsiteY40" fmla="*/ 1489367 h 3175827"/>
                <a:gd name="connsiteX41" fmla="*/ 1163599 w 1247364"/>
                <a:gd name="connsiteY41" fmla="*/ 1330595 h 3175827"/>
                <a:gd name="connsiteX42" fmla="*/ 1172411 w 1247364"/>
                <a:gd name="connsiteY42" fmla="*/ 1171671 h 3175827"/>
                <a:gd name="connsiteX43" fmla="*/ 1191105 w 1247364"/>
                <a:gd name="connsiteY43" fmla="*/ 1012062 h 3175827"/>
                <a:gd name="connsiteX44" fmla="*/ 1228999 w 1247364"/>
                <a:gd name="connsiteY44" fmla="*/ 773663 h 3175827"/>
                <a:gd name="connsiteX45" fmla="*/ 1247364 w 1247364"/>
                <a:gd name="connsiteY45" fmla="*/ 556932 h 3175827"/>
                <a:gd name="connsiteX46" fmla="*/ 1228314 w 1247364"/>
                <a:gd name="connsiteY46" fmla="*/ 371694 h 3175827"/>
                <a:gd name="connsiteX47" fmla="*/ 1181402 w 1247364"/>
                <a:gd name="connsiteY47" fmla="*/ 232328 h 3175827"/>
                <a:gd name="connsiteX48" fmla="*/ 1156637 w 1247364"/>
                <a:gd name="connsiteY48" fmla="*/ 111326 h 3175827"/>
                <a:gd name="connsiteX49" fmla="*/ 1188844 w 1247364"/>
                <a:gd name="connsiteY49" fmla="*/ 0 h 3175827"/>
                <a:gd name="connsiteX50" fmla="*/ 735138 w 1247364"/>
                <a:gd name="connsiteY50" fmla="*/ 1549 h 3175827"/>
                <a:gd name="connsiteX0" fmla="*/ 735138 w 1247364"/>
                <a:gd name="connsiteY0" fmla="*/ 1549 h 3175827"/>
                <a:gd name="connsiteX1" fmla="*/ 807323 w 1247364"/>
                <a:gd name="connsiteY1" fmla="*/ 93139 h 3175827"/>
                <a:gd name="connsiteX2" fmla="*/ 841078 w 1247364"/>
                <a:gd name="connsiteY2" fmla="*/ 189911 h 3175827"/>
                <a:gd name="connsiteX3" fmla="*/ 841764 w 1247364"/>
                <a:gd name="connsiteY3" fmla="*/ 316984 h 3175827"/>
                <a:gd name="connsiteX4" fmla="*/ 828250 w 1247364"/>
                <a:gd name="connsiteY4" fmla="*/ 440425 h 3175827"/>
                <a:gd name="connsiteX5" fmla="*/ 816820 w 1247364"/>
                <a:gd name="connsiteY5" fmla="*/ 583574 h 3175827"/>
                <a:gd name="connsiteX6" fmla="*/ 815601 w 1247364"/>
                <a:gd name="connsiteY6" fmla="*/ 766194 h 3175827"/>
                <a:gd name="connsiteX7" fmla="*/ 819589 w 1247364"/>
                <a:gd name="connsiteY7" fmla="*/ 930325 h 3175827"/>
                <a:gd name="connsiteX8" fmla="*/ 779940 w 1247364"/>
                <a:gd name="connsiteY8" fmla="*/ 1099459 h 3175827"/>
                <a:gd name="connsiteX9" fmla="*/ 734755 w 1247364"/>
                <a:gd name="connsiteY9" fmla="*/ 1289904 h 3175827"/>
                <a:gd name="connsiteX10" fmla="*/ 760232 w 1247364"/>
                <a:gd name="connsiteY10" fmla="*/ 1363788 h 3175827"/>
                <a:gd name="connsiteX11" fmla="*/ 723708 w 1247364"/>
                <a:gd name="connsiteY11" fmla="*/ 1497083 h 3175827"/>
                <a:gd name="connsiteX12" fmla="*/ 707961 w 1247364"/>
                <a:gd name="connsiteY12" fmla="*/ 1602516 h 3175827"/>
                <a:gd name="connsiteX13" fmla="*/ 698080 w 1247364"/>
                <a:gd name="connsiteY13" fmla="*/ 1785492 h 3175827"/>
                <a:gd name="connsiteX14" fmla="*/ 649591 w 1247364"/>
                <a:gd name="connsiteY14" fmla="*/ 1933164 h 3175827"/>
                <a:gd name="connsiteX15" fmla="*/ 630363 w 1247364"/>
                <a:gd name="connsiteY15" fmla="*/ 2042379 h 3175827"/>
                <a:gd name="connsiteX16" fmla="*/ 633817 w 1247364"/>
                <a:gd name="connsiteY16" fmla="*/ 2256822 h 3175827"/>
                <a:gd name="connsiteX17" fmla="*/ 622236 w 1247364"/>
                <a:gd name="connsiteY17" fmla="*/ 2373794 h 3175827"/>
                <a:gd name="connsiteX18" fmla="*/ 603909 w 1247364"/>
                <a:gd name="connsiteY18" fmla="*/ 2454408 h 3175827"/>
                <a:gd name="connsiteX19" fmla="*/ 597499 w 1247364"/>
                <a:gd name="connsiteY19" fmla="*/ 2522124 h 3175827"/>
                <a:gd name="connsiteX20" fmla="*/ 617645 w 1247364"/>
                <a:gd name="connsiteY20" fmla="*/ 2659380 h 3175827"/>
                <a:gd name="connsiteX21" fmla="*/ 542870 w 1247364"/>
                <a:gd name="connsiteY21" fmla="*/ 2766869 h 3175827"/>
                <a:gd name="connsiteX22" fmla="*/ 452499 w 1247364"/>
                <a:gd name="connsiteY22" fmla="*/ 2830720 h 3175827"/>
                <a:gd name="connsiteX23" fmla="*/ 274305 w 1247364"/>
                <a:gd name="connsiteY23" fmla="*/ 2932741 h 3175827"/>
                <a:gd name="connsiteX24" fmla="*/ 114285 w 1247364"/>
                <a:gd name="connsiteY24" fmla="*/ 3047041 h 3175827"/>
                <a:gd name="connsiteX25" fmla="*/ 0 w 1247364"/>
                <a:gd name="connsiteY25" fmla="*/ 3171839 h 3175827"/>
                <a:gd name="connsiteX26" fmla="*/ 1080259 w 1247364"/>
                <a:gd name="connsiteY26" fmla="*/ 3175827 h 3175827"/>
                <a:gd name="connsiteX27" fmla="*/ 1021437 w 1247364"/>
                <a:gd name="connsiteY27" fmla="*/ 3054112 h 3175827"/>
                <a:gd name="connsiteX28" fmla="*/ 1060962 w 1247364"/>
                <a:gd name="connsiteY28" fmla="*/ 2910963 h 3175827"/>
                <a:gd name="connsiteX29" fmla="*/ 1050245 w 1247364"/>
                <a:gd name="connsiteY29" fmla="*/ 2781985 h 3175827"/>
                <a:gd name="connsiteX30" fmla="*/ 1057300 w 1247364"/>
                <a:gd name="connsiteY30" fmla="*/ 2662053 h 3175827"/>
                <a:gd name="connsiteX31" fmla="*/ 1077751 w 1247364"/>
                <a:gd name="connsiteY31" fmla="*/ 2569187 h 3175827"/>
                <a:gd name="connsiteX32" fmla="*/ 1041556 w 1247364"/>
                <a:gd name="connsiteY32" fmla="*/ 2422201 h 3175827"/>
                <a:gd name="connsiteX33" fmla="*/ 988216 w 1247364"/>
                <a:gd name="connsiteY33" fmla="*/ 2287836 h 3175827"/>
                <a:gd name="connsiteX34" fmla="*/ 980061 w 1247364"/>
                <a:gd name="connsiteY34" fmla="*/ 2240444 h 3175827"/>
                <a:gd name="connsiteX35" fmla="*/ 983004 w 1247364"/>
                <a:gd name="connsiteY35" fmla="*/ 2126748 h 3175827"/>
                <a:gd name="connsiteX36" fmla="*/ 1017092 w 1247364"/>
                <a:gd name="connsiteY36" fmla="*/ 2029551 h 3175827"/>
                <a:gd name="connsiteX37" fmla="*/ 965959 w 1247364"/>
                <a:gd name="connsiteY37" fmla="*/ 1874643 h 3175827"/>
                <a:gd name="connsiteX38" fmla="*/ 1027631 w 1247364"/>
                <a:gd name="connsiteY38" fmla="*/ 1728575 h 3175827"/>
                <a:gd name="connsiteX39" fmla="*/ 1112164 w 1247364"/>
                <a:gd name="connsiteY39" fmla="*/ 1594773 h 3175827"/>
                <a:gd name="connsiteX40" fmla="*/ 1133475 w 1247364"/>
                <a:gd name="connsiteY40" fmla="*/ 1489367 h 3175827"/>
                <a:gd name="connsiteX41" fmla="*/ 1163599 w 1247364"/>
                <a:gd name="connsiteY41" fmla="*/ 1330595 h 3175827"/>
                <a:gd name="connsiteX42" fmla="*/ 1172411 w 1247364"/>
                <a:gd name="connsiteY42" fmla="*/ 1171671 h 3175827"/>
                <a:gd name="connsiteX43" fmla="*/ 1191105 w 1247364"/>
                <a:gd name="connsiteY43" fmla="*/ 1012062 h 3175827"/>
                <a:gd name="connsiteX44" fmla="*/ 1228999 w 1247364"/>
                <a:gd name="connsiteY44" fmla="*/ 773663 h 3175827"/>
                <a:gd name="connsiteX45" fmla="*/ 1247364 w 1247364"/>
                <a:gd name="connsiteY45" fmla="*/ 556932 h 3175827"/>
                <a:gd name="connsiteX46" fmla="*/ 1228314 w 1247364"/>
                <a:gd name="connsiteY46" fmla="*/ 371694 h 3175827"/>
                <a:gd name="connsiteX47" fmla="*/ 1181402 w 1247364"/>
                <a:gd name="connsiteY47" fmla="*/ 232328 h 3175827"/>
                <a:gd name="connsiteX48" fmla="*/ 1156637 w 1247364"/>
                <a:gd name="connsiteY48" fmla="*/ 111326 h 3175827"/>
                <a:gd name="connsiteX49" fmla="*/ 1188844 w 1247364"/>
                <a:gd name="connsiteY49" fmla="*/ 0 h 3175827"/>
                <a:gd name="connsiteX50" fmla="*/ 735138 w 1247364"/>
                <a:gd name="connsiteY50" fmla="*/ 1549 h 3175827"/>
                <a:gd name="connsiteX0" fmla="*/ 735138 w 1247364"/>
                <a:gd name="connsiteY0" fmla="*/ 1549 h 3175827"/>
                <a:gd name="connsiteX1" fmla="*/ 807323 w 1247364"/>
                <a:gd name="connsiteY1" fmla="*/ 93139 h 3175827"/>
                <a:gd name="connsiteX2" fmla="*/ 841078 w 1247364"/>
                <a:gd name="connsiteY2" fmla="*/ 189911 h 3175827"/>
                <a:gd name="connsiteX3" fmla="*/ 841764 w 1247364"/>
                <a:gd name="connsiteY3" fmla="*/ 316984 h 3175827"/>
                <a:gd name="connsiteX4" fmla="*/ 828250 w 1247364"/>
                <a:gd name="connsiteY4" fmla="*/ 440425 h 3175827"/>
                <a:gd name="connsiteX5" fmla="*/ 816820 w 1247364"/>
                <a:gd name="connsiteY5" fmla="*/ 583574 h 3175827"/>
                <a:gd name="connsiteX6" fmla="*/ 815601 w 1247364"/>
                <a:gd name="connsiteY6" fmla="*/ 766194 h 3175827"/>
                <a:gd name="connsiteX7" fmla="*/ 819589 w 1247364"/>
                <a:gd name="connsiteY7" fmla="*/ 930325 h 3175827"/>
                <a:gd name="connsiteX8" fmla="*/ 779940 w 1247364"/>
                <a:gd name="connsiteY8" fmla="*/ 1099459 h 3175827"/>
                <a:gd name="connsiteX9" fmla="*/ 734755 w 1247364"/>
                <a:gd name="connsiteY9" fmla="*/ 1289904 h 3175827"/>
                <a:gd name="connsiteX10" fmla="*/ 760232 w 1247364"/>
                <a:gd name="connsiteY10" fmla="*/ 1363788 h 3175827"/>
                <a:gd name="connsiteX11" fmla="*/ 723708 w 1247364"/>
                <a:gd name="connsiteY11" fmla="*/ 1497083 h 3175827"/>
                <a:gd name="connsiteX12" fmla="*/ 707961 w 1247364"/>
                <a:gd name="connsiteY12" fmla="*/ 1602516 h 3175827"/>
                <a:gd name="connsiteX13" fmla="*/ 698080 w 1247364"/>
                <a:gd name="connsiteY13" fmla="*/ 1785492 h 3175827"/>
                <a:gd name="connsiteX14" fmla="*/ 649591 w 1247364"/>
                <a:gd name="connsiteY14" fmla="*/ 1933164 h 3175827"/>
                <a:gd name="connsiteX15" fmla="*/ 630363 w 1247364"/>
                <a:gd name="connsiteY15" fmla="*/ 2042379 h 3175827"/>
                <a:gd name="connsiteX16" fmla="*/ 633817 w 1247364"/>
                <a:gd name="connsiteY16" fmla="*/ 2256822 h 3175827"/>
                <a:gd name="connsiteX17" fmla="*/ 622236 w 1247364"/>
                <a:gd name="connsiteY17" fmla="*/ 2373794 h 3175827"/>
                <a:gd name="connsiteX18" fmla="*/ 603909 w 1247364"/>
                <a:gd name="connsiteY18" fmla="*/ 2454408 h 3175827"/>
                <a:gd name="connsiteX19" fmla="*/ 597499 w 1247364"/>
                <a:gd name="connsiteY19" fmla="*/ 2522124 h 3175827"/>
                <a:gd name="connsiteX20" fmla="*/ 617645 w 1247364"/>
                <a:gd name="connsiteY20" fmla="*/ 2659380 h 3175827"/>
                <a:gd name="connsiteX21" fmla="*/ 542870 w 1247364"/>
                <a:gd name="connsiteY21" fmla="*/ 2766869 h 3175827"/>
                <a:gd name="connsiteX22" fmla="*/ 452499 w 1247364"/>
                <a:gd name="connsiteY22" fmla="*/ 2830720 h 3175827"/>
                <a:gd name="connsiteX23" fmla="*/ 274305 w 1247364"/>
                <a:gd name="connsiteY23" fmla="*/ 2932741 h 3175827"/>
                <a:gd name="connsiteX24" fmla="*/ 114285 w 1247364"/>
                <a:gd name="connsiteY24" fmla="*/ 3047041 h 3175827"/>
                <a:gd name="connsiteX25" fmla="*/ 0 w 1247364"/>
                <a:gd name="connsiteY25" fmla="*/ 3171839 h 3175827"/>
                <a:gd name="connsiteX26" fmla="*/ 1080259 w 1247364"/>
                <a:gd name="connsiteY26" fmla="*/ 3175827 h 3175827"/>
                <a:gd name="connsiteX27" fmla="*/ 1021437 w 1247364"/>
                <a:gd name="connsiteY27" fmla="*/ 3054112 h 3175827"/>
                <a:gd name="connsiteX28" fmla="*/ 1060962 w 1247364"/>
                <a:gd name="connsiteY28" fmla="*/ 2910963 h 3175827"/>
                <a:gd name="connsiteX29" fmla="*/ 1050245 w 1247364"/>
                <a:gd name="connsiteY29" fmla="*/ 2781985 h 3175827"/>
                <a:gd name="connsiteX30" fmla="*/ 1057300 w 1247364"/>
                <a:gd name="connsiteY30" fmla="*/ 2662053 h 3175827"/>
                <a:gd name="connsiteX31" fmla="*/ 1077751 w 1247364"/>
                <a:gd name="connsiteY31" fmla="*/ 2569187 h 3175827"/>
                <a:gd name="connsiteX32" fmla="*/ 1041556 w 1247364"/>
                <a:gd name="connsiteY32" fmla="*/ 2422201 h 3175827"/>
                <a:gd name="connsiteX33" fmla="*/ 988216 w 1247364"/>
                <a:gd name="connsiteY33" fmla="*/ 2287836 h 3175827"/>
                <a:gd name="connsiteX34" fmla="*/ 980061 w 1247364"/>
                <a:gd name="connsiteY34" fmla="*/ 2240444 h 3175827"/>
                <a:gd name="connsiteX35" fmla="*/ 983004 w 1247364"/>
                <a:gd name="connsiteY35" fmla="*/ 2126748 h 3175827"/>
                <a:gd name="connsiteX36" fmla="*/ 1017092 w 1247364"/>
                <a:gd name="connsiteY36" fmla="*/ 2029551 h 3175827"/>
                <a:gd name="connsiteX37" fmla="*/ 1063114 w 1247364"/>
                <a:gd name="connsiteY37" fmla="*/ 1891788 h 3175827"/>
                <a:gd name="connsiteX38" fmla="*/ 1027631 w 1247364"/>
                <a:gd name="connsiteY38" fmla="*/ 1728575 h 3175827"/>
                <a:gd name="connsiteX39" fmla="*/ 1112164 w 1247364"/>
                <a:gd name="connsiteY39" fmla="*/ 1594773 h 3175827"/>
                <a:gd name="connsiteX40" fmla="*/ 1133475 w 1247364"/>
                <a:gd name="connsiteY40" fmla="*/ 1489367 h 3175827"/>
                <a:gd name="connsiteX41" fmla="*/ 1163599 w 1247364"/>
                <a:gd name="connsiteY41" fmla="*/ 1330595 h 3175827"/>
                <a:gd name="connsiteX42" fmla="*/ 1172411 w 1247364"/>
                <a:gd name="connsiteY42" fmla="*/ 1171671 h 3175827"/>
                <a:gd name="connsiteX43" fmla="*/ 1191105 w 1247364"/>
                <a:gd name="connsiteY43" fmla="*/ 1012062 h 3175827"/>
                <a:gd name="connsiteX44" fmla="*/ 1228999 w 1247364"/>
                <a:gd name="connsiteY44" fmla="*/ 773663 h 3175827"/>
                <a:gd name="connsiteX45" fmla="*/ 1247364 w 1247364"/>
                <a:gd name="connsiteY45" fmla="*/ 556932 h 3175827"/>
                <a:gd name="connsiteX46" fmla="*/ 1228314 w 1247364"/>
                <a:gd name="connsiteY46" fmla="*/ 371694 h 3175827"/>
                <a:gd name="connsiteX47" fmla="*/ 1181402 w 1247364"/>
                <a:gd name="connsiteY47" fmla="*/ 232328 h 3175827"/>
                <a:gd name="connsiteX48" fmla="*/ 1156637 w 1247364"/>
                <a:gd name="connsiteY48" fmla="*/ 111326 h 3175827"/>
                <a:gd name="connsiteX49" fmla="*/ 1188844 w 1247364"/>
                <a:gd name="connsiteY49" fmla="*/ 0 h 3175827"/>
                <a:gd name="connsiteX50" fmla="*/ 735138 w 1247364"/>
                <a:gd name="connsiteY50" fmla="*/ 1549 h 3175827"/>
                <a:gd name="connsiteX0" fmla="*/ 735138 w 1247364"/>
                <a:gd name="connsiteY0" fmla="*/ 1549 h 3175827"/>
                <a:gd name="connsiteX1" fmla="*/ 807323 w 1247364"/>
                <a:gd name="connsiteY1" fmla="*/ 93139 h 3175827"/>
                <a:gd name="connsiteX2" fmla="*/ 841078 w 1247364"/>
                <a:gd name="connsiteY2" fmla="*/ 189911 h 3175827"/>
                <a:gd name="connsiteX3" fmla="*/ 841764 w 1247364"/>
                <a:gd name="connsiteY3" fmla="*/ 316984 h 3175827"/>
                <a:gd name="connsiteX4" fmla="*/ 828250 w 1247364"/>
                <a:gd name="connsiteY4" fmla="*/ 440425 h 3175827"/>
                <a:gd name="connsiteX5" fmla="*/ 816820 w 1247364"/>
                <a:gd name="connsiteY5" fmla="*/ 583574 h 3175827"/>
                <a:gd name="connsiteX6" fmla="*/ 815601 w 1247364"/>
                <a:gd name="connsiteY6" fmla="*/ 766194 h 3175827"/>
                <a:gd name="connsiteX7" fmla="*/ 819589 w 1247364"/>
                <a:gd name="connsiteY7" fmla="*/ 930325 h 3175827"/>
                <a:gd name="connsiteX8" fmla="*/ 779940 w 1247364"/>
                <a:gd name="connsiteY8" fmla="*/ 1099459 h 3175827"/>
                <a:gd name="connsiteX9" fmla="*/ 734755 w 1247364"/>
                <a:gd name="connsiteY9" fmla="*/ 1289904 h 3175827"/>
                <a:gd name="connsiteX10" fmla="*/ 760232 w 1247364"/>
                <a:gd name="connsiteY10" fmla="*/ 1363788 h 3175827"/>
                <a:gd name="connsiteX11" fmla="*/ 723708 w 1247364"/>
                <a:gd name="connsiteY11" fmla="*/ 1497083 h 3175827"/>
                <a:gd name="connsiteX12" fmla="*/ 707961 w 1247364"/>
                <a:gd name="connsiteY12" fmla="*/ 1602516 h 3175827"/>
                <a:gd name="connsiteX13" fmla="*/ 698080 w 1247364"/>
                <a:gd name="connsiteY13" fmla="*/ 1785492 h 3175827"/>
                <a:gd name="connsiteX14" fmla="*/ 649591 w 1247364"/>
                <a:gd name="connsiteY14" fmla="*/ 1933164 h 3175827"/>
                <a:gd name="connsiteX15" fmla="*/ 630363 w 1247364"/>
                <a:gd name="connsiteY15" fmla="*/ 2042379 h 3175827"/>
                <a:gd name="connsiteX16" fmla="*/ 633817 w 1247364"/>
                <a:gd name="connsiteY16" fmla="*/ 2256822 h 3175827"/>
                <a:gd name="connsiteX17" fmla="*/ 622236 w 1247364"/>
                <a:gd name="connsiteY17" fmla="*/ 2373794 h 3175827"/>
                <a:gd name="connsiteX18" fmla="*/ 603909 w 1247364"/>
                <a:gd name="connsiteY18" fmla="*/ 2454408 h 3175827"/>
                <a:gd name="connsiteX19" fmla="*/ 597499 w 1247364"/>
                <a:gd name="connsiteY19" fmla="*/ 2522124 h 3175827"/>
                <a:gd name="connsiteX20" fmla="*/ 617645 w 1247364"/>
                <a:gd name="connsiteY20" fmla="*/ 2659380 h 3175827"/>
                <a:gd name="connsiteX21" fmla="*/ 542870 w 1247364"/>
                <a:gd name="connsiteY21" fmla="*/ 2766869 h 3175827"/>
                <a:gd name="connsiteX22" fmla="*/ 452499 w 1247364"/>
                <a:gd name="connsiteY22" fmla="*/ 2830720 h 3175827"/>
                <a:gd name="connsiteX23" fmla="*/ 274305 w 1247364"/>
                <a:gd name="connsiteY23" fmla="*/ 2932741 h 3175827"/>
                <a:gd name="connsiteX24" fmla="*/ 114285 w 1247364"/>
                <a:gd name="connsiteY24" fmla="*/ 3047041 h 3175827"/>
                <a:gd name="connsiteX25" fmla="*/ 0 w 1247364"/>
                <a:gd name="connsiteY25" fmla="*/ 3171839 h 3175827"/>
                <a:gd name="connsiteX26" fmla="*/ 1080259 w 1247364"/>
                <a:gd name="connsiteY26" fmla="*/ 3175827 h 3175827"/>
                <a:gd name="connsiteX27" fmla="*/ 1021437 w 1247364"/>
                <a:gd name="connsiteY27" fmla="*/ 3054112 h 3175827"/>
                <a:gd name="connsiteX28" fmla="*/ 1060962 w 1247364"/>
                <a:gd name="connsiteY28" fmla="*/ 2910963 h 3175827"/>
                <a:gd name="connsiteX29" fmla="*/ 1050245 w 1247364"/>
                <a:gd name="connsiteY29" fmla="*/ 2781985 h 3175827"/>
                <a:gd name="connsiteX30" fmla="*/ 1057300 w 1247364"/>
                <a:gd name="connsiteY30" fmla="*/ 2662053 h 3175827"/>
                <a:gd name="connsiteX31" fmla="*/ 1077751 w 1247364"/>
                <a:gd name="connsiteY31" fmla="*/ 2569187 h 3175827"/>
                <a:gd name="connsiteX32" fmla="*/ 1041556 w 1247364"/>
                <a:gd name="connsiteY32" fmla="*/ 2422201 h 3175827"/>
                <a:gd name="connsiteX33" fmla="*/ 988216 w 1247364"/>
                <a:gd name="connsiteY33" fmla="*/ 2287836 h 3175827"/>
                <a:gd name="connsiteX34" fmla="*/ 980061 w 1247364"/>
                <a:gd name="connsiteY34" fmla="*/ 2240444 h 3175827"/>
                <a:gd name="connsiteX35" fmla="*/ 983004 w 1247364"/>
                <a:gd name="connsiteY35" fmla="*/ 2126748 h 3175827"/>
                <a:gd name="connsiteX36" fmla="*/ 1017092 w 1247364"/>
                <a:gd name="connsiteY36" fmla="*/ 2029551 h 3175827"/>
                <a:gd name="connsiteX37" fmla="*/ 1063114 w 1247364"/>
                <a:gd name="connsiteY37" fmla="*/ 1891788 h 3175827"/>
                <a:gd name="connsiteX38" fmla="*/ 1100021 w 1247364"/>
                <a:gd name="connsiteY38" fmla="*/ 1749530 h 3175827"/>
                <a:gd name="connsiteX39" fmla="*/ 1112164 w 1247364"/>
                <a:gd name="connsiteY39" fmla="*/ 1594773 h 3175827"/>
                <a:gd name="connsiteX40" fmla="*/ 1133475 w 1247364"/>
                <a:gd name="connsiteY40" fmla="*/ 1489367 h 3175827"/>
                <a:gd name="connsiteX41" fmla="*/ 1163599 w 1247364"/>
                <a:gd name="connsiteY41" fmla="*/ 1330595 h 3175827"/>
                <a:gd name="connsiteX42" fmla="*/ 1172411 w 1247364"/>
                <a:gd name="connsiteY42" fmla="*/ 1171671 h 3175827"/>
                <a:gd name="connsiteX43" fmla="*/ 1191105 w 1247364"/>
                <a:gd name="connsiteY43" fmla="*/ 1012062 h 3175827"/>
                <a:gd name="connsiteX44" fmla="*/ 1228999 w 1247364"/>
                <a:gd name="connsiteY44" fmla="*/ 773663 h 3175827"/>
                <a:gd name="connsiteX45" fmla="*/ 1247364 w 1247364"/>
                <a:gd name="connsiteY45" fmla="*/ 556932 h 3175827"/>
                <a:gd name="connsiteX46" fmla="*/ 1228314 w 1247364"/>
                <a:gd name="connsiteY46" fmla="*/ 371694 h 3175827"/>
                <a:gd name="connsiteX47" fmla="*/ 1181402 w 1247364"/>
                <a:gd name="connsiteY47" fmla="*/ 232328 h 3175827"/>
                <a:gd name="connsiteX48" fmla="*/ 1156637 w 1247364"/>
                <a:gd name="connsiteY48" fmla="*/ 111326 h 3175827"/>
                <a:gd name="connsiteX49" fmla="*/ 1188844 w 1247364"/>
                <a:gd name="connsiteY49" fmla="*/ 0 h 3175827"/>
                <a:gd name="connsiteX50" fmla="*/ 735138 w 1247364"/>
                <a:gd name="connsiteY50" fmla="*/ 1549 h 3175827"/>
                <a:gd name="connsiteX0" fmla="*/ 735138 w 1247364"/>
                <a:gd name="connsiteY0" fmla="*/ 1549 h 3175827"/>
                <a:gd name="connsiteX1" fmla="*/ 807323 w 1247364"/>
                <a:gd name="connsiteY1" fmla="*/ 93139 h 3175827"/>
                <a:gd name="connsiteX2" fmla="*/ 841078 w 1247364"/>
                <a:gd name="connsiteY2" fmla="*/ 189911 h 3175827"/>
                <a:gd name="connsiteX3" fmla="*/ 841764 w 1247364"/>
                <a:gd name="connsiteY3" fmla="*/ 316984 h 3175827"/>
                <a:gd name="connsiteX4" fmla="*/ 828250 w 1247364"/>
                <a:gd name="connsiteY4" fmla="*/ 440425 h 3175827"/>
                <a:gd name="connsiteX5" fmla="*/ 816820 w 1247364"/>
                <a:gd name="connsiteY5" fmla="*/ 583574 h 3175827"/>
                <a:gd name="connsiteX6" fmla="*/ 815601 w 1247364"/>
                <a:gd name="connsiteY6" fmla="*/ 766194 h 3175827"/>
                <a:gd name="connsiteX7" fmla="*/ 819589 w 1247364"/>
                <a:gd name="connsiteY7" fmla="*/ 930325 h 3175827"/>
                <a:gd name="connsiteX8" fmla="*/ 779940 w 1247364"/>
                <a:gd name="connsiteY8" fmla="*/ 1099459 h 3175827"/>
                <a:gd name="connsiteX9" fmla="*/ 734755 w 1247364"/>
                <a:gd name="connsiteY9" fmla="*/ 1289904 h 3175827"/>
                <a:gd name="connsiteX10" fmla="*/ 760232 w 1247364"/>
                <a:gd name="connsiteY10" fmla="*/ 1363788 h 3175827"/>
                <a:gd name="connsiteX11" fmla="*/ 723708 w 1247364"/>
                <a:gd name="connsiteY11" fmla="*/ 1497083 h 3175827"/>
                <a:gd name="connsiteX12" fmla="*/ 707961 w 1247364"/>
                <a:gd name="connsiteY12" fmla="*/ 1602516 h 3175827"/>
                <a:gd name="connsiteX13" fmla="*/ 698080 w 1247364"/>
                <a:gd name="connsiteY13" fmla="*/ 1785492 h 3175827"/>
                <a:gd name="connsiteX14" fmla="*/ 649591 w 1247364"/>
                <a:gd name="connsiteY14" fmla="*/ 1933164 h 3175827"/>
                <a:gd name="connsiteX15" fmla="*/ 630363 w 1247364"/>
                <a:gd name="connsiteY15" fmla="*/ 2042379 h 3175827"/>
                <a:gd name="connsiteX16" fmla="*/ 633817 w 1247364"/>
                <a:gd name="connsiteY16" fmla="*/ 2256822 h 3175827"/>
                <a:gd name="connsiteX17" fmla="*/ 622236 w 1247364"/>
                <a:gd name="connsiteY17" fmla="*/ 2373794 h 3175827"/>
                <a:gd name="connsiteX18" fmla="*/ 603909 w 1247364"/>
                <a:gd name="connsiteY18" fmla="*/ 2454408 h 3175827"/>
                <a:gd name="connsiteX19" fmla="*/ 597499 w 1247364"/>
                <a:gd name="connsiteY19" fmla="*/ 2522124 h 3175827"/>
                <a:gd name="connsiteX20" fmla="*/ 617645 w 1247364"/>
                <a:gd name="connsiteY20" fmla="*/ 2659380 h 3175827"/>
                <a:gd name="connsiteX21" fmla="*/ 542870 w 1247364"/>
                <a:gd name="connsiteY21" fmla="*/ 2766869 h 3175827"/>
                <a:gd name="connsiteX22" fmla="*/ 452499 w 1247364"/>
                <a:gd name="connsiteY22" fmla="*/ 2830720 h 3175827"/>
                <a:gd name="connsiteX23" fmla="*/ 274305 w 1247364"/>
                <a:gd name="connsiteY23" fmla="*/ 2932741 h 3175827"/>
                <a:gd name="connsiteX24" fmla="*/ 114285 w 1247364"/>
                <a:gd name="connsiteY24" fmla="*/ 3047041 h 3175827"/>
                <a:gd name="connsiteX25" fmla="*/ 0 w 1247364"/>
                <a:gd name="connsiteY25" fmla="*/ 3171839 h 3175827"/>
                <a:gd name="connsiteX26" fmla="*/ 1080259 w 1247364"/>
                <a:gd name="connsiteY26" fmla="*/ 3175827 h 3175827"/>
                <a:gd name="connsiteX27" fmla="*/ 1021437 w 1247364"/>
                <a:gd name="connsiteY27" fmla="*/ 3054112 h 3175827"/>
                <a:gd name="connsiteX28" fmla="*/ 1060962 w 1247364"/>
                <a:gd name="connsiteY28" fmla="*/ 2910963 h 3175827"/>
                <a:gd name="connsiteX29" fmla="*/ 1050245 w 1247364"/>
                <a:gd name="connsiteY29" fmla="*/ 2781985 h 3175827"/>
                <a:gd name="connsiteX30" fmla="*/ 1057300 w 1247364"/>
                <a:gd name="connsiteY30" fmla="*/ 2662053 h 3175827"/>
                <a:gd name="connsiteX31" fmla="*/ 1077751 w 1247364"/>
                <a:gd name="connsiteY31" fmla="*/ 2569187 h 3175827"/>
                <a:gd name="connsiteX32" fmla="*/ 1041556 w 1247364"/>
                <a:gd name="connsiteY32" fmla="*/ 2422201 h 3175827"/>
                <a:gd name="connsiteX33" fmla="*/ 988216 w 1247364"/>
                <a:gd name="connsiteY33" fmla="*/ 2287836 h 3175827"/>
                <a:gd name="connsiteX34" fmla="*/ 980061 w 1247364"/>
                <a:gd name="connsiteY34" fmla="*/ 2240444 h 3175827"/>
                <a:gd name="connsiteX35" fmla="*/ 983004 w 1247364"/>
                <a:gd name="connsiteY35" fmla="*/ 2126748 h 3175827"/>
                <a:gd name="connsiteX36" fmla="*/ 1017092 w 1247364"/>
                <a:gd name="connsiteY36" fmla="*/ 2029551 h 3175827"/>
                <a:gd name="connsiteX37" fmla="*/ 1063114 w 1247364"/>
                <a:gd name="connsiteY37" fmla="*/ 1891788 h 3175827"/>
                <a:gd name="connsiteX38" fmla="*/ 1100021 w 1247364"/>
                <a:gd name="connsiteY38" fmla="*/ 1749530 h 3175827"/>
                <a:gd name="connsiteX39" fmla="*/ 1112164 w 1247364"/>
                <a:gd name="connsiteY39" fmla="*/ 1594773 h 3175827"/>
                <a:gd name="connsiteX40" fmla="*/ 1108710 w 1247364"/>
                <a:gd name="connsiteY40" fmla="*/ 1521752 h 3175827"/>
                <a:gd name="connsiteX41" fmla="*/ 1163599 w 1247364"/>
                <a:gd name="connsiteY41" fmla="*/ 1330595 h 3175827"/>
                <a:gd name="connsiteX42" fmla="*/ 1172411 w 1247364"/>
                <a:gd name="connsiteY42" fmla="*/ 1171671 h 3175827"/>
                <a:gd name="connsiteX43" fmla="*/ 1191105 w 1247364"/>
                <a:gd name="connsiteY43" fmla="*/ 1012062 h 3175827"/>
                <a:gd name="connsiteX44" fmla="*/ 1228999 w 1247364"/>
                <a:gd name="connsiteY44" fmla="*/ 773663 h 3175827"/>
                <a:gd name="connsiteX45" fmla="*/ 1247364 w 1247364"/>
                <a:gd name="connsiteY45" fmla="*/ 556932 h 3175827"/>
                <a:gd name="connsiteX46" fmla="*/ 1228314 w 1247364"/>
                <a:gd name="connsiteY46" fmla="*/ 371694 h 3175827"/>
                <a:gd name="connsiteX47" fmla="*/ 1181402 w 1247364"/>
                <a:gd name="connsiteY47" fmla="*/ 232328 h 3175827"/>
                <a:gd name="connsiteX48" fmla="*/ 1156637 w 1247364"/>
                <a:gd name="connsiteY48" fmla="*/ 111326 h 3175827"/>
                <a:gd name="connsiteX49" fmla="*/ 1188844 w 1247364"/>
                <a:gd name="connsiteY49" fmla="*/ 0 h 3175827"/>
                <a:gd name="connsiteX50" fmla="*/ 735138 w 1247364"/>
                <a:gd name="connsiteY50" fmla="*/ 1549 h 3175827"/>
                <a:gd name="connsiteX0" fmla="*/ 735138 w 1247364"/>
                <a:gd name="connsiteY0" fmla="*/ 1549 h 3175827"/>
                <a:gd name="connsiteX1" fmla="*/ 807323 w 1247364"/>
                <a:gd name="connsiteY1" fmla="*/ 93139 h 3175827"/>
                <a:gd name="connsiteX2" fmla="*/ 841078 w 1247364"/>
                <a:gd name="connsiteY2" fmla="*/ 189911 h 3175827"/>
                <a:gd name="connsiteX3" fmla="*/ 841764 w 1247364"/>
                <a:gd name="connsiteY3" fmla="*/ 316984 h 3175827"/>
                <a:gd name="connsiteX4" fmla="*/ 828250 w 1247364"/>
                <a:gd name="connsiteY4" fmla="*/ 440425 h 3175827"/>
                <a:gd name="connsiteX5" fmla="*/ 816820 w 1247364"/>
                <a:gd name="connsiteY5" fmla="*/ 583574 h 3175827"/>
                <a:gd name="connsiteX6" fmla="*/ 815601 w 1247364"/>
                <a:gd name="connsiteY6" fmla="*/ 766194 h 3175827"/>
                <a:gd name="connsiteX7" fmla="*/ 819589 w 1247364"/>
                <a:gd name="connsiteY7" fmla="*/ 930325 h 3175827"/>
                <a:gd name="connsiteX8" fmla="*/ 779940 w 1247364"/>
                <a:gd name="connsiteY8" fmla="*/ 1099459 h 3175827"/>
                <a:gd name="connsiteX9" fmla="*/ 734755 w 1247364"/>
                <a:gd name="connsiteY9" fmla="*/ 1289904 h 3175827"/>
                <a:gd name="connsiteX10" fmla="*/ 760232 w 1247364"/>
                <a:gd name="connsiteY10" fmla="*/ 1363788 h 3175827"/>
                <a:gd name="connsiteX11" fmla="*/ 723708 w 1247364"/>
                <a:gd name="connsiteY11" fmla="*/ 1497083 h 3175827"/>
                <a:gd name="connsiteX12" fmla="*/ 707961 w 1247364"/>
                <a:gd name="connsiteY12" fmla="*/ 1602516 h 3175827"/>
                <a:gd name="connsiteX13" fmla="*/ 698080 w 1247364"/>
                <a:gd name="connsiteY13" fmla="*/ 1785492 h 3175827"/>
                <a:gd name="connsiteX14" fmla="*/ 649591 w 1247364"/>
                <a:gd name="connsiteY14" fmla="*/ 1933164 h 3175827"/>
                <a:gd name="connsiteX15" fmla="*/ 630363 w 1247364"/>
                <a:gd name="connsiteY15" fmla="*/ 2042379 h 3175827"/>
                <a:gd name="connsiteX16" fmla="*/ 633817 w 1247364"/>
                <a:gd name="connsiteY16" fmla="*/ 2256822 h 3175827"/>
                <a:gd name="connsiteX17" fmla="*/ 622236 w 1247364"/>
                <a:gd name="connsiteY17" fmla="*/ 2373794 h 3175827"/>
                <a:gd name="connsiteX18" fmla="*/ 603909 w 1247364"/>
                <a:gd name="connsiteY18" fmla="*/ 2454408 h 3175827"/>
                <a:gd name="connsiteX19" fmla="*/ 597499 w 1247364"/>
                <a:gd name="connsiteY19" fmla="*/ 2522124 h 3175827"/>
                <a:gd name="connsiteX20" fmla="*/ 617645 w 1247364"/>
                <a:gd name="connsiteY20" fmla="*/ 2659380 h 3175827"/>
                <a:gd name="connsiteX21" fmla="*/ 542870 w 1247364"/>
                <a:gd name="connsiteY21" fmla="*/ 2766869 h 3175827"/>
                <a:gd name="connsiteX22" fmla="*/ 452499 w 1247364"/>
                <a:gd name="connsiteY22" fmla="*/ 2830720 h 3175827"/>
                <a:gd name="connsiteX23" fmla="*/ 274305 w 1247364"/>
                <a:gd name="connsiteY23" fmla="*/ 2932741 h 3175827"/>
                <a:gd name="connsiteX24" fmla="*/ 114285 w 1247364"/>
                <a:gd name="connsiteY24" fmla="*/ 3047041 h 3175827"/>
                <a:gd name="connsiteX25" fmla="*/ 0 w 1247364"/>
                <a:gd name="connsiteY25" fmla="*/ 3171839 h 3175827"/>
                <a:gd name="connsiteX26" fmla="*/ 1080259 w 1247364"/>
                <a:gd name="connsiteY26" fmla="*/ 3175827 h 3175827"/>
                <a:gd name="connsiteX27" fmla="*/ 1021437 w 1247364"/>
                <a:gd name="connsiteY27" fmla="*/ 3054112 h 3175827"/>
                <a:gd name="connsiteX28" fmla="*/ 1060962 w 1247364"/>
                <a:gd name="connsiteY28" fmla="*/ 2910963 h 3175827"/>
                <a:gd name="connsiteX29" fmla="*/ 1050245 w 1247364"/>
                <a:gd name="connsiteY29" fmla="*/ 2781985 h 3175827"/>
                <a:gd name="connsiteX30" fmla="*/ 1057300 w 1247364"/>
                <a:gd name="connsiteY30" fmla="*/ 2662053 h 3175827"/>
                <a:gd name="connsiteX31" fmla="*/ 1077751 w 1247364"/>
                <a:gd name="connsiteY31" fmla="*/ 2569187 h 3175827"/>
                <a:gd name="connsiteX32" fmla="*/ 1041556 w 1247364"/>
                <a:gd name="connsiteY32" fmla="*/ 2422201 h 3175827"/>
                <a:gd name="connsiteX33" fmla="*/ 988216 w 1247364"/>
                <a:gd name="connsiteY33" fmla="*/ 2287836 h 3175827"/>
                <a:gd name="connsiteX34" fmla="*/ 980061 w 1247364"/>
                <a:gd name="connsiteY34" fmla="*/ 2240444 h 3175827"/>
                <a:gd name="connsiteX35" fmla="*/ 983004 w 1247364"/>
                <a:gd name="connsiteY35" fmla="*/ 2126748 h 3175827"/>
                <a:gd name="connsiteX36" fmla="*/ 1017092 w 1247364"/>
                <a:gd name="connsiteY36" fmla="*/ 2029551 h 3175827"/>
                <a:gd name="connsiteX37" fmla="*/ 1063114 w 1247364"/>
                <a:gd name="connsiteY37" fmla="*/ 1891788 h 3175827"/>
                <a:gd name="connsiteX38" fmla="*/ 1100021 w 1247364"/>
                <a:gd name="connsiteY38" fmla="*/ 1749530 h 3175827"/>
                <a:gd name="connsiteX39" fmla="*/ 1112164 w 1247364"/>
                <a:gd name="connsiteY39" fmla="*/ 1594773 h 3175827"/>
                <a:gd name="connsiteX40" fmla="*/ 1108710 w 1247364"/>
                <a:gd name="connsiteY40" fmla="*/ 1521752 h 3175827"/>
                <a:gd name="connsiteX41" fmla="*/ 1091589 w 1247364"/>
                <a:gd name="connsiteY41" fmla="*/ 1395228 h 3175827"/>
                <a:gd name="connsiteX42" fmla="*/ 1163599 w 1247364"/>
                <a:gd name="connsiteY42" fmla="*/ 1330595 h 3175827"/>
                <a:gd name="connsiteX43" fmla="*/ 1172411 w 1247364"/>
                <a:gd name="connsiteY43" fmla="*/ 1171671 h 3175827"/>
                <a:gd name="connsiteX44" fmla="*/ 1191105 w 1247364"/>
                <a:gd name="connsiteY44" fmla="*/ 1012062 h 3175827"/>
                <a:gd name="connsiteX45" fmla="*/ 1228999 w 1247364"/>
                <a:gd name="connsiteY45" fmla="*/ 773663 h 3175827"/>
                <a:gd name="connsiteX46" fmla="*/ 1247364 w 1247364"/>
                <a:gd name="connsiteY46" fmla="*/ 556932 h 3175827"/>
                <a:gd name="connsiteX47" fmla="*/ 1228314 w 1247364"/>
                <a:gd name="connsiteY47" fmla="*/ 371694 h 3175827"/>
                <a:gd name="connsiteX48" fmla="*/ 1181402 w 1247364"/>
                <a:gd name="connsiteY48" fmla="*/ 232328 h 3175827"/>
                <a:gd name="connsiteX49" fmla="*/ 1156637 w 1247364"/>
                <a:gd name="connsiteY49" fmla="*/ 111326 h 3175827"/>
                <a:gd name="connsiteX50" fmla="*/ 1188844 w 1247364"/>
                <a:gd name="connsiteY50" fmla="*/ 0 h 3175827"/>
                <a:gd name="connsiteX51" fmla="*/ 735138 w 1247364"/>
                <a:gd name="connsiteY51" fmla="*/ 1549 h 3175827"/>
                <a:gd name="connsiteX0" fmla="*/ 735138 w 1247364"/>
                <a:gd name="connsiteY0" fmla="*/ 1549 h 3175827"/>
                <a:gd name="connsiteX1" fmla="*/ 807323 w 1247364"/>
                <a:gd name="connsiteY1" fmla="*/ 93139 h 3175827"/>
                <a:gd name="connsiteX2" fmla="*/ 841078 w 1247364"/>
                <a:gd name="connsiteY2" fmla="*/ 189911 h 3175827"/>
                <a:gd name="connsiteX3" fmla="*/ 841764 w 1247364"/>
                <a:gd name="connsiteY3" fmla="*/ 316984 h 3175827"/>
                <a:gd name="connsiteX4" fmla="*/ 828250 w 1247364"/>
                <a:gd name="connsiteY4" fmla="*/ 440425 h 3175827"/>
                <a:gd name="connsiteX5" fmla="*/ 816820 w 1247364"/>
                <a:gd name="connsiteY5" fmla="*/ 583574 h 3175827"/>
                <a:gd name="connsiteX6" fmla="*/ 815601 w 1247364"/>
                <a:gd name="connsiteY6" fmla="*/ 766194 h 3175827"/>
                <a:gd name="connsiteX7" fmla="*/ 819589 w 1247364"/>
                <a:gd name="connsiteY7" fmla="*/ 930325 h 3175827"/>
                <a:gd name="connsiteX8" fmla="*/ 779940 w 1247364"/>
                <a:gd name="connsiteY8" fmla="*/ 1099459 h 3175827"/>
                <a:gd name="connsiteX9" fmla="*/ 734755 w 1247364"/>
                <a:gd name="connsiteY9" fmla="*/ 1289904 h 3175827"/>
                <a:gd name="connsiteX10" fmla="*/ 760232 w 1247364"/>
                <a:gd name="connsiteY10" fmla="*/ 1363788 h 3175827"/>
                <a:gd name="connsiteX11" fmla="*/ 723708 w 1247364"/>
                <a:gd name="connsiteY11" fmla="*/ 1497083 h 3175827"/>
                <a:gd name="connsiteX12" fmla="*/ 707961 w 1247364"/>
                <a:gd name="connsiteY12" fmla="*/ 1602516 h 3175827"/>
                <a:gd name="connsiteX13" fmla="*/ 698080 w 1247364"/>
                <a:gd name="connsiteY13" fmla="*/ 1785492 h 3175827"/>
                <a:gd name="connsiteX14" fmla="*/ 649591 w 1247364"/>
                <a:gd name="connsiteY14" fmla="*/ 1933164 h 3175827"/>
                <a:gd name="connsiteX15" fmla="*/ 630363 w 1247364"/>
                <a:gd name="connsiteY15" fmla="*/ 2042379 h 3175827"/>
                <a:gd name="connsiteX16" fmla="*/ 633817 w 1247364"/>
                <a:gd name="connsiteY16" fmla="*/ 2256822 h 3175827"/>
                <a:gd name="connsiteX17" fmla="*/ 622236 w 1247364"/>
                <a:gd name="connsiteY17" fmla="*/ 2373794 h 3175827"/>
                <a:gd name="connsiteX18" fmla="*/ 603909 w 1247364"/>
                <a:gd name="connsiteY18" fmla="*/ 2454408 h 3175827"/>
                <a:gd name="connsiteX19" fmla="*/ 597499 w 1247364"/>
                <a:gd name="connsiteY19" fmla="*/ 2522124 h 3175827"/>
                <a:gd name="connsiteX20" fmla="*/ 617645 w 1247364"/>
                <a:gd name="connsiteY20" fmla="*/ 2659380 h 3175827"/>
                <a:gd name="connsiteX21" fmla="*/ 542870 w 1247364"/>
                <a:gd name="connsiteY21" fmla="*/ 2766869 h 3175827"/>
                <a:gd name="connsiteX22" fmla="*/ 452499 w 1247364"/>
                <a:gd name="connsiteY22" fmla="*/ 2830720 h 3175827"/>
                <a:gd name="connsiteX23" fmla="*/ 274305 w 1247364"/>
                <a:gd name="connsiteY23" fmla="*/ 2932741 h 3175827"/>
                <a:gd name="connsiteX24" fmla="*/ 114285 w 1247364"/>
                <a:gd name="connsiteY24" fmla="*/ 3047041 h 3175827"/>
                <a:gd name="connsiteX25" fmla="*/ 0 w 1247364"/>
                <a:gd name="connsiteY25" fmla="*/ 3171839 h 3175827"/>
                <a:gd name="connsiteX26" fmla="*/ 1080259 w 1247364"/>
                <a:gd name="connsiteY26" fmla="*/ 3175827 h 3175827"/>
                <a:gd name="connsiteX27" fmla="*/ 1021437 w 1247364"/>
                <a:gd name="connsiteY27" fmla="*/ 3054112 h 3175827"/>
                <a:gd name="connsiteX28" fmla="*/ 1060962 w 1247364"/>
                <a:gd name="connsiteY28" fmla="*/ 2910963 h 3175827"/>
                <a:gd name="connsiteX29" fmla="*/ 1050245 w 1247364"/>
                <a:gd name="connsiteY29" fmla="*/ 2781985 h 3175827"/>
                <a:gd name="connsiteX30" fmla="*/ 1057300 w 1247364"/>
                <a:gd name="connsiteY30" fmla="*/ 2662053 h 3175827"/>
                <a:gd name="connsiteX31" fmla="*/ 1077751 w 1247364"/>
                <a:gd name="connsiteY31" fmla="*/ 2569187 h 3175827"/>
                <a:gd name="connsiteX32" fmla="*/ 1041556 w 1247364"/>
                <a:gd name="connsiteY32" fmla="*/ 2422201 h 3175827"/>
                <a:gd name="connsiteX33" fmla="*/ 988216 w 1247364"/>
                <a:gd name="connsiteY33" fmla="*/ 2287836 h 3175827"/>
                <a:gd name="connsiteX34" fmla="*/ 980061 w 1247364"/>
                <a:gd name="connsiteY34" fmla="*/ 2240444 h 3175827"/>
                <a:gd name="connsiteX35" fmla="*/ 983004 w 1247364"/>
                <a:gd name="connsiteY35" fmla="*/ 2126748 h 3175827"/>
                <a:gd name="connsiteX36" fmla="*/ 1017092 w 1247364"/>
                <a:gd name="connsiteY36" fmla="*/ 2029551 h 3175827"/>
                <a:gd name="connsiteX37" fmla="*/ 1063114 w 1247364"/>
                <a:gd name="connsiteY37" fmla="*/ 1891788 h 3175827"/>
                <a:gd name="connsiteX38" fmla="*/ 1100021 w 1247364"/>
                <a:gd name="connsiteY38" fmla="*/ 1749530 h 3175827"/>
                <a:gd name="connsiteX39" fmla="*/ 1112164 w 1247364"/>
                <a:gd name="connsiteY39" fmla="*/ 1594773 h 3175827"/>
                <a:gd name="connsiteX40" fmla="*/ 1108710 w 1247364"/>
                <a:gd name="connsiteY40" fmla="*/ 1521752 h 3175827"/>
                <a:gd name="connsiteX41" fmla="*/ 1091589 w 1247364"/>
                <a:gd name="connsiteY41" fmla="*/ 1395228 h 3175827"/>
                <a:gd name="connsiteX42" fmla="*/ 1114069 w 1247364"/>
                <a:gd name="connsiteY42" fmla="*/ 1242965 h 3175827"/>
                <a:gd name="connsiteX43" fmla="*/ 1172411 w 1247364"/>
                <a:gd name="connsiteY43" fmla="*/ 1171671 h 3175827"/>
                <a:gd name="connsiteX44" fmla="*/ 1191105 w 1247364"/>
                <a:gd name="connsiteY44" fmla="*/ 1012062 h 3175827"/>
                <a:gd name="connsiteX45" fmla="*/ 1228999 w 1247364"/>
                <a:gd name="connsiteY45" fmla="*/ 773663 h 3175827"/>
                <a:gd name="connsiteX46" fmla="*/ 1247364 w 1247364"/>
                <a:gd name="connsiteY46" fmla="*/ 556932 h 3175827"/>
                <a:gd name="connsiteX47" fmla="*/ 1228314 w 1247364"/>
                <a:gd name="connsiteY47" fmla="*/ 371694 h 3175827"/>
                <a:gd name="connsiteX48" fmla="*/ 1181402 w 1247364"/>
                <a:gd name="connsiteY48" fmla="*/ 232328 h 3175827"/>
                <a:gd name="connsiteX49" fmla="*/ 1156637 w 1247364"/>
                <a:gd name="connsiteY49" fmla="*/ 111326 h 3175827"/>
                <a:gd name="connsiteX50" fmla="*/ 1188844 w 1247364"/>
                <a:gd name="connsiteY50" fmla="*/ 0 h 3175827"/>
                <a:gd name="connsiteX51" fmla="*/ 735138 w 1247364"/>
                <a:gd name="connsiteY51" fmla="*/ 1549 h 3175827"/>
                <a:gd name="connsiteX0" fmla="*/ 735138 w 1247364"/>
                <a:gd name="connsiteY0" fmla="*/ 1549 h 3175827"/>
                <a:gd name="connsiteX1" fmla="*/ 807323 w 1247364"/>
                <a:gd name="connsiteY1" fmla="*/ 93139 h 3175827"/>
                <a:gd name="connsiteX2" fmla="*/ 841078 w 1247364"/>
                <a:gd name="connsiteY2" fmla="*/ 189911 h 3175827"/>
                <a:gd name="connsiteX3" fmla="*/ 841764 w 1247364"/>
                <a:gd name="connsiteY3" fmla="*/ 316984 h 3175827"/>
                <a:gd name="connsiteX4" fmla="*/ 828250 w 1247364"/>
                <a:gd name="connsiteY4" fmla="*/ 440425 h 3175827"/>
                <a:gd name="connsiteX5" fmla="*/ 816820 w 1247364"/>
                <a:gd name="connsiteY5" fmla="*/ 583574 h 3175827"/>
                <a:gd name="connsiteX6" fmla="*/ 815601 w 1247364"/>
                <a:gd name="connsiteY6" fmla="*/ 766194 h 3175827"/>
                <a:gd name="connsiteX7" fmla="*/ 819589 w 1247364"/>
                <a:gd name="connsiteY7" fmla="*/ 930325 h 3175827"/>
                <a:gd name="connsiteX8" fmla="*/ 779940 w 1247364"/>
                <a:gd name="connsiteY8" fmla="*/ 1099459 h 3175827"/>
                <a:gd name="connsiteX9" fmla="*/ 734755 w 1247364"/>
                <a:gd name="connsiteY9" fmla="*/ 1289904 h 3175827"/>
                <a:gd name="connsiteX10" fmla="*/ 760232 w 1247364"/>
                <a:gd name="connsiteY10" fmla="*/ 1363788 h 3175827"/>
                <a:gd name="connsiteX11" fmla="*/ 723708 w 1247364"/>
                <a:gd name="connsiteY11" fmla="*/ 1497083 h 3175827"/>
                <a:gd name="connsiteX12" fmla="*/ 707961 w 1247364"/>
                <a:gd name="connsiteY12" fmla="*/ 1602516 h 3175827"/>
                <a:gd name="connsiteX13" fmla="*/ 698080 w 1247364"/>
                <a:gd name="connsiteY13" fmla="*/ 1785492 h 3175827"/>
                <a:gd name="connsiteX14" fmla="*/ 649591 w 1247364"/>
                <a:gd name="connsiteY14" fmla="*/ 1933164 h 3175827"/>
                <a:gd name="connsiteX15" fmla="*/ 630363 w 1247364"/>
                <a:gd name="connsiteY15" fmla="*/ 2042379 h 3175827"/>
                <a:gd name="connsiteX16" fmla="*/ 633817 w 1247364"/>
                <a:gd name="connsiteY16" fmla="*/ 2256822 h 3175827"/>
                <a:gd name="connsiteX17" fmla="*/ 622236 w 1247364"/>
                <a:gd name="connsiteY17" fmla="*/ 2373794 h 3175827"/>
                <a:gd name="connsiteX18" fmla="*/ 603909 w 1247364"/>
                <a:gd name="connsiteY18" fmla="*/ 2454408 h 3175827"/>
                <a:gd name="connsiteX19" fmla="*/ 597499 w 1247364"/>
                <a:gd name="connsiteY19" fmla="*/ 2522124 h 3175827"/>
                <a:gd name="connsiteX20" fmla="*/ 617645 w 1247364"/>
                <a:gd name="connsiteY20" fmla="*/ 2659380 h 3175827"/>
                <a:gd name="connsiteX21" fmla="*/ 542870 w 1247364"/>
                <a:gd name="connsiteY21" fmla="*/ 2766869 h 3175827"/>
                <a:gd name="connsiteX22" fmla="*/ 452499 w 1247364"/>
                <a:gd name="connsiteY22" fmla="*/ 2830720 h 3175827"/>
                <a:gd name="connsiteX23" fmla="*/ 274305 w 1247364"/>
                <a:gd name="connsiteY23" fmla="*/ 2932741 h 3175827"/>
                <a:gd name="connsiteX24" fmla="*/ 114285 w 1247364"/>
                <a:gd name="connsiteY24" fmla="*/ 3047041 h 3175827"/>
                <a:gd name="connsiteX25" fmla="*/ 0 w 1247364"/>
                <a:gd name="connsiteY25" fmla="*/ 3171839 h 3175827"/>
                <a:gd name="connsiteX26" fmla="*/ 1080259 w 1247364"/>
                <a:gd name="connsiteY26" fmla="*/ 3175827 h 3175827"/>
                <a:gd name="connsiteX27" fmla="*/ 1021437 w 1247364"/>
                <a:gd name="connsiteY27" fmla="*/ 3054112 h 3175827"/>
                <a:gd name="connsiteX28" fmla="*/ 1060962 w 1247364"/>
                <a:gd name="connsiteY28" fmla="*/ 2910963 h 3175827"/>
                <a:gd name="connsiteX29" fmla="*/ 1050245 w 1247364"/>
                <a:gd name="connsiteY29" fmla="*/ 2781985 h 3175827"/>
                <a:gd name="connsiteX30" fmla="*/ 1057300 w 1247364"/>
                <a:gd name="connsiteY30" fmla="*/ 2662053 h 3175827"/>
                <a:gd name="connsiteX31" fmla="*/ 1077751 w 1247364"/>
                <a:gd name="connsiteY31" fmla="*/ 2569187 h 3175827"/>
                <a:gd name="connsiteX32" fmla="*/ 1041556 w 1247364"/>
                <a:gd name="connsiteY32" fmla="*/ 2422201 h 3175827"/>
                <a:gd name="connsiteX33" fmla="*/ 988216 w 1247364"/>
                <a:gd name="connsiteY33" fmla="*/ 2287836 h 3175827"/>
                <a:gd name="connsiteX34" fmla="*/ 980061 w 1247364"/>
                <a:gd name="connsiteY34" fmla="*/ 2240444 h 3175827"/>
                <a:gd name="connsiteX35" fmla="*/ 983004 w 1247364"/>
                <a:gd name="connsiteY35" fmla="*/ 2126748 h 3175827"/>
                <a:gd name="connsiteX36" fmla="*/ 1017092 w 1247364"/>
                <a:gd name="connsiteY36" fmla="*/ 2029551 h 3175827"/>
                <a:gd name="connsiteX37" fmla="*/ 1063114 w 1247364"/>
                <a:gd name="connsiteY37" fmla="*/ 1891788 h 3175827"/>
                <a:gd name="connsiteX38" fmla="*/ 1100021 w 1247364"/>
                <a:gd name="connsiteY38" fmla="*/ 1749530 h 3175827"/>
                <a:gd name="connsiteX39" fmla="*/ 1112164 w 1247364"/>
                <a:gd name="connsiteY39" fmla="*/ 1594773 h 3175827"/>
                <a:gd name="connsiteX40" fmla="*/ 1108710 w 1247364"/>
                <a:gd name="connsiteY40" fmla="*/ 1521752 h 3175827"/>
                <a:gd name="connsiteX41" fmla="*/ 1091589 w 1247364"/>
                <a:gd name="connsiteY41" fmla="*/ 1395228 h 3175827"/>
                <a:gd name="connsiteX42" fmla="*/ 1114069 w 1247364"/>
                <a:gd name="connsiteY42" fmla="*/ 1242965 h 3175827"/>
                <a:gd name="connsiteX43" fmla="*/ 1159076 w 1247364"/>
                <a:gd name="connsiteY43" fmla="*/ 1127856 h 3175827"/>
                <a:gd name="connsiteX44" fmla="*/ 1191105 w 1247364"/>
                <a:gd name="connsiteY44" fmla="*/ 1012062 h 3175827"/>
                <a:gd name="connsiteX45" fmla="*/ 1228999 w 1247364"/>
                <a:gd name="connsiteY45" fmla="*/ 773663 h 3175827"/>
                <a:gd name="connsiteX46" fmla="*/ 1247364 w 1247364"/>
                <a:gd name="connsiteY46" fmla="*/ 556932 h 3175827"/>
                <a:gd name="connsiteX47" fmla="*/ 1228314 w 1247364"/>
                <a:gd name="connsiteY47" fmla="*/ 371694 h 3175827"/>
                <a:gd name="connsiteX48" fmla="*/ 1181402 w 1247364"/>
                <a:gd name="connsiteY48" fmla="*/ 232328 h 3175827"/>
                <a:gd name="connsiteX49" fmla="*/ 1156637 w 1247364"/>
                <a:gd name="connsiteY49" fmla="*/ 111326 h 3175827"/>
                <a:gd name="connsiteX50" fmla="*/ 1188844 w 1247364"/>
                <a:gd name="connsiteY50" fmla="*/ 0 h 3175827"/>
                <a:gd name="connsiteX51" fmla="*/ 735138 w 1247364"/>
                <a:gd name="connsiteY51" fmla="*/ 1549 h 3175827"/>
                <a:gd name="connsiteX0" fmla="*/ 735138 w 1247364"/>
                <a:gd name="connsiteY0" fmla="*/ 1549 h 3175827"/>
                <a:gd name="connsiteX1" fmla="*/ 807323 w 1247364"/>
                <a:gd name="connsiteY1" fmla="*/ 93139 h 3175827"/>
                <a:gd name="connsiteX2" fmla="*/ 841078 w 1247364"/>
                <a:gd name="connsiteY2" fmla="*/ 189911 h 3175827"/>
                <a:gd name="connsiteX3" fmla="*/ 841764 w 1247364"/>
                <a:gd name="connsiteY3" fmla="*/ 316984 h 3175827"/>
                <a:gd name="connsiteX4" fmla="*/ 828250 w 1247364"/>
                <a:gd name="connsiteY4" fmla="*/ 440425 h 3175827"/>
                <a:gd name="connsiteX5" fmla="*/ 816820 w 1247364"/>
                <a:gd name="connsiteY5" fmla="*/ 583574 h 3175827"/>
                <a:gd name="connsiteX6" fmla="*/ 815601 w 1247364"/>
                <a:gd name="connsiteY6" fmla="*/ 766194 h 3175827"/>
                <a:gd name="connsiteX7" fmla="*/ 819589 w 1247364"/>
                <a:gd name="connsiteY7" fmla="*/ 930325 h 3175827"/>
                <a:gd name="connsiteX8" fmla="*/ 779940 w 1247364"/>
                <a:gd name="connsiteY8" fmla="*/ 1099459 h 3175827"/>
                <a:gd name="connsiteX9" fmla="*/ 734755 w 1247364"/>
                <a:gd name="connsiteY9" fmla="*/ 1289904 h 3175827"/>
                <a:gd name="connsiteX10" fmla="*/ 760232 w 1247364"/>
                <a:gd name="connsiteY10" fmla="*/ 1363788 h 3175827"/>
                <a:gd name="connsiteX11" fmla="*/ 723708 w 1247364"/>
                <a:gd name="connsiteY11" fmla="*/ 1497083 h 3175827"/>
                <a:gd name="connsiteX12" fmla="*/ 707961 w 1247364"/>
                <a:gd name="connsiteY12" fmla="*/ 1602516 h 3175827"/>
                <a:gd name="connsiteX13" fmla="*/ 698080 w 1247364"/>
                <a:gd name="connsiteY13" fmla="*/ 1785492 h 3175827"/>
                <a:gd name="connsiteX14" fmla="*/ 649591 w 1247364"/>
                <a:gd name="connsiteY14" fmla="*/ 1933164 h 3175827"/>
                <a:gd name="connsiteX15" fmla="*/ 630363 w 1247364"/>
                <a:gd name="connsiteY15" fmla="*/ 2042379 h 3175827"/>
                <a:gd name="connsiteX16" fmla="*/ 633817 w 1247364"/>
                <a:gd name="connsiteY16" fmla="*/ 2256822 h 3175827"/>
                <a:gd name="connsiteX17" fmla="*/ 622236 w 1247364"/>
                <a:gd name="connsiteY17" fmla="*/ 2373794 h 3175827"/>
                <a:gd name="connsiteX18" fmla="*/ 603909 w 1247364"/>
                <a:gd name="connsiteY18" fmla="*/ 2454408 h 3175827"/>
                <a:gd name="connsiteX19" fmla="*/ 597499 w 1247364"/>
                <a:gd name="connsiteY19" fmla="*/ 2522124 h 3175827"/>
                <a:gd name="connsiteX20" fmla="*/ 617645 w 1247364"/>
                <a:gd name="connsiteY20" fmla="*/ 2659380 h 3175827"/>
                <a:gd name="connsiteX21" fmla="*/ 542870 w 1247364"/>
                <a:gd name="connsiteY21" fmla="*/ 2766869 h 3175827"/>
                <a:gd name="connsiteX22" fmla="*/ 452499 w 1247364"/>
                <a:gd name="connsiteY22" fmla="*/ 2830720 h 3175827"/>
                <a:gd name="connsiteX23" fmla="*/ 274305 w 1247364"/>
                <a:gd name="connsiteY23" fmla="*/ 2932741 h 3175827"/>
                <a:gd name="connsiteX24" fmla="*/ 114285 w 1247364"/>
                <a:gd name="connsiteY24" fmla="*/ 3047041 h 3175827"/>
                <a:gd name="connsiteX25" fmla="*/ 0 w 1247364"/>
                <a:gd name="connsiteY25" fmla="*/ 3171839 h 3175827"/>
                <a:gd name="connsiteX26" fmla="*/ 1080259 w 1247364"/>
                <a:gd name="connsiteY26" fmla="*/ 3175827 h 3175827"/>
                <a:gd name="connsiteX27" fmla="*/ 1021437 w 1247364"/>
                <a:gd name="connsiteY27" fmla="*/ 3054112 h 3175827"/>
                <a:gd name="connsiteX28" fmla="*/ 1060962 w 1247364"/>
                <a:gd name="connsiteY28" fmla="*/ 2910963 h 3175827"/>
                <a:gd name="connsiteX29" fmla="*/ 1050245 w 1247364"/>
                <a:gd name="connsiteY29" fmla="*/ 2781985 h 3175827"/>
                <a:gd name="connsiteX30" fmla="*/ 1057300 w 1247364"/>
                <a:gd name="connsiteY30" fmla="*/ 2662053 h 3175827"/>
                <a:gd name="connsiteX31" fmla="*/ 1077751 w 1247364"/>
                <a:gd name="connsiteY31" fmla="*/ 2569187 h 3175827"/>
                <a:gd name="connsiteX32" fmla="*/ 1041556 w 1247364"/>
                <a:gd name="connsiteY32" fmla="*/ 2422201 h 3175827"/>
                <a:gd name="connsiteX33" fmla="*/ 988216 w 1247364"/>
                <a:gd name="connsiteY33" fmla="*/ 2287836 h 3175827"/>
                <a:gd name="connsiteX34" fmla="*/ 980061 w 1247364"/>
                <a:gd name="connsiteY34" fmla="*/ 2240444 h 3175827"/>
                <a:gd name="connsiteX35" fmla="*/ 983004 w 1247364"/>
                <a:gd name="connsiteY35" fmla="*/ 2126748 h 3175827"/>
                <a:gd name="connsiteX36" fmla="*/ 1017092 w 1247364"/>
                <a:gd name="connsiteY36" fmla="*/ 2029551 h 3175827"/>
                <a:gd name="connsiteX37" fmla="*/ 1063114 w 1247364"/>
                <a:gd name="connsiteY37" fmla="*/ 1891788 h 3175827"/>
                <a:gd name="connsiteX38" fmla="*/ 1100021 w 1247364"/>
                <a:gd name="connsiteY38" fmla="*/ 1749530 h 3175827"/>
                <a:gd name="connsiteX39" fmla="*/ 1112164 w 1247364"/>
                <a:gd name="connsiteY39" fmla="*/ 1594773 h 3175827"/>
                <a:gd name="connsiteX40" fmla="*/ 1108710 w 1247364"/>
                <a:gd name="connsiteY40" fmla="*/ 1521752 h 3175827"/>
                <a:gd name="connsiteX41" fmla="*/ 1091589 w 1247364"/>
                <a:gd name="connsiteY41" fmla="*/ 1395228 h 3175827"/>
                <a:gd name="connsiteX42" fmla="*/ 1114069 w 1247364"/>
                <a:gd name="connsiteY42" fmla="*/ 1242965 h 3175827"/>
                <a:gd name="connsiteX43" fmla="*/ 1159076 w 1247364"/>
                <a:gd name="connsiteY43" fmla="*/ 1127856 h 3175827"/>
                <a:gd name="connsiteX44" fmla="*/ 1223490 w 1247364"/>
                <a:gd name="connsiteY44" fmla="*/ 1015872 h 3175827"/>
                <a:gd name="connsiteX45" fmla="*/ 1228999 w 1247364"/>
                <a:gd name="connsiteY45" fmla="*/ 773663 h 3175827"/>
                <a:gd name="connsiteX46" fmla="*/ 1247364 w 1247364"/>
                <a:gd name="connsiteY46" fmla="*/ 556932 h 3175827"/>
                <a:gd name="connsiteX47" fmla="*/ 1228314 w 1247364"/>
                <a:gd name="connsiteY47" fmla="*/ 371694 h 3175827"/>
                <a:gd name="connsiteX48" fmla="*/ 1181402 w 1247364"/>
                <a:gd name="connsiteY48" fmla="*/ 232328 h 3175827"/>
                <a:gd name="connsiteX49" fmla="*/ 1156637 w 1247364"/>
                <a:gd name="connsiteY49" fmla="*/ 111326 h 3175827"/>
                <a:gd name="connsiteX50" fmla="*/ 1188844 w 1247364"/>
                <a:gd name="connsiteY50" fmla="*/ 0 h 3175827"/>
                <a:gd name="connsiteX51" fmla="*/ 735138 w 1247364"/>
                <a:gd name="connsiteY51" fmla="*/ 1549 h 3175827"/>
                <a:gd name="connsiteX0" fmla="*/ 735138 w 1343299"/>
                <a:gd name="connsiteY0" fmla="*/ 1549 h 3175827"/>
                <a:gd name="connsiteX1" fmla="*/ 807323 w 1343299"/>
                <a:gd name="connsiteY1" fmla="*/ 93139 h 3175827"/>
                <a:gd name="connsiteX2" fmla="*/ 841078 w 1343299"/>
                <a:gd name="connsiteY2" fmla="*/ 189911 h 3175827"/>
                <a:gd name="connsiteX3" fmla="*/ 841764 w 1343299"/>
                <a:gd name="connsiteY3" fmla="*/ 316984 h 3175827"/>
                <a:gd name="connsiteX4" fmla="*/ 828250 w 1343299"/>
                <a:gd name="connsiteY4" fmla="*/ 440425 h 3175827"/>
                <a:gd name="connsiteX5" fmla="*/ 816820 w 1343299"/>
                <a:gd name="connsiteY5" fmla="*/ 583574 h 3175827"/>
                <a:gd name="connsiteX6" fmla="*/ 815601 w 1343299"/>
                <a:gd name="connsiteY6" fmla="*/ 766194 h 3175827"/>
                <a:gd name="connsiteX7" fmla="*/ 819589 w 1343299"/>
                <a:gd name="connsiteY7" fmla="*/ 930325 h 3175827"/>
                <a:gd name="connsiteX8" fmla="*/ 779940 w 1343299"/>
                <a:gd name="connsiteY8" fmla="*/ 1099459 h 3175827"/>
                <a:gd name="connsiteX9" fmla="*/ 734755 w 1343299"/>
                <a:gd name="connsiteY9" fmla="*/ 1289904 h 3175827"/>
                <a:gd name="connsiteX10" fmla="*/ 760232 w 1343299"/>
                <a:gd name="connsiteY10" fmla="*/ 1363788 h 3175827"/>
                <a:gd name="connsiteX11" fmla="*/ 723708 w 1343299"/>
                <a:gd name="connsiteY11" fmla="*/ 1497083 h 3175827"/>
                <a:gd name="connsiteX12" fmla="*/ 707961 w 1343299"/>
                <a:gd name="connsiteY12" fmla="*/ 1602516 h 3175827"/>
                <a:gd name="connsiteX13" fmla="*/ 698080 w 1343299"/>
                <a:gd name="connsiteY13" fmla="*/ 1785492 h 3175827"/>
                <a:gd name="connsiteX14" fmla="*/ 649591 w 1343299"/>
                <a:gd name="connsiteY14" fmla="*/ 1933164 h 3175827"/>
                <a:gd name="connsiteX15" fmla="*/ 630363 w 1343299"/>
                <a:gd name="connsiteY15" fmla="*/ 2042379 h 3175827"/>
                <a:gd name="connsiteX16" fmla="*/ 633817 w 1343299"/>
                <a:gd name="connsiteY16" fmla="*/ 2256822 h 3175827"/>
                <a:gd name="connsiteX17" fmla="*/ 622236 w 1343299"/>
                <a:gd name="connsiteY17" fmla="*/ 2373794 h 3175827"/>
                <a:gd name="connsiteX18" fmla="*/ 603909 w 1343299"/>
                <a:gd name="connsiteY18" fmla="*/ 2454408 h 3175827"/>
                <a:gd name="connsiteX19" fmla="*/ 597499 w 1343299"/>
                <a:gd name="connsiteY19" fmla="*/ 2522124 h 3175827"/>
                <a:gd name="connsiteX20" fmla="*/ 617645 w 1343299"/>
                <a:gd name="connsiteY20" fmla="*/ 2659380 h 3175827"/>
                <a:gd name="connsiteX21" fmla="*/ 542870 w 1343299"/>
                <a:gd name="connsiteY21" fmla="*/ 2766869 h 3175827"/>
                <a:gd name="connsiteX22" fmla="*/ 452499 w 1343299"/>
                <a:gd name="connsiteY22" fmla="*/ 2830720 h 3175827"/>
                <a:gd name="connsiteX23" fmla="*/ 274305 w 1343299"/>
                <a:gd name="connsiteY23" fmla="*/ 2932741 h 3175827"/>
                <a:gd name="connsiteX24" fmla="*/ 114285 w 1343299"/>
                <a:gd name="connsiteY24" fmla="*/ 3047041 h 3175827"/>
                <a:gd name="connsiteX25" fmla="*/ 0 w 1343299"/>
                <a:gd name="connsiteY25" fmla="*/ 3171839 h 3175827"/>
                <a:gd name="connsiteX26" fmla="*/ 1080259 w 1343299"/>
                <a:gd name="connsiteY26" fmla="*/ 3175827 h 3175827"/>
                <a:gd name="connsiteX27" fmla="*/ 1021437 w 1343299"/>
                <a:gd name="connsiteY27" fmla="*/ 3054112 h 3175827"/>
                <a:gd name="connsiteX28" fmla="*/ 1060962 w 1343299"/>
                <a:gd name="connsiteY28" fmla="*/ 2910963 h 3175827"/>
                <a:gd name="connsiteX29" fmla="*/ 1050245 w 1343299"/>
                <a:gd name="connsiteY29" fmla="*/ 2781985 h 3175827"/>
                <a:gd name="connsiteX30" fmla="*/ 1057300 w 1343299"/>
                <a:gd name="connsiteY30" fmla="*/ 2662053 h 3175827"/>
                <a:gd name="connsiteX31" fmla="*/ 1077751 w 1343299"/>
                <a:gd name="connsiteY31" fmla="*/ 2569187 h 3175827"/>
                <a:gd name="connsiteX32" fmla="*/ 1041556 w 1343299"/>
                <a:gd name="connsiteY32" fmla="*/ 2422201 h 3175827"/>
                <a:gd name="connsiteX33" fmla="*/ 988216 w 1343299"/>
                <a:gd name="connsiteY33" fmla="*/ 2287836 h 3175827"/>
                <a:gd name="connsiteX34" fmla="*/ 980061 w 1343299"/>
                <a:gd name="connsiteY34" fmla="*/ 2240444 h 3175827"/>
                <a:gd name="connsiteX35" fmla="*/ 983004 w 1343299"/>
                <a:gd name="connsiteY35" fmla="*/ 2126748 h 3175827"/>
                <a:gd name="connsiteX36" fmla="*/ 1017092 w 1343299"/>
                <a:gd name="connsiteY36" fmla="*/ 2029551 h 3175827"/>
                <a:gd name="connsiteX37" fmla="*/ 1063114 w 1343299"/>
                <a:gd name="connsiteY37" fmla="*/ 1891788 h 3175827"/>
                <a:gd name="connsiteX38" fmla="*/ 1100021 w 1343299"/>
                <a:gd name="connsiteY38" fmla="*/ 1749530 h 3175827"/>
                <a:gd name="connsiteX39" fmla="*/ 1112164 w 1343299"/>
                <a:gd name="connsiteY39" fmla="*/ 1594773 h 3175827"/>
                <a:gd name="connsiteX40" fmla="*/ 1108710 w 1343299"/>
                <a:gd name="connsiteY40" fmla="*/ 1521752 h 3175827"/>
                <a:gd name="connsiteX41" fmla="*/ 1091589 w 1343299"/>
                <a:gd name="connsiteY41" fmla="*/ 1395228 h 3175827"/>
                <a:gd name="connsiteX42" fmla="*/ 1114069 w 1343299"/>
                <a:gd name="connsiteY42" fmla="*/ 1242965 h 3175827"/>
                <a:gd name="connsiteX43" fmla="*/ 1159076 w 1343299"/>
                <a:gd name="connsiteY43" fmla="*/ 1127856 h 3175827"/>
                <a:gd name="connsiteX44" fmla="*/ 1223490 w 1343299"/>
                <a:gd name="connsiteY44" fmla="*/ 1015872 h 3175827"/>
                <a:gd name="connsiteX45" fmla="*/ 1343299 w 1343299"/>
                <a:gd name="connsiteY45" fmla="*/ 817478 h 3175827"/>
                <a:gd name="connsiteX46" fmla="*/ 1247364 w 1343299"/>
                <a:gd name="connsiteY46" fmla="*/ 556932 h 3175827"/>
                <a:gd name="connsiteX47" fmla="*/ 1228314 w 1343299"/>
                <a:gd name="connsiteY47" fmla="*/ 371694 h 3175827"/>
                <a:gd name="connsiteX48" fmla="*/ 1181402 w 1343299"/>
                <a:gd name="connsiteY48" fmla="*/ 232328 h 3175827"/>
                <a:gd name="connsiteX49" fmla="*/ 1156637 w 1343299"/>
                <a:gd name="connsiteY49" fmla="*/ 111326 h 3175827"/>
                <a:gd name="connsiteX50" fmla="*/ 1188844 w 1343299"/>
                <a:gd name="connsiteY50" fmla="*/ 0 h 3175827"/>
                <a:gd name="connsiteX51" fmla="*/ 735138 w 1343299"/>
                <a:gd name="connsiteY51" fmla="*/ 1549 h 3175827"/>
                <a:gd name="connsiteX0" fmla="*/ 735138 w 1343299"/>
                <a:gd name="connsiteY0" fmla="*/ 1549 h 3175827"/>
                <a:gd name="connsiteX1" fmla="*/ 807323 w 1343299"/>
                <a:gd name="connsiteY1" fmla="*/ 93139 h 3175827"/>
                <a:gd name="connsiteX2" fmla="*/ 841078 w 1343299"/>
                <a:gd name="connsiteY2" fmla="*/ 189911 h 3175827"/>
                <a:gd name="connsiteX3" fmla="*/ 841764 w 1343299"/>
                <a:gd name="connsiteY3" fmla="*/ 316984 h 3175827"/>
                <a:gd name="connsiteX4" fmla="*/ 828250 w 1343299"/>
                <a:gd name="connsiteY4" fmla="*/ 440425 h 3175827"/>
                <a:gd name="connsiteX5" fmla="*/ 816820 w 1343299"/>
                <a:gd name="connsiteY5" fmla="*/ 583574 h 3175827"/>
                <a:gd name="connsiteX6" fmla="*/ 815601 w 1343299"/>
                <a:gd name="connsiteY6" fmla="*/ 766194 h 3175827"/>
                <a:gd name="connsiteX7" fmla="*/ 819589 w 1343299"/>
                <a:gd name="connsiteY7" fmla="*/ 930325 h 3175827"/>
                <a:gd name="connsiteX8" fmla="*/ 779940 w 1343299"/>
                <a:gd name="connsiteY8" fmla="*/ 1099459 h 3175827"/>
                <a:gd name="connsiteX9" fmla="*/ 757615 w 1343299"/>
                <a:gd name="connsiteY9" fmla="*/ 1244184 h 3175827"/>
                <a:gd name="connsiteX10" fmla="*/ 760232 w 1343299"/>
                <a:gd name="connsiteY10" fmla="*/ 1363788 h 3175827"/>
                <a:gd name="connsiteX11" fmla="*/ 723708 w 1343299"/>
                <a:gd name="connsiteY11" fmla="*/ 1497083 h 3175827"/>
                <a:gd name="connsiteX12" fmla="*/ 707961 w 1343299"/>
                <a:gd name="connsiteY12" fmla="*/ 1602516 h 3175827"/>
                <a:gd name="connsiteX13" fmla="*/ 698080 w 1343299"/>
                <a:gd name="connsiteY13" fmla="*/ 1785492 h 3175827"/>
                <a:gd name="connsiteX14" fmla="*/ 649591 w 1343299"/>
                <a:gd name="connsiteY14" fmla="*/ 1933164 h 3175827"/>
                <a:gd name="connsiteX15" fmla="*/ 630363 w 1343299"/>
                <a:gd name="connsiteY15" fmla="*/ 2042379 h 3175827"/>
                <a:gd name="connsiteX16" fmla="*/ 633817 w 1343299"/>
                <a:gd name="connsiteY16" fmla="*/ 2256822 h 3175827"/>
                <a:gd name="connsiteX17" fmla="*/ 622236 w 1343299"/>
                <a:gd name="connsiteY17" fmla="*/ 2373794 h 3175827"/>
                <a:gd name="connsiteX18" fmla="*/ 603909 w 1343299"/>
                <a:gd name="connsiteY18" fmla="*/ 2454408 h 3175827"/>
                <a:gd name="connsiteX19" fmla="*/ 597499 w 1343299"/>
                <a:gd name="connsiteY19" fmla="*/ 2522124 h 3175827"/>
                <a:gd name="connsiteX20" fmla="*/ 617645 w 1343299"/>
                <a:gd name="connsiteY20" fmla="*/ 2659380 h 3175827"/>
                <a:gd name="connsiteX21" fmla="*/ 542870 w 1343299"/>
                <a:gd name="connsiteY21" fmla="*/ 2766869 h 3175827"/>
                <a:gd name="connsiteX22" fmla="*/ 452499 w 1343299"/>
                <a:gd name="connsiteY22" fmla="*/ 2830720 h 3175827"/>
                <a:gd name="connsiteX23" fmla="*/ 274305 w 1343299"/>
                <a:gd name="connsiteY23" fmla="*/ 2932741 h 3175827"/>
                <a:gd name="connsiteX24" fmla="*/ 114285 w 1343299"/>
                <a:gd name="connsiteY24" fmla="*/ 3047041 h 3175827"/>
                <a:gd name="connsiteX25" fmla="*/ 0 w 1343299"/>
                <a:gd name="connsiteY25" fmla="*/ 3171839 h 3175827"/>
                <a:gd name="connsiteX26" fmla="*/ 1080259 w 1343299"/>
                <a:gd name="connsiteY26" fmla="*/ 3175827 h 3175827"/>
                <a:gd name="connsiteX27" fmla="*/ 1021437 w 1343299"/>
                <a:gd name="connsiteY27" fmla="*/ 3054112 h 3175827"/>
                <a:gd name="connsiteX28" fmla="*/ 1060962 w 1343299"/>
                <a:gd name="connsiteY28" fmla="*/ 2910963 h 3175827"/>
                <a:gd name="connsiteX29" fmla="*/ 1050245 w 1343299"/>
                <a:gd name="connsiteY29" fmla="*/ 2781985 h 3175827"/>
                <a:gd name="connsiteX30" fmla="*/ 1057300 w 1343299"/>
                <a:gd name="connsiteY30" fmla="*/ 2662053 h 3175827"/>
                <a:gd name="connsiteX31" fmla="*/ 1077751 w 1343299"/>
                <a:gd name="connsiteY31" fmla="*/ 2569187 h 3175827"/>
                <a:gd name="connsiteX32" fmla="*/ 1041556 w 1343299"/>
                <a:gd name="connsiteY32" fmla="*/ 2422201 h 3175827"/>
                <a:gd name="connsiteX33" fmla="*/ 988216 w 1343299"/>
                <a:gd name="connsiteY33" fmla="*/ 2287836 h 3175827"/>
                <a:gd name="connsiteX34" fmla="*/ 980061 w 1343299"/>
                <a:gd name="connsiteY34" fmla="*/ 2240444 h 3175827"/>
                <a:gd name="connsiteX35" fmla="*/ 983004 w 1343299"/>
                <a:gd name="connsiteY35" fmla="*/ 2126748 h 3175827"/>
                <a:gd name="connsiteX36" fmla="*/ 1017092 w 1343299"/>
                <a:gd name="connsiteY36" fmla="*/ 2029551 h 3175827"/>
                <a:gd name="connsiteX37" fmla="*/ 1063114 w 1343299"/>
                <a:gd name="connsiteY37" fmla="*/ 1891788 h 3175827"/>
                <a:gd name="connsiteX38" fmla="*/ 1100021 w 1343299"/>
                <a:gd name="connsiteY38" fmla="*/ 1749530 h 3175827"/>
                <a:gd name="connsiteX39" fmla="*/ 1112164 w 1343299"/>
                <a:gd name="connsiteY39" fmla="*/ 1594773 h 3175827"/>
                <a:gd name="connsiteX40" fmla="*/ 1108710 w 1343299"/>
                <a:gd name="connsiteY40" fmla="*/ 1521752 h 3175827"/>
                <a:gd name="connsiteX41" fmla="*/ 1091589 w 1343299"/>
                <a:gd name="connsiteY41" fmla="*/ 1395228 h 3175827"/>
                <a:gd name="connsiteX42" fmla="*/ 1114069 w 1343299"/>
                <a:gd name="connsiteY42" fmla="*/ 1242965 h 3175827"/>
                <a:gd name="connsiteX43" fmla="*/ 1159076 w 1343299"/>
                <a:gd name="connsiteY43" fmla="*/ 1127856 h 3175827"/>
                <a:gd name="connsiteX44" fmla="*/ 1223490 w 1343299"/>
                <a:gd name="connsiteY44" fmla="*/ 1015872 h 3175827"/>
                <a:gd name="connsiteX45" fmla="*/ 1343299 w 1343299"/>
                <a:gd name="connsiteY45" fmla="*/ 817478 h 3175827"/>
                <a:gd name="connsiteX46" fmla="*/ 1247364 w 1343299"/>
                <a:gd name="connsiteY46" fmla="*/ 556932 h 3175827"/>
                <a:gd name="connsiteX47" fmla="*/ 1228314 w 1343299"/>
                <a:gd name="connsiteY47" fmla="*/ 371694 h 3175827"/>
                <a:gd name="connsiteX48" fmla="*/ 1181402 w 1343299"/>
                <a:gd name="connsiteY48" fmla="*/ 232328 h 3175827"/>
                <a:gd name="connsiteX49" fmla="*/ 1156637 w 1343299"/>
                <a:gd name="connsiteY49" fmla="*/ 111326 h 3175827"/>
                <a:gd name="connsiteX50" fmla="*/ 1188844 w 1343299"/>
                <a:gd name="connsiteY50" fmla="*/ 0 h 3175827"/>
                <a:gd name="connsiteX51" fmla="*/ 735138 w 1343299"/>
                <a:gd name="connsiteY51" fmla="*/ 1549 h 3175827"/>
                <a:gd name="connsiteX0" fmla="*/ 735138 w 1343299"/>
                <a:gd name="connsiteY0" fmla="*/ 1549 h 3175827"/>
                <a:gd name="connsiteX1" fmla="*/ 807323 w 1343299"/>
                <a:gd name="connsiteY1" fmla="*/ 93139 h 3175827"/>
                <a:gd name="connsiteX2" fmla="*/ 841078 w 1343299"/>
                <a:gd name="connsiteY2" fmla="*/ 189911 h 3175827"/>
                <a:gd name="connsiteX3" fmla="*/ 841764 w 1343299"/>
                <a:gd name="connsiteY3" fmla="*/ 316984 h 3175827"/>
                <a:gd name="connsiteX4" fmla="*/ 828250 w 1343299"/>
                <a:gd name="connsiteY4" fmla="*/ 440425 h 3175827"/>
                <a:gd name="connsiteX5" fmla="*/ 816820 w 1343299"/>
                <a:gd name="connsiteY5" fmla="*/ 583574 h 3175827"/>
                <a:gd name="connsiteX6" fmla="*/ 815601 w 1343299"/>
                <a:gd name="connsiteY6" fmla="*/ 766194 h 3175827"/>
                <a:gd name="connsiteX7" fmla="*/ 819589 w 1343299"/>
                <a:gd name="connsiteY7" fmla="*/ 930325 h 3175827"/>
                <a:gd name="connsiteX8" fmla="*/ 791370 w 1343299"/>
                <a:gd name="connsiteY8" fmla="*/ 1101364 h 3175827"/>
                <a:gd name="connsiteX9" fmla="*/ 757615 w 1343299"/>
                <a:gd name="connsiteY9" fmla="*/ 1244184 h 3175827"/>
                <a:gd name="connsiteX10" fmla="*/ 760232 w 1343299"/>
                <a:gd name="connsiteY10" fmla="*/ 1363788 h 3175827"/>
                <a:gd name="connsiteX11" fmla="*/ 723708 w 1343299"/>
                <a:gd name="connsiteY11" fmla="*/ 1497083 h 3175827"/>
                <a:gd name="connsiteX12" fmla="*/ 707961 w 1343299"/>
                <a:gd name="connsiteY12" fmla="*/ 1602516 h 3175827"/>
                <a:gd name="connsiteX13" fmla="*/ 698080 w 1343299"/>
                <a:gd name="connsiteY13" fmla="*/ 1785492 h 3175827"/>
                <a:gd name="connsiteX14" fmla="*/ 649591 w 1343299"/>
                <a:gd name="connsiteY14" fmla="*/ 1933164 h 3175827"/>
                <a:gd name="connsiteX15" fmla="*/ 630363 w 1343299"/>
                <a:gd name="connsiteY15" fmla="*/ 2042379 h 3175827"/>
                <a:gd name="connsiteX16" fmla="*/ 633817 w 1343299"/>
                <a:gd name="connsiteY16" fmla="*/ 2256822 h 3175827"/>
                <a:gd name="connsiteX17" fmla="*/ 622236 w 1343299"/>
                <a:gd name="connsiteY17" fmla="*/ 2373794 h 3175827"/>
                <a:gd name="connsiteX18" fmla="*/ 603909 w 1343299"/>
                <a:gd name="connsiteY18" fmla="*/ 2454408 h 3175827"/>
                <a:gd name="connsiteX19" fmla="*/ 597499 w 1343299"/>
                <a:gd name="connsiteY19" fmla="*/ 2522124 h 3175827"/>
                <a:gd name="connsiteX20" fmla="*/ 617645 w 1343299"/>
                <a:gd name="connsiteY20" fmla="*/ 2659380 h 3175827"/>
                <a:gd name="connsiteX21" fmla="*/ 542870 w 1343299"/>
                <a:gd name="connsiteY21" fmla="*/ 2766869 h 3175827"/>
                <a:gd name="connsiteX22" fmla="*/ 452499 w 1343299"/>
                <a:gd name="connsiteY22" fmla="*/ 2830720 h 3175827"/>
                <a:gd name="connsiteX23" fmla="*/ 274305 w 1343299"/>
                <a:gd name="connsiteY23" fmla="*/ 2932741 h 3175827"/>
                <a:gd name="connsiteX24" fmla="*/ 114285 w 1343299"/>
                <a:gd name="connsiteY24" fmla="*/ 3047041 h 3175827"/>
                <a:gd name="connsiteX25" fmla="*/ 0 w 1343299"/>
                <a:gd name="connsiteY25" fmla="*/ 3171839 h 3175827"/>
                <a:gd name="connsiteX26" fmla="*/ 1080259 w 1343299"/>
                <a:gd name="connsiteY26" fmla="*/ 3175827 h 3175827"/>
                <a:gd name="connsiteX27" fmla="*/ 1021437 w 1343299"/>
                <a:gd name="connsiteY27" fmla="*/ 3054112 h 3175827"/>
                <a:gd name="connsiteX28" fmla="*/ 1060962 w 1343299"/>
                <a:gd name="connsiteY28" fmla="*/ 2910963 h 3175827"/>
                <a:gd name="connsiteX29" fmla="*/ 1050245 w 1343299"/>
                <a:gd name="connsiteY29" fmla="*/ 2781985 h 3175827"/>
                <a:gd name="connsiteX30" fmla="*/ 1057300 w 1343299"/>
                <a:gd name="connsiteY30" fmla="*/ 2662053 h 3175827"/>
                <a:gd name="connsiteX31" fmla="*/ 1077751 w 1343299"/>
                <a:gd name="connsiteY31" fmla="*/ 2569187 h 3175827"/>
                <a:gd name="connsiteX32" fmla="*/ 1041556 w 1343299"/>
                <a:gd name="connsiteY32" fmla="*/ 2422201 h 3175827"/>
                <a:gd name="connsiteX33" fmla="*/ 988216 w 1343299"/>
                <a:gd name="connsiteY33" fmla="*/ 2287836 h 3175827"/>
                <a:gd name="connsiteX34" fmla="*/ 980061 w 1343299"/>
                <a:gd name="connsiteY34" fmla="*/ 2240444 h 3175827"/>
                <a:gd name="connsiteX35" fmla="*/ 983004 w 1343299"/>
                <a:gd name="connsiteY35" fmla="*/ 2126748 h 3175827"/>
                <a:gd name="connsiteX36" fmla="*/ 1017092 w 1343299"/>
                <a:gd name="connsiteY36" fmla="*/ 2029551 h 3175827"/>
                <a:gd name="connsiteX37" fmla="*/ 1063114 w 1343299"/>
                <a:gd name="connsiteY37" fmla="*/ 1891788 h 3175827"/>
                <a:gd name="connsiteX38" fmla="*/ 1100021 w 1343299"/>
                <a:gd name="connsiteY38" fmla="*/ 1749530 h 3175827"/>
                <a:gd name="connsiteX39" fmla="*/ 1112164 w 1343299"/>
                <a:gd name="connsiteY39" fmla="*/ 1594773 h 3175827"/>
                <a:gd name="connsiteX40" fmla="*/ 1108710 w 1343299"/>
                <a:gd name="connsiteY40" fmla="*/ 1521752 h 3175827"/>
                <a:gd name="connsiteX41" fmla="*/ 1091589 w 1343299"/>
                <a:gd name="connsiteY41" fmla="*/ 1395228 h 3175827"/>
                <a:gd name="connsiteX42" fmla="*/ 1114069 w 1343299"/>
                <a:gd name="connsiteY42" fmla="*/ 1242965 h 3175827"/>
                <a:gd name="connsiteX43" fmla="*/ 1159076 w 1343299"/>
                <a:gd name="connsiteY43" fmla="*/ 1127856 h 3175827"/>
                <a:gd name="connsiteX44" fmla="*/ 1223490 w 1343299"/>
                <a:gd name="connsiteY44" fmla="*/ 1015872 h 3175827"/>
                <a:gd name="connsiteX45" fmla="*/ 1343299 w 1343299"/>
                <a:gd name="connsiteY45" fmla="*/ 817478 h 3175827"/>
                <a:gd name="connsiteX46" fmla="*/ 1247364 w 1343299"/>
                <a:gd name="connsiteY46" fmla="*/ 556932 h 3175827"/>
                <a:gd name="connsiteX47" fmla="*/ 1228314 w 1343299"/>
                <a:gd name="connsiteY47" fmla="*/ 371694 h 3175827"/>
                <a:gd name="connsiteX48" fmla="*/ 1181402 w 1343299"/>
                <a:gd name="connsiteY48" fmla="*/ 232328 h 3175827"/>
                <a:gd name="connsiteX49" fmla="*/ 1156637 w 1343299"/>
                <a:gd name="connsiteY49" fmla="*/ 111326 h 3175827"/>
                <a:gd name="connsiteX50" fmla="*/ 1188844 w 1343299"/>
                <a:gd name="connsiteY50" fmla="*/ 0 h 3175827"/>
                <a:gd name="connsiteX51" fmla="*/ 735138 w 1343299"/>
                <a:gd name="connsiteY51" fmla="*/ 1549 h 3175827"/>
                <a:gd name="connsiteX0" fmla="*/ 735138 w 1343299"/>
                <a:gd name="connsiteY0" fmla="*/ 1549 h 3175827"/>
                <a:gd name="connsiteX1" fmla="*/ 807323 w 1343299"/>
                <a:gd name="connsiteY1" fmla="*/ 93139 h 3175827"/>
                <a:gd name="connsiteX2" fmla="*/ 841078 w 1343299"/>
                <a:gd name="connsiteY2" fmla="*/ 189911 h 3175827"/>
                <a:gd name="connsiteX3" fmla="*/ 841764 w 1343299"/>
                <a:gd name="connsiteY3" fmla="*/ 316984 h 3175827"/>
                <a:gd name="connsiteX4" fmla="*/ 828250 w 1343299"/>
                <a:gd name="connsiteY4" fmla="*/ 440425 h 3175827"/>
                <a:gd name="connsiteX5" fmla="*/ 816820 w 1343299"/>
                <a:gd name="connsiteY5" fmla="*/ 583574 h 3175827"/>
                <a:gd name="connsiteX6" fmla="*/ 815601 w 1343299"/>
                <a:gd name="connsiteY6" fmla="*/ 766194 h 3175827"/>
                <a:gd name="connsiteX7" fmla="*/ 863404 w 1343299"/>
                <a:gd name="connsiteY7" fmla="*/ 941755 h 3175827"/>
                <a:gd name="connsiteX8" fmla="*/ 791370 w 1343299"/>
                <a:gd name="connsiteY8" fmla="*/ 1101364 h 3175827"/>
                <a:gd name="connsiteX9" fmla="*/ 757615 w 1343299"/>
                <a:gd name="connsiteY9" fmla="*/ 1244184 h 3175827"/>
                <a:gd name="connsiteX10" fmla="*/ 760232 w 1343299"/>
                <a:gd name="connsiteY10" fmla="*/ 1363788 h 3175827"/>
                <a:gd name="connsiteX11" fmla="*/ 723708 w 1343299"/>
                <a:gd name="connsiteY11" fmla="*/ 1497083 h 3175827"/>
                <a:gd name="connsiteX12" fmla="*/ 707961 w 1343299"/>
                <a:gd name="connsiteY12" fmla="*/ 1602516 h 3175827"/>
                <a:gd name="connsiteX13" fmla="*/ 698080 w 1343299"/>
                <a:gd name="connsiteY13" fmla="*/ 1785492 h 3175827"/>
                <a:gd name="connsiteX14" fmla="*/ 649591 w 1343299"/>
                <a:gd name="connsiteY14" fmla="*/ 1933164 h 3175827"/>
                <a:gd name="connsiteX15" fmla="*/ 630363 w 1343299"/>
                <a:gd name="connsiteY15" fmla="*/ 2042379 h 3175827"/>
                <a:gd name="connsiteX16" fmla="*/ 633817 w 1343299"/>
                <a:gd name="connsiteY16" fmla="*/ 2256822 h 3175827"/>
                <a:gd name="connsiteX17" fmla="*/ 622236 w 1343299"/>
                <a:gd name="connsiteY17" fmla="*/ 2373794 h 3175827"/>
                <a:gd name="connsiteX18" fmla="*/ 603909 w 1343299"/>
                <a:gd name="connsiteY18" fmla="*/ 2454408 h 3175827"/>
                <a:gd name="connsiteX19" fmla="*/ 597499 w 1343299"/>
                <a:gd name="connsiteY19" fmla="*/ 2522124 h 3175827"/>
                <a:gd name="connsiteX20" fmla="*/ 617645 w 1343299"/>
                <a:gd name="connsiteY20" fmla="*/ 2659380 h 3175827"/>
                <a:gd name="connsiteX21" fmla="*/ 542870 w 1343299"/>
                <a:gd name="connsiteY21" fmla="*/ 2766869 h 3175827"/>
                <a:gd name="connsiteX22" fmla="*/ 452499 w 1343299"/>
                <a:gd name="connsiteY22" fmla="*/ 2830720 h 3175827"/>
                <a:gd name="connsiteX23" fmla="*/ 274305 w 1343299"/>
                <a:gd name="connsiteY23" fmla="*/ 2932741 h 3175827"/>
                <a:gd name="connsiteX24" fmla="*/ 114285 w 1343299"/>
                <a:gd name="connsiteY24" fmla="*/ 3047041 h 3175827"/>
                <a:gd name="connsiteX25" fmla="*/ 0 w 1343299"/>
                <a:gd name="connsiteY25" fmla="*/ 3171839 h 3175827"/>
                <a:gd name="connsiteX26" fmla="*/ 1080259 w 1343299"/>
                <a:gd name="connsiteY26" fmla="*/ 3175827 h 3175827"/>
                <a:gd name="connsiteX27" fmla="*/ 1021437 w 1343299"/>
                <a:gd name="connsiteY27" fmla="*/ 3054112 h 3175827"/>
                <a:gd name="connsiteX28" fmla="*/ 1060962 w 1343299"/>
                <a:gd name="connsiteY28" fmla="*/ 2910963 h 3175827"/>
                <a:gd name="connsiteX29" fmla="*/ 1050245 w 1343299"/>
                <a:gd name="connsiteY29" fmla="*/ 2781985 h 3175827"/>
                <a:gd name="connsiteX30" fmla="*/ 1057300 w 1343299"/>
                <a:gd name="connsiteY30" fmla="*/ 2662053 h 3175827"/>
                <a:gd name="connsiteX31" fmla="*/ 1077751 w 1343299"/>
                <a:gd name="connsiteY31" fmla="*/ 2569187 h 3175827"/>
                <a:gd name="connsiteX32" fmla="*/ 1041556 w 1343299"/>
                <a:gd name="connsiteY32" fmla="*/ 2422201 h 3175827"/>
                <a:gd name="connsiteX33" fmla="*/ 988216 w 1343299"/>
                <a:gd name="connsiteY33" fmla="*/ 2287836 h 3175827"/>
                <a:gd name="connsiteX34" fmla="*/ 980061 w 1343299"/>
                <a:gd name="connsiteY34" fmla="*/ 2240444 h 3175827"/>
                <a:gd name="connsiteX35" fmla="*/ 983004 w 1343299"/>
                <a:gd name="connsiteY35" fmla="*/ 2126748 h 3175827"/>
                <a:gd name="connsiteX36" fmla="*/ 1017092 w 1343299"/>
                <a:gd name="connsiteY36" fmla="*/ 2029551 h 3175827"/>
                <a:gd name="connsiteX37" fmla="*/ 1063114 w 1343299"/>
                <a:gd name="connsiteY37" fmla="*/ 1891788 h 3175827"/>
                <a:gd name="connsiteX38" fmla="*/ 1100021 w 1343299"/>
                <a:gd name="connsiteY38" fmla="*/ 1749530 h 3175827"/>
                <a:gd name="connsiteX39" fmla="*/ 1112164 w 1343299"/>
                <a:gd name="connsiteY39" fmla="*/ 1594773 h 3175827"/>
                <a:gd name="connsiteX40" fmla="*/ 1108710 w 1343299"/>
                <a:gd name="connsiteY40" fmla="*/ 1521752 h 3175827"/>
                <a:gd name="connsiteX41" fmla="*/ 1091589 w 1343299"/>
                <a:gd name="connsiteY41" fmla="*/ 1395228 h 3175827"/>
                <a:gd name="connsiteX42" fmla="*/ 1114069 w 1343299"/>
                <a:gd name="connsiteY42" fmla="*/ 1242965 h 3175827"/>
                <a:gd name="connsiteX43" fmla="*/ 1159076 w 1343299"/>
                <a:gd name="connsiteY43" fmla="*/ 1127856 h 3175827"/>
                <a:gd name="connsiteX44" fmla="*/ 1223490 w 1343299"/>
                <a:gd name="connsiteY44" fmla="*/ 1015872 h 3175827"/>
                <a:gd name="connsiteX45" fmla="*/ 1343299 w 1343299"/>
                <a:gd name="connsiteY45" fmla="*/ 817478 h 3175827"/>
                <a:gd name="connsiteX46" fmla="*/ 1247364 w 1343299"/>
                <a:gd name="connsiteY46" fmla="*/ 556932 h 3175827"/>
                <a:gd name="connsiteX47" fmla="*/ 1228314 w 1343299"/>
                <a:gd name="connsiteY47" fmla="*/ 371694 h 3175827"/>
                <a:gd name="connsiteX48" fmla="*/ 1181402 w 1343299"/>
                <a:gd name="connsiteY48" fmla="*/ 232328 h 3175827"/>
                <a:gd name="connsiteX49" fmla="*/ 1156637 w 1343299"/>
                <a:gd name="connsiteY49" fmla="*/ 111326 h 3175827"/>
                <a:gd name="connsiteX50" fmla="*/ 1188844 w 1343299"/>
                <a:gd name="connsiteY50" fmla="*/ 0 h 3175827"/>
                <a:gd name="connsiteX51" fmla="*/ 735138 w 1343299"/>
                <a:gd name="connsiteY51" fmla="*/ 1549 h 3175827"/>
                <a:gd name="connsiteX0" fmla="*/ 735138 w 1343299"/>
                <a:gd name="connsiteY0" fmla="*/ 1549 h 3175827"/>
                <a:gd name="connsiteX1" fmla="*/ 807323 w 1343299"/>
                <a:gd name="connsiteY1" fmla="*/ 93139 h 3175827"/>
                <a:gd name="connsiteX2" fmla="*/ 841078 w 1343299"/>
                <a:gd name="connsiteY2" fmla="*/ 189911 h 3175827"/>
                <a:gd name="connsiteX3" fmla="*/ 841764 w 1343299"/>
                <a:gd name="connsiteY3" fmla="*/ 316984 h 3175827"/>
                <a:gd name="connsiteX4" fmla="*/ 828250 w 1343299"/>
                <a:gd name="connsiteY4" fmla="*/ 440425 h 3175827"/>
                <a:gd name="connsiteX5" fmla="*/ 816820 w 1343299"/>
                <a:gd name="connsiteY5" fmla="*/ 583574 h 3175827"/>
                <a:gd name="connsiteX6" fmla="*/ 945141 w 1343299"/>
                <a:gd name="connsiteY6" fmla="*/ 739524 h 3175827"/>
                <a:gd name="connsiteX7" fmla="*/ 863404 w 1343299"/>
                <a:gd name="connsiteY7" fmla="*/ 941755 h 3175827"/>
                <a:gd name="connsiteX8" fmla="*/ 791370 w 1343299"/>
                <a:gd name="connsiteY8" fmla="*/ 1101364 h 3175827"/>
                <a:gd name="connsiteX9" fmla="*/ 757615 w 1343299"/>
                <a:gd name="connsiteY9" fmla="*/ 1244184 h 3175827"/>
                <a:gd name="connsiteX10" fmla="*/ 760232 w 1343299"/>
                <a:gd name="connsiteY10" fmla="*/ 1363788 h 3175827"/>
                <a:gd name="connsiteX11" fmla="*/ 723708 w 1343299"/>
                <a:gd name="connsiteY11" fmla="*/ 1497083 h 3175827"/>
                <a:gd name="connsiteX12" fmla="*/ 707961 w 1343299"/>
                <a:gd name="connsiteY12" fmla="*/ 1602516 h 3175827"/>
                <a:gd name="connsiteX13" fmla="*/ 698080 w 1343299"/>
                <a:gd name="connsiteY13" fmla="*/ 1785492 h 3175827"/>
                <a:gd name="connsiteX14" fmla="*/ 649591 w 1343299"/>
                <a:gd name="connsiteY14" fmla="*/ 1933164 h 3175827"/>
                <a:gd name="connsiteX15" fmla="*/ 630363 w 1343299"/>
                <a:gd name="connsiteY15" fmla="*/ 2042379 h 3175827"/>
                <a:gd name="connsiteX16" fmla="*/ 633817 w 1343299"/>
                <a:gd name="connsiteY16" fmla="*/ 2256822 h 3175827"/>
                <a:gd name="connsiteX17" fmla="*/ 622236 w 1343299"/>
                <a:gd name="connsiteY17" fmla="*/ 2373794 h 3175827"/>
                <a:gd name="connsiteX18" fmla="*/ 603909 w 1343299"/>
                <a:gd name="connsiteY18" fmla="*/ 2454408 h 3175827"/>
                <a:gd name="connsiteX19" fmla="*/ 597499 w 1343299"/>
                <a:gd name="connsiteY19" fmla="*/ 2522124 h 3175827"/>
                <a:gd name="connsiteX20" fmla="*/ 617645 w 1343299"/>
                <a:gd name="connsiteY20" fmla="*/ 2659380 h 3175827"/>
                <a:gd name="connsiteX21" fmla="*/ 542870 w 1343299"/>
                <a:gd name="connsiteY21" fmla="*/ 2766869 h 3175827"/>
                <a:gd name="connsiteX22" fmla="*/ 452499 w 1343299"/>
                <a:gd name="connsiteY22" fmla="*/ 2830720 h 3175827"/>
                <a:gd name="connsiteX23" fmla="*/ 274305 w 1343299"/>
                <a:gd name="connsiteY23" fmla="*/ 2932741 h 3175827"/>
                <a:gd name="connsiteX24" fmla="*/ 114285 w 1343299"/>
                <a:gd name="connsiteY24" fmla="*/ 3047041 h 3175827"/>
                <a:gd name="connsiteX25" fmla="*/ 0 w 1343299"/>
                <a:gd name="connsiteY25" fmla="*/ 3171839 h 3175827"/>
                <a:gd name="connsiteX26" fmla="*/ 1080259 w 1343299"/>
                <a:gd name="connsiteY26" fmla="*/ 3175827 h 3175827"/>
                <a:gd name="connsiteX27" fmla="*/ 1021437 w 1343299"/>
                <a:gd name="connsiteY27" fmla="*/ 3054112 h 3175827"/>
                <a:gd name="connsiteX28" fmla="*/ 1060962 w 1343299"/>
                <a:gd name="connsiteY28" fmla="*/ 2910963 h 3175827"/>
                <a:gd name="connsiteX29" fmla="*/ 1050245 w 1343299"/>
                <a:gd name="connsiteY29" fmla="*/ 2781985 h 3175827"/>
                <a:gd name="connsiteX30" fmla="*/ 1057300 w 1343299"/>
                <a:gd name="connsiteY30" fmla="*/ 2662053 h 3175827"/>
                <a:gd name="connsiteX31" fmla="*/ 1077751 w 1343299"/>
                <a:gd name="connsiteY31" fmla="*/ 2569187 h 3175827"/>
                <a:gd name="connsiteX32" fmla="*/ 1041556 w 1343299"/>
                <a:gd name="connsiteY32" fmla="*/ 2422201 h 3175827"/>
                <a:gd name="connsiteX33" fmla="*/ 988216 w 1343299"/>
                <a:gd name="connsiteY33" fmla="*/ 2287836 h 3175827"/>
                <a:gd name="connsiteX34" fmla="*/ 980061 w 1343299"/>
                <a:gd name="connsiteY34" fmla="*/ 2240444 h 3175827"/>
                <a:gd name="connsiteX35" fmla="*/ 983004 w 1343299"/>
                <a:gd name="connsiteY35" fmla="*/ 2126748 h 3175827"/>
                <a:gd name="connsiteX36" fmla="*/ 1017092 w 1343299"/>
                <a:gd name="connsiteY36" fmla="*/ 2029551 h 3175827"/>
                <a:gd name="connsiteX37" fmla="*/ 1063114 w 1343299"/>
                <a:gd name="connsiteY37" fmla="*/ 1891788 h 3175827"/>
                <a:gd name="connsiteX38" fmla="*/ 1100021 w 1343299"/>
                <a:gd name="connsiteY38" fmla="*/ 1749530 h 3175827"/>
                <a:gd name="connsiteX39" fmla="*/ 1112164 w 1343299"/>
                <a:gd name="connsiteY39" fmla="*/ 1594773 h 3175827"/>
                <a:gd name="connsiteX40" fmla="*/ 1108710 w 1343299"/>
                <a:gd name="connsiteY40" fmla="*/ 1521752 h 3175827"/>
                <a:gd name="connsiteX41" fmla="*/ 1091589 w 1343299"/>
                <a:gd name="connsiteY41" fmla="*/ 1395228 h 3175827"/>
                <a:gd name="connsiteX42" fmla="*/ 1114069 w 1343299"/>
                <a:gd name="connsiteY42" fmla="*/ 1242965 h 3175827"/>
                <a:gd name="connsiteX43" fmla="*/ 1159076 w 1343299"/>
                <a:gd name="connsiteY43" fmla="*/ 1127856 h 3175827"/>
                <a:gd name="connsiteX44" fmla="*/ 1223490 w 1343299"/>
                <a:gd name="connsiteY44" fmla="*/ 1015872 h 3175827"/>
                <a:gd name="connsiteX45" fmla="*/ 1343299 w 1343299"/>
                <a:gd name="connsiteY45" fmla="*/ 817478 h 3175827"/>
                <a:gd name="connsiteX46" fmla="*/ 1247364 w 1343299"/>
                <a:gd name="connsiteY46" fmla="*/ 556932 h 3175827"/>
                <a:gd name="connsiteX47" fmla="*/ 1228314 w 1343299"/>
                <a:gd name="connsiteY47" fmla="*/ 371694 h 3175827"/>
                <a:gd name="connsiteX48" fmla="*/ 1181402 w 1343299"/>
                <a:gd name="connsiteY48" fmla="*/ 232328 h 3175827"/>
                <a:gd name="connsiteX49" fmla="*/ 1156637 w 1343299"/>
                <a:gd name="connsiteY49" fmla="*/ 111326 h 3175827"/>
                <a:gd name="connsiteX50" fmla="*/ 1188844 w 1343299"/>
                <a:gd name="connsiteY50" fmla="*/ 0 h 3175827"/>
                <a:gd name="connsiteX51" fmla="*/ 735138 w 1343299"/>
                <a:gd name="connsiteY51" fmla="*/ 1549 h 3175827"/>
                <a:gd name="connsiteX0" fmla="*/ 735138 w 1343299"/>
                <a:gd name="connsiteY0" fmla="*/ 1549 h 3175827"/>
                <a:gd name="connsiteX1" fmla="*/ 807323 w 1343299"/>
                <a:gd name="connsiteY1" fmla="*/ 93139 h 3175827"/>
                <a:gd name="connsiteX2" fmla="*/ 841078 w 1343299"/>
                <a:gd name="connsiteY2" fmla="*/ 189911 h 3175827"/>
                <a:gd name="connsiteX3" fmla="*/ 841764 w 1343299"/>
                <a:gd name="connsiteY3" fmla="*/ 316984 h 3175827"/>
                <a:gd name="connsiteX4" fmla="*/ 828250 w 1343299"/>
                <a:gd name="connsiteY4" fmla="*/ 440425 h 3175827"/>
                <a:gd name="connsiteX5" fmla="*/ 969220 w 1343299"/>
                <a:gd name="connsiteY5" fmla="*/ 579764 h 3175827"/>
                <a:gd name="connsiteX6" fmla="*/ 945141 w 1343299"/>
                <a:gd name="connsiteY6" fmla="*/ 739524 h 3175827"/>
                <a:gd name="connsiteX7" fmla="*/ 863404 w 1343299"/>
                <a:gd name="connsiteY7" fmla="*/ 941755 h 3175827"/>
                <a:gd name="connsiteX8" fmla="*/ 791370 w 1343299"/>
                <a:gd name="connsiteY8" fmla="*/ 1101364 h 3175827"/>
                <a:gd name="connsiteX9" fmla="*/ 757615 w 1343299"/>
                <a:gd name="connsiteY9" fmla="*/ 1244184 h 3175827"/>
                <a:gd name="connsiteX10" fmla="*/ 760232 w 1343299"/>
                <a:gd name="connsiteY10" fmla="*/ 1363788 h 3175827"/>
                <a:gd name="connsiteX11" fmla="*/ 723708 w 1343299"/>
                <a:gd name="connsiteY11" fmla="*/ 1497083 h 3175827"/>
                <a:gd name="connsiteX12" fmla="*/ 707961 w 1343299"/>
                <a:gd name="connsiteY12" fmla="*/ 1602516 h 3175827"/>
                <a:gd name="connsiteX13" fmla="*/ 698080 w 1343299"/>
                <a:gd name="connsiteY13" fmla="*/ 1785492 h 3175827"/>
                <a:gd name="connsiteX14" fmla="*/ 649591 w 1343299"/>
                <a:gd name="connsiteY14" fmla="*/ 1933164 h 3175827"/>
                <a:gd name="connsiteX15" fmla="*/ 630363 w 1343299"/>
                <a:gd name="connsiteY15" fmla="*/ 2042379 h 3175827"/>
                <a:gd name="connsiteX16" fmla="*/ 633817 w 1343299"/>
                <a:gd name="connsiteY16" fmla="*/ 2256822 h 3175827"/>
                <a:gd name="connsiteX17" fmla="*/ 622236 w 1343299"/>
                <a:gd name="connsiteY17" fmla="*/ 2373794 h 3175827"/>
                <a:gd name="connsiteX18" fmla="*/ 603909 w 1343299"/>
                <a:gd name="connsiteY18" fmla="*/ 2454408 h 3175827"/>
                <a:gd name="connsiteX19" fmla="*/ 597499 w 1343299"/>
                <a:gd name="connsiteY19" fmla="*/ 2522124 h 3175827"/>
                <a:gd name="connsiteX20" fmla="*/ 617645 w 1343299"/>
                <a:gd name="connsiteY20" fmla="*/ 2659380 h 3175827"/>
                <a:gd name="connsiteX21" fmla="*/ 542870 w 1343299"/>
                <a:gd name="connsiteY21" fmla="*/ 2766869 h 3175827"/>
                <a:gd name="connsiteX22" fmla="*/ 452499 w 1343299"/>
                <a:gd name="connsiteY22" fmla="*/ 2830720 h 3175827"/>
                <a:gd name="connsiteX23" fmla="*/ 274305 w 1343299"/>
                <a:gd name="connsiteY23" fmla="*/ 2932741 h 3175827"/>
                <a:gd name="connsiteX24" fmla="*/ 114285 w 1343299"/>
                <a:gd name="connsiteY24" fmla="*/ 3047041 h 3175827"/>
                <a:gd name="connsiteX25" fmla="*/ 0 w 1343299"/>
                <a:gd name="connsiteY25" fmla="*/ 3171839 h 3175827"/>
                <a:gd name="connsiteX26" fmla="*/ 1080259 w 1343299"/>
                <a:gd name="connsiteY26" fmla="*/ 3175827 h 3175827"/>
                <a:gd name="connsiteX27" fmla="*/ 1021437 w 1343299"/>
                <a:gd name="connsiteY27" fmla="*/ 3054112 h 3175827"/>
                <a:gd name="connsiteX28" fmla="*/ 1060962 w 1343299"/>
                <a:gd name="connsiteY28" fmla="*/ 2910963 h 3175827"/>
                <a:gd name="connsiteX29" fmla="*/ 1050245 w 1343299"/>
                <a:gd name="connsiteY29" fmla="*/ 2781985 h 3175827"/>
                <a:gd name="connsiteX30" fmla="*/ 1057300 w 1343299"/>
                <a:gd name="connsiteY30" fmla="*/ 2662053 h 3175827"/>
                <a:gd name="connsiteX31" fmla="*/ 1077751 w 1343299"/>
                <a:gd name="connsiteY31" fmla="*/ 2569187 h 3175827"/>
                <a:gd name="connsiteX32" fmla="*/ 1041556 w 1343299"/>
                <a:gd name="connsiteY32" fmla="*/ 2422201 h 3175827"/>
                <a:gd name="connsiteX33" fmla="*/ 988216 w 1343299"/>
                <a:gd name="connsiteY33" fmla="*/ 2287836 h 3175827"/>
                <a:gd name="connsiteX34" fmla="*/ 980061 w 1343299"/>
                <a:gd name="connsiteY34" fmla="*/ 2240444 h 3175827"/>
                <a:gd name="connsiteX35" fmla="*/ 983004 w 1343299"/>
                <a:gd name="connsiteY35" fmla="*/ 2126748 h 3175827"/>
                <a:gd name="connsiteX36" fmla="*/ 1017092 w 1343299"/>
                <a:gd name="connsiteY36" fmla="*/ 2029551 h 3175827"/>
                <a:gd name="connsiteX37" fmla="*/ 1063114 w 1343299"/>
                <a:gd name="connsiteY37" fmla="*/ 1891788 h 3175827"/>
                <a:gd name="connsiteX38" fmla="*/ 1100021 w 1343299"/>
                <a:gd name="connsiteY38" fmla="*/ 1749530 h 3175827"/>
                <a:gd name="connsiteX39" fmla="*/ 1112164 w 1343299"/>
                <a:gd name="connsiteY39" fmla="*/ 1594773 h 3175827"/>
                <a:gd name="connsiteX40" fmla="*/ 1108710 w 1343299"/>
                <a:gd name="connsiteY40" fmla="*/ 1521752 h 3175827"/>
                <a:gd name="connsiteX41" fmla="*/ 1091589 w 1343299"/>
                <a:gd name="connsiteY41" fmla="*/ 1395228 h 3175827"/>
                <a:gd name="connsiteX42" fmla="*/ 1114069 w 1343299"/>
                <a:gd name="connsiteY42" fmla="*/ 1242965 h 3175827"/>
                <a:gd name="connsiteX43" fmla="*/ 1159076 w 1343299"/>
                <a:gd name="connsiteY43" fmla="*/ 1127856 h 3175827"/>
                <a:gd name="connsiteX44" fmla="*/ 1223490 w 1343299"/>
                <a:gd name="connsiteY44" fmla="*/ 1015872 h 3175827"/>
                <a:gd name="connsiteX45" fmla="*/ 1343299 w 1343299"/>
                <a:gd name="connsiteY45" fmla="*/ 817478 h 3175827"/>
                <a:gd name="connsiteX46" fmla="*/ 1247364 w 1343299"/>
                <a:gd name="connsiteY46" fmla="*/ 556932 h 3175827"/>
                <a:gd name="connsiteX47" fmla="*/ 1228314 w 1343299"/>
                <a:gd name="connsiteY47" fmla="*/ 371694 h 3175827"/>
                <a:gd name="connsiteX48" fmla="*/ 1181402 w 1343299"/>
                <a:gd name="connsiteY48" fmla="*/ 232328 h 3175827"/>
                <a:gd name="connsiteX49" fmla="*/ 1156637 w 1343299"/>
                <a:gd name="connsiteY49" fmla="*/ 111326 h 3175827"/>
                <a:gd name="connsiteX50" fmla="*/ 1188844 w 1343299"/>
                <a:gd name="connsiteY50" fmla="*/ 0 h 3175827"/>
                <a:gd name="connsiteX51" fmla="*/ 735138 w 1343299"/>
                <a:gd name="connsiteY51" fmla="*/ 1549 h 3175827"/>
                <a:gd name="connsiteX0" fmla="*/ 735138 w 1343299"/>
                <a:gd name="connsiteY0" fmla="*/ 1549 h 3175827"/>
                <a:gd name="connsiteX1" fmla="*/ 807323 w 1343299"/>
                <a:gd name="connsiteY1" fmla="*/ 93139 h 3175827"/>
                <a:gd name="connsiteX2" fmla="*/ 841078 w 1343299"/>
                <a:gd name="connsiteY2" fmla="*/ 189911 h 3175827"/>
                <a:gd name="connsiteX3" fmla="*/ 841764 w 1343299"/>
                <a:gd name="connsiteY3" fmla="*/ 316984 h 3175827"/>
                <a:gd name="connsiteX4" fmla="*/ 967315 w 1343299"/>
                <a:gd name="connsiteY4" fmla="*/ 402325 h 3175827"/>
                <a:gd name="connsiteX5" fmla="*/ 969220 w 1343299"/>
                <a:gd name="connsiteY5" fmla="*/ 579764 h 3175827"/>
                <a:gd name="connsiteX6" fmla="*/ 945141 w 1343299"/>
                <a:gd name="connsiteY6" fmla="*/ 739524 h 3175827"/>
                <a:gd name="connsiteX7" fmla="*/ 863404 w 1343299"/>
                <a:gd name="connsiteY7" fmla="*/ 941755 h 3175827"/>
                <a:gd name="connsiteX8" fmla="*/ 791370 w 1343299"/>
                <a:gd name="connsiteY8" fmla="*/ 1101364 h 3175827"/>
                <a:gd name="connsiteX9" fmla="*/ 757615 w 1343299"/>
                <a:gd name="connsiteY9" fmla="*/ 1244184 h 3175827"/>
                <a:gd name="connsiteX10" fmla="*/ 760232 w 1343299"/>
                <a:gd name="connsiteY10" fmla="*/ 1363788 h 3175827"/>
                <a:gd name="connsiteX11" fmla="*/ 723708 w 1343299"/>
                <a:gd name="connsiteY11" fmla="*/ 1497083 h 3175827"/>
                <a:gd name="connsiteX12" fmla="*/ 707961 w 1343299"/>
                <a:gd name="connsiteY12" fmla="*/ 1602516 h 3175827"/>
                <a:gd name="connsiteX13" fmla="*/ 698080 w 1343299"/>
                <a:gd name="connsiteY13" fmla="*/ 1785492 h 3175827"/>
                <a:gd name="connsiteX14" fmla="*/ 649591 w 1343299"/>
                <a:gd name="connsiteY14" fmla="*/ 1933164 h 3175827"/>
                <a:gd name="connsiteX15" fmla="*/ 630363 w 1343299"/>
                <a:gd name="connsiteY15" fmla="*/ 2042379 h 3175827"/>
                <a:gd name="connsiteX16" fmla="*/ 633817 w 1343299"/>
                <a:gd name="connsiteY16" fmla="*/ 2256822 h 3175827"/>
                <a:gd name="connsiteX17" fmla="*/ 622236 w 1343299"/>
                <a:gd name="connsiteY17" fmla="*/ 2373794 h 3175827"/>
                <a:gd name="connsiteX18" fmla="*/ 603909 w 1343299"/>
                <a:gd name="connsiteY18" fmla="*/ 2454408 h 3175827"/>
                <a:gd name="connsiteX19" fmla="*/ 597499 w 1343299"/>
                <a:gd name="connsiteY19" fmla="*/ 2522124 h 3175827"/>
                <a:gd name="connsiteX20" fmla="*/ 617645 w 1343299"/>
                <a:gd name="connsiteY20" fmla="*/ 2659380 h 3175827"/>
                <a:gd name="connsiteX21" fmla="*/ 542870 w 1343299"/>
                <a:gd name="connsiteY21" fmla="*/ 2766869 h 3175827"/>
                <a:gd name="connsiteX22" fmla="*/ 452499 w 1343299"/>
                <a:gd name="connsiteY22" fmla="*/ 2830720 h 3175827"/>
                <a:gd name="connsiteX23" fmla="*/ 274305 w 1343299"/>
                <a:gd name="connsiteY23" fmla="*/ 2932741 h 3175827"/>
                <a:gd name="connsiteX24" fmla="*/ 114285 w 1343299"/>
                <a:gd name="connsiteY24" fmla="*/ 3047041 h 3175827"/>
                <a:gd name="connsiteX25" fmla="*/ 0 w 1343299"/>
                <a:gd name="connsiteY25" fmla="*/ 3171839 h 3175827"/>
                <a:gd name="connsiteX26" fmla="*/ 1080259 w 1343299"/>
                <a:gd name="connsiteY26" fmla="*/ 3175827 h 3175827"/>
                <a:gd name="connsiteX27" fmla="*/ 1021437 w 1343299"/>
                <a:gd name="connsiteY27" fmla="*/ 3054112 h 3175827"/>
                <a:gd name="connsiteX28" fmla="*/ 1060962 w 1343299"/>
                <a:gd name="connsiteY28" fmla="*/ 2910963 h 3175827"/>
                <a:gd name="connsiteX29" fmla="*/ 1050245 w 1343299"/>
                <a:gd name="connsiteY29" fmla="*/ 2781985 h 3175827"/>
                <a:gd name="connsiteX30" fmla="*/ 1057300 w 1343299"/>
                <a:gd name="connsiteY30" fmla="*/ 2662053 h 3175827"/>
                <a:gd name="connsiteX31" fmla="*/ 1077751 w 1343299"/>
                <a:gd name="connsiteY31" fmla="*/ 2569187 h 3175827"/>
                <a:gd name="connsiteX32" fmla="*/ 1041556 w 1343299"/>
                <a:gd name="connsiteY32" fmla="*/ 2422201 h 3175827"/>
                <a:gd name="connsiteX33" fmla="*/ 988216 w 1343299"/>
                <a:gd name="connsiteY33" fmla="*/ 2287836 h 3175827"/>
                <a:gd name="connsiteX34" fmla="*/ 980061 w 1343299"/>
                <a:gd name="connsiteY34" fmla="*/ 2240444 h 3175827"/>
                <a:gd name="connsiteX35" fmla="*/ 983004 w 1343299"/>
                <a:gd name="connsiteY35" fmla="*/ 2126748 h 3175827"/>
                <a:gd name="connsiteX36" fmla="*/ 1017092 w 1343299"/>
                <a:gd name="connsiteY36" fmla="*/ 2029551 h 3175827"/>
                <a:gd name="connsiteX37" fmla="*/ 1063114 w 1343299"/>
                <a:gd name="connsiteY37" fmla="*/ 1891788 h 3175827"/>
                <a:gd name="connsiteX38" fmla="*/ 1100021 w 1343299"/>
                <a:gd name="connsiteY38" fmla="*/ 1749530 h 3175827"/>
                <a:gd name="connsiteX39" fmla="*/ 1112164 w 1343299"/>
                <a:gd name="connsiteY39" fmla="*/ 1594773 h 3175827"/>
                <a:gd name="connsiteX40" fmla="*/ 1108710 w 1343299"/>
                <a:gd name="connsiteY40" fmla="*/ 1521752 h 3175827"/>
                <a:gd name="connsiteX41" fmla="*/ 1091589 w 1343299"/>
                <a:gd name="connsiteY41" fmla="*/ 1395228 h 3175827"/>
                <a:gd name="connsiteX42" fmla="*/ 1114069 w 1343299"/>
                <a:gd name="connsiteY42" fmla="*/ 1242965 h 3175827"/>
                <a:gd name="connsiteX43" fmla="*/ 1159076 w 1343299"/>
                <a:gd name="connsiteY43" fmla="*/ 1127856 h 3175827"/>
                <a:gd name="connsiteX44" fmla="*/ 1223490 w 1343299"/>
                <a:gd name="connsiteY44" fmla="*/ 1015872 h 3175827"/>
                <a:gd name="connsiteX45" fmla="*/ 1343299 w 1343299"/>
                <a:gd name="connsiteY45" fmla="*/ 817478 h 3175827"/>
                <a:gd name="connsiteX46" fmla="*/ 1247364 w 1343299"/>
                <a:gd name="connsiteY46" fmla="*/ 556932 h 3175827"/>
                <a:gd name="connsiteX47" fmla="*/ 1228314 w 1343299"/>
                <a:gd name="connsiteY47" fmla="*/ 371694 h 3175827"/>
                <a:gd name="connsiteX48" fmla="*/ 1181402 w 1343299"/>
                <a:gd name="connsiteY48" fmla="*/ 232328 h 3175827"/>
                <a:gd name="connsiteX49" fmla="*/ 1156637 w 1343299"/>
                <a:gd name="connsiteY49" fmla="*/ 111326 h 3175827"/>
                <a:gd name="connsiteX50" fmla="*/ 1188844 w 1343299"/>
                <a:gd name="connsiteY50" fmla="*/ 0 h 3175827"/>
                <a:gd name="connsiteX51" fmla="*/ 735138 w 1343299"/>
                <a:gd name="connsiteY51" fmla="*/ 1549 h 3175827"/>
                <a:gd name="connsiteX0" fmla="*/ 735138 w 1390239"/>
                <a:gd name="connsiteY0" fmla="*/ 1549 h 3175827"/>
                <a:gd name="connsiteX1" fmla="*/ 807323 w 1390239"/>
                <a:gd name="connsiteY1" fmla="*/ 93139 h 3175827"/>
                <a:gd name="connsiteX2" fmla="*/ 841078 w 1390239"/>
                <a:gd name="connsiteY2" fmla="*/ 189911 h 3175827"/>
                <a:gd name="connsiteX3" fmla="*/ 841764 w 1390239"/>
                <a:gd name="connsiteY3" fmla="*/ 316984 h 3175827"/>
                <a:gd name="connsiteX4" fmla="*/ 967315 w 1390239"/>
                <a:gd name="connsiteY4" fmla="*/ 402325 h 3175827"/>
                <a:gd name="connsiteX5" fmla="*/ 969220 w 1390239"/>
                <a:gd name="connsiteY5" fmla="*/ 579764 h 3175827"/>
                <a:gd name="connsiteX6" fmla="*/ 945141 w 1390239"/>
                <a:gd name="connsiteY6" fmla="*/ 739524 h 3175827"/>
                <a:gd name="connsiteX7" fmla="*/ 863404 w 1390239"/>
                <a:gd name="connsiteY7" fmla="*/ 941755 h 3175827"/>
                <a:gd name="connsiteX8" fmla="*/ 791370 w 1390239"/>
                <a:gd name="connsiteY8" fmla="*/ 1101364 h 3175827"/>
                <a:gd name="connsiteX9" fmla="*/ 757615 w 1390239"/>
                <a:gd name="connsiteY9" fmla="*/ 1244184 h 3175827"/>
                <a:gd name="connsiteX10" fmla="*/ 760232 w 1390239"/>
                <a:gd name="connsiteY10" fmla="*/ 1363788 h 3175827"/>
                <a:gd name="connsiteX11" fmla="*/ 723708 w 1390239"/>
                <a:gd name="connsiteY11" fmla="*/ 1497083 h 3175827"/>
                <a:gd name="connsiteX12" fmla="*/ 707961 w 1390239"/>
                <a:gd name="connsiteY12" fmla="*/ 1602516 h 3175827"/>
                <a:gd name="connsiteX13" fmla="*/ 698080 w 1390239"/>
                <a:gd name="connsiteY13" fmla="*/ 1785492 h 3175827"/>
                <a:gd name="connsiteX14" fmla="*/ 649591 w 1390239"/>
                <a:gd name="connsiteY14" fmla="*/ 1933164 h 3175827"/>
                <a:gd name="connsiteX15" fmla="*/ 630363 w 1390239"/>
                <a:gd name="connsiteY15" fmla="*/ 2042379 h 3175827"/>
                <a:gd name="connsiteX16" fmla="*/ 633817 w 1390239"/>
                <a:gd name="connsiteY16" fmla="*/ 2256822 h 3175827"/>
                <a:gd name="connsiteX17" fmla="*/ 622236 w 1390239"/>
                <a:gd name="connsiteY17" fmla="*/ 2373794 h 3175827"/>
                <a:gd name="connsiteX18" fmla="*/ 603909 w 1390239"/>
                <a:gd name="connsiteY18" fmla="*/ 2454408 h 3175827"/>
                <a:gd name="connsiteX19" fmla="*/ 597499 w 1390239"/>
                <a:gd name="connsiteY19" fmla="*/ 2522124 h 3175827"/>
                <a:gd name="connsiteX20" fmla="*/ 617645 w 1390239"/>
                <a:gd name="connsiteY20" fmla="*/ 2659380 h 3175827"/>
                <a:gd name="connsiteX21" fmla="*/ 542870 w 1390239"/>
                <a:gd name="connsiteY21" fmla="*/ 2766869 h 3175827"/>
                <a:gd name="connsiteX22" fmla="*/ 452499 w 1390239"/>
                <a:gd name="connsiteY22" fmla="*/ 2830720 h 3175827"/>
                <a:gd name="connsiteX23" fmla="*/ 274305 w 1390239"/>
                <a:gd name="connsiteY23" fmla="*/ 2932741 h 3175827"/>
                <a:gd name="connsiteX24" fmla="*/ 114285 w 1390239"/>
                <a:gd name="connsiteY24" fmla="*/ 3047041 h 3175827"/>
                <a:gd name="connsiteX25" fmla="*/ 0 w 1390239"/>
                <a:gd name="connsiteY25" fmla="*/ 3171839 h 3175827"/>
                <a:gd name="connsiteX26" fmla="*/ 1080259 w 1390239"/>
                <a:gd name="connsiteY26" fmla="*/ 3175827 h 3175827"/>
                <a:gd name="connsiteX27" fmla="*/ 1021437 w 1390239"/>
                <a:gd name="connsiteY27" fmla="*/ 3054112 h 3175827"/>
                <a:gd name="connsiteX28" fmla="*/ 1060962 w 1390239"/>
                <a:gd name="connsiteY28" fmla="*/ 2910963 h 3175827"/>
                <a:gd name="connsiteX29" fmla="*/ 1050245 w 1390239"/>
                <a:gd name="connsiteY29" fmla="*/ 2781985 h 3175827"/>
                <a:gd name="connsiteX30" fmla="*/ 1057300 w 1390239"/>
                <a:gd name="connsiteY30" fmla="*/ 2662053 h 3175827"/>
                <a:gd name="connsiteX31" fmla="*/ 1077751 w 1390239"/>
                <a:gd name="connsiteY31" fmla="*/ 2569187 h 3175827"/>
                <a:gd name="connsiteX32" fmla="*/ 1041556 w 1390239"/>
                <a:gd name="connsiteY32" fmla="*/ 2422201 h 3175827"/>
                <a:gd name="connsiteX33" fmla="*/ 988216 w 1390239"/>
                <a:gd name="connsiteY33" fmla="*/ 2287836 h 3175827"/>
                <a:gd name="connsiteX34" fmla="*/ 980061 w 1390239"/>
                <a:gd name="connsiteY34" fmla="*/ 2240444 h 3175827"/>
                <a:gd name="connsiteX35" fmla="*/ 983004 w 1390239"/>
                <a:gd name="connsiteY35" fmla="*/ 2126748 h 3175827"/>
                <a:gd name="connsiteX36" fmla="*/ 1017092 w 1390239"/>
                <a:gd name="connsiteY36" fmla="*/ 2029551 h 3175827"/>
                <a:gd name="connsiteX37" fmla="*/ 1063114 w 1390239"/>
                <a:gd name="connsiteY37" fmla="*/ 1891788 h 3175827"/>
                <a:gd name="connsiteX38" fmla="*/ 1100021 w 1390239"/>
                <a:gd name="connsiteY38" fmla="*/ 1749530 h 3175827"/>
                <a:gd name="connsiteX39" fmla="*/ 1112164 w 1390239"/>
                <a:gd name="connsiteY39" fmla="*/ 1594773 h 3175827"/>
                <a:gd name="connsiteX40" fmla="*/ 1108710 w 1390239"/>
                <a:gd name="connsiteY40" fmla="*/ 1521752 h 3175827"/>
                <a:gd name="connsiteX41" fmla="*/ 1091589 w 1390239"/>
                <a:gd name="connsiteY41" fmla="*/ 1395228 h 3175827"/>
                <a:gd name="connsiteX42" fmla="*/ 1114069 w 1390239"/>
                <a:gd name="connsiteY42" fmla="*/ 1242965 h 3175827"/>
                <a:gd name="connsiteX43" fmla="*/ 1159076 w 1390239"/>
                <a:gd name="connsiteY43" fmla="*/ 1127856 h 3175827"/>
                <a:gd name="connsiteX44" fmla="*/ 1223490 w 1390239"/>
                <a:gd name="connsiteY44" fmla="*/ 1015872 h 3175827"/>
                <a:gd name="connsiteX45" fmla="*/ 1343299 w 1390239"/>
                <a:gd name="connsiteY45" fmla="*/ 817478 h 3175827"/>
                <a:gd name="connsiteX46" fmla="*/ 1390239 w 1390239"/>
                <a:gd name="connsiteY46" fmla="*/ 528357 h 3175827"/>
                <a:gd name="connsiteX47" fmla="*/ 1228314 w 1390239"/>
                <a:gd name="connsiteY47" fmla="*/ 371694 h 3175827"/>
                <a:gd name="connsiteX48" fmla="*/ 1181402 w 1390239"/>
                <a:gd name="connsiteY48" fmla="*/ 232328 h 3175827"/>
                <a:gd name="connsiteX49" fmla="*/ 1156637 w 1390239"/>
                <a:gd name="connsiteY49" fmla="*/ 111326 h 3175827"/>
                <a:gd name="connsiteX50" fmla="*/ 1188844 w 1390239"/>
                <a:gd name="connsiteY50" fmla="*/ 0 h 3175827"/>
                <a:gd name="connsiteX51" fmla="*/ 735138 w 1390239"/>
                <a:gd name="connsiteY51" fmla="*/ 1549 h 3175827"/>
                <a:gd name="connsiteX0" fmla="*/ 735138 w 1390239"/>
                <a:gd name="connsiteY0" fmla="*/ 1549 h 3175827"/>
                <a:gd name="connsiteX1" fmla="*/ 807323 w 1390239"/>
                <a:gd name="connsiteY1" fmla="*/ 93139 h 3175827"/>
                <a:gd name="connsiteX2" fmla="*/ 841078 w 1390239"/>
                <a:gd name="connsiteY2" fmla="*/ 189911 h 3175827"/>
                <a:gd name="connsiteX3" fmla="*/ 841764 w 1390239"/>
                <a:gd name="connsiteY3" fmla="*/ 316984 h 3175827"/>
                <a:gd name="connsiteX4" fmla="*/ 967315 w 1390239"/>
                <a:gd name="connsiteY4" fmla="*/ 402325 h 3175827"/>
                <a:gd name="connsiteX5" fmla="*/ 969220 w 1390239"/>
                <a:gd name="connsiteY5" fmla="*/ 579764 h 3175827"/>
                <a:gd name="connsiteX6" fmla="*/ 945141 w 1390239"/>
                <a:gd name="connsiteY6" fmla="*/ 739524 h 3175827"/>
                <a:gd name="connsiteX7" fmla="*/ 863404 w 1390239"/>
                <a:gd name="connsiteY7" fmla="*/ 941755 h 3175827"/>
                <a:gd name="connsiteX8" fmla="*/ 791370 w 1390239"/>
                <a:gd name="connsiteY8" fmla="*/ 1101364 h 3175827"/>
                <a:gd name="connsiteX9" fmla="*/ 757615 w 1390239"/>
                <a:gd name="connsiteY9" fmla="*/ 1244184 h 3175827"/>
                <a:gd name="connsiteX10" fmla="*/ 760232 w 1390239"/>
                <a:gd name="connsiteY10" fmla="*/ 1363788 h 3175827"/>
                <a:gd name="connsiteX11" fmla="*/ 723708 w 1390239"/>
                <a:gd name="connsiteY11" fmla="*/ 1497083 h 3175827"/>
                <a:gd name="connsiteX12" fmla="*/ 707961 w 1390239"/>
                <a:gd name="connsiteY12" fmla="*/ 1602516 h 3175827"/>
                <a:gd name="connsiteX13" fmla="*/ 698080 w 1390239"/>
                <a:gd name="connsiteY13" fmla="*/ 1785492 h 3175827"/>
                <a:gd name="connsiteX14" fmla="*/ 649591 w 1390239"/>
                <a:gd name="connsiteY14" fmla="*/ 1933164 h 3175827"/>
                <a:gd name="connsiteX15" fmla="*/ 630363 w 1390239"/>
                <a:gd name="connsiteY15" fmla="*/ 2042379 h 3175827"/>
                <a:gd name="connsiteX16" fmla="*/ 633817 w 1390239"/>
                <a:gd name="connsiteY16" fmla="*/ 2256822 h 3175827"/>
                <a:gd name="connsiteX17" fmla="*/ 622236 w 1390239"/>
                <a:gd name="connsiteY17" fmla="*/ 2373794 h 3175827"/>
                <a:gd name="connsiteX18" fmla="*/ 603909 w 1390239"/>
                <a:gd name="connsiteY18" fmla="*/ 2454408 h 3175827"/>
                <a:gd name="connsiteX19" fmla="*/ 597499 w 1390239"/>
                <a:gd name="connsiteY19" fmla="*/ 2522124 h 3175827"/>
                <a:gd name="connsiteX20" fmla="*/ 617645 w 1390239"/>
                <a:gd name="connsiteY20" fmla="*/ 2659380 h 3175827"/>
                <a:gd name="connsiteX21" fmla="*/ 542870 w 1390239"/>
                <a:gd name="connsiteY21" fmla="*/ 2766869 h 3175827"/>
                <a:gd name="connsiteX22" fmla="*/ 452499 w 1390239"/>
                <a:gd name="connsiteY22" fmla="*/ 2830720 h 3175827"/>
                <a:gd name="connsiteX23" fmla="*/ 274305 w 1390239"/>
                <a:gd name="connsiteY23" fmla="*/ 2932741 h 3175827"/>
                <a:gd name="connsiteX24" fmla="*/ 114285 w 1390239"/>
                <a:gd name="connsiteY24" fmla="*/ 3047041 h 3175827"/>
                <a:gd name="connsiteX25" fmla="*/ 0 w 1390239"/>
                <a:gd name="connsiteY25" fmla="*/ 3171839 h 3175827"/>
                <a:gd name="connsiteX26" fmla="*/ 1080259 w 1390239"/>
                <a:gd name="connsiteY26" fmla="*/ 3175827 h 3175827"/>
                <a:gd name="connsiteX27" fmla="*/ 1021437 w 1390239"/>
                <a:gd name="connsiteY27" fmla="*/ 3054112 h 3175827"/>
                <a:gd name="connsiteX28" fmla="*/ 1060962 w 1390239"/>
                <a:gd name="connsiteY28" fmla="*/ 2910963 h 3175827"/>
                <a:gd name="connsiteX29" fmla="*/ 1050245 w 1390239"/>
                <a:gd name="connsiteY29" fmla="*/ 2781985 h 3175827"/>
                <a:gd name="connsiteX30" fmla="*/ 1057300 w 1390239"/>
                <a:gd name="connsiteY30" fmla="*/ 2662053 h 3175827"/>
                <a:gd name="connsiteX31" fmla="*/ 1077751 w 1390239"/>
                <a:gd name="connsiteY31" fmla="*/ 2569187 h 3175827"/>
                <a:gd name="connsiteX32" fmla="*/ 1041556 w 1390239"/>
                <a:gd name="connsiteY32" fmla="*/ 2422201 h 3175827"/>
                <a:gd name="connsiteX33" fmla="*/ 988216 w 1390239"/>
                <a:gd name="connsiteY33" fmla="*/ 2287836 h 3175827"/>
                <a:gd name="connsiteX34" fmla="*/ 980061 w 1390239"/>
                <a:gd name="connsiteY34" fmla="*/ 2240444 h 3175827"/>
                <a:gd name="connsiteX35" fmla="*/ 983004 w 1390239"/>
                <a:gd name="connsiteY35" fmla="*/ 2126748 h 3175827"/>
                <a:gd name="connsiteX36" fmla="*/ 1017092 w 1390239"/>
                <a:gd name="connsiteY36" fmla="*/ 2029551 h 3175827"/>
                <a:gd name="connsiteX37" fmla="*/ 1063114 w 1390239"/>
                <a:gd name="connsiteY37" fmla="*/ 1891788 h 3175827"/>
                <a:gd name="connsiteX38" fmla="*/ 1100021 w 1390239"/>
                <a:gd name="connsiteY38" fmla="*/ 1749530 h 3175827"/>
                <a:gd name="connsiteX39" fmla="*/ 1112164 w 1390239"/>
                <a:gd name="connsiteY39" fmla="*/ 1594773 h 3175827"/>
                <a:gd name="connsiteX40" fmla="*/ 1108710 w 1390239"/>
                <a:gd name="connsiteY40" fmla="*/ 1521752 h 3175827"/>
                <a:gd name="connsiteX41" fmla="*/ 1091589 w 1390239"/>
                <a:gd name="connsiteY41" fmla="*/ 1395228 h 3175827"/>
                <a:gd name="connsiteX42" fmla="*/ 1114069 w 1390239"/>
                <a:gd name="connsiteY42" fmla="*/ 1242965 h 3175827"/>
                <a:gd name="connsiteX43" fmla="*/ 1159076 w 1390239"/>
                <a:gd name="connsiteY43" fmla="*/ 1127856 h 3175827"/>
                <a:gd name="connsiteX44" fmla="*/ 1223490 w 1390239"/>
                <a:gd name="connsiteY44" fmla="*/ 1015872 h 3175827"/>
                <a:gd name="connsiteX45" fmla="*/ 1343299 w 1390239"/>
                <a:gd name="connsiteY45" fmla="*/ 817478 h 3175827"/>
                <a:gd name="connsiteX46" fmla="*/ 1390239 w 1390239"/>
                <a:gd name="connsiteY46" fmla="*/ 528357 h 3175827"/>
                <a:gd name="connsiteX47" fmla="*/ 1384524 w 1390239"/>
                <a:gd name="connsiteY47" fmla="*/ 297399 h 3175827"/>
                <a:gd name="connsiteX48" fmla="*/ 1181402 w 1390239"/>
                <a:gd name="connsiteY48" fmla="*/ 232328 h 3175827"/>
                <a:gd name="connsiteX49" fmla="*/ 1156637 w 1390239"/>
                <a:gd name="connsiteY49" fmla="*/ 111326 h 3175827"/>
                <a:gd name="connsiteX50" fmla="*/ 1188844 w 1390239"/>
                <a:gd name="connsiteY50" fmla="*/ 0 h 3175827"/>
                <a:gd name="connsiteX51" fmla="*/ 735138 w 1390239"/>
                <a:gd name="connsiteY51" fmla="*/ 1549 h 3175827"/>
                <a:gd name="connsiteX0" fmla="*/ 735138 w 1390239"/>
                <a:gd name="connsiteY0" fmla="*/ 1549 h 3175827"/>
                <a:gd name="connsiteX1" fmla="*/ 807323 w 1390239"/>
                <a:gd name="connsiteY1" fmla="*/ 93139 h 3175827"/>
                <a:gd name="connsiteX2" fmla="*/ 841078 w 1390239"/>
                <a:gd name="connsiteY2" fmla="*/ 189911 h 3175827"/>
                <a:gd name="connsiteX3" fmla="*/ 841764 w 1390239"/>
                <a:gd name="connsiteY3" fmla="*/ 316984 h 3175827"/>
                <a:gd name="connsiteX4" fmla="*/ 967315 w 1390239"/>
                <a:gd name="connsiteY4" fmla="*/ 402325 h 3175827"/>
                <a:gd name="connsiteX5" fmla="*/ 969220 w 1390239"/>
                <a:gd name="connsiteY5" fmla="*/ 579764 h 3175827"/>
                <a:gd name="connsiteX6" fmla="*/ 945141 w 1390239"/>
                <a:gd name="connsiteY6" fmla="*/ 739524 h 3175827"/>
                <a:gd name="connsiteX7" fmla="*/ 863404 w 1390239"/>
                <a:gd name="connsiteY7" fmla="*/ 941755 h 3175827"/>
                <a:gd name="connsiteX8" fmla="*/ 791370 w 1390239"/>
                <a:gd name="connsiteY8" fmla="*/ 1101364 h 3175827"/>
                <a:gd name="connsiteX9" fmla="*/ 757615 w 1390239"/>
                <a:gd name="connsiteY9" fmla="*/ 1244184 h 3175827"/>
                <a:gd name="connsiteX10" fmla="*/ 760232 w 1390239"/>
                <a:gd name="connsiteY10" fmla="*/ 1363788 h 3175827"/>
                <a:gd name="connsiteX11" fmla="*/ 723708 w 1390239"/>
                <a:gd name="connsiteY11" fmla="*/ 1497083 h 3175827"/>
                <a:gd name="connsiteX12" fmla="*/ 707961 w 1390239"/>
                <a:gd name="connsiteY12" fmla="*/ 1602516 h 3175827"/>
                <a:gd name="connsiteX13" fmla="*/ 698080 w 1390239"/>
                <a:gd name="connsiteY13" fmla="*/ 1785492 h 3175827"/>
                <a:gd name="connsiteX14" fmla="*/ 649591 w 1390239"/>
                <a:gd name="connsiteY14" fmla="*/ 1933164 h 3175827"/>
                <a:gd name="connsiteX15" fmla="*/ 630363 w 1390239"/>
                <a:gd name="connsiteY15" fmla="*/ 2042379 h 3175827"/>
                <a:gd name="connsiteX16" fmla="*/ 633817 w 1390239"/>
                <a:gd name="connsiteY16" fmla="*/ 2256822 h 3175827"/>
                <a:gd name="connsiteX17" fmla="*/ 622236 w 1390239"/>
                <a:gd name="connsiteY17" fmla="*/ 2373794 h 3175827"/>
                <a:gd name="connsiteX18" fmla="*/ 603909 w 1390239"/>
                <a:gd name="connsiteY18" fmla="*/ 2454408 h 3175827"/>
                <a:gd name="connsiteX19" fmla="*/ 597499 w 1390239"/>
                <a:gd name="connsiteY19" fmla="*/ 2522124 h 3175827"/>
                <a:gd name="connsiteX20" fmla="*/ 617645 w 1390239"/>
                <a:gd name="connsiteY20" fmla="*/ 2659380 h 3175827"/>
                <a:gd name="connsiteX21" fmla="*/ 542870 w 1390239"/>
                <a:gd name="connsiteY21" fmla="*/ 2766869 h 3175827"/>
                <a:gd name="connsiteX22" fmla="*/ 452499 w 1390239"/>
                <a:gd name="connsiteY22" fmla="*/ 2830720 h 3175827"/>
                <a:gd name="connsiteX23" fmla="*/ 274305 w 1390239"/>
                <a:gd name="connsiteY23" fmla="*/ 2932741 h 3175827"/>
                <a:gd name="connsiteX24" fmla="*/ 114285 w 1390239"/>
                <a:gd name="connsiteY24" fmla="*/ 3047041 h 3175827"/>
                <a:gd name="connsiteX25" fmla="*/ 0 w 1390239"/>
                <a:gd name="connsiteY25" fmla="*/ 3171839 h 3175827"/>
                <a:gd name="connsiteX26" fmla="*/ 1080259 w 1390239"/>
                <a:gd name="connsiteY26" fmla="*/ 3175827 h 3175827"/>
                <a:gd name="connsiteX27" fmla="*/ 1021437 w 1390239"/>
                <a:gd name="connsiteY27" fmla="*/ 3054112 h 3175827"/>
                <a:gd name="connsiteX28" fmla="*/ 1060962 w 1390239"/>
                <a:gd name="connsiteY28" fmla="*/ 2910963 h 3175827"/>
                <a:gd name="connsiteX29" fmla="*/ 1050245 w 1390239"/>
                <a:gd name="connsiteY29" fmla="*/ 2781985 h 3175827"/>
                <a:gd name="connsiteX30" fmla="*/ 1057300 w 1390239"/>
                <a:gd name="connsiteY30" fmla="*/ 2662053 h 3175827"/>
                <a:gd name="connsiteX31" fmla="*/ 1077751 w 1390239"/>
                <a:gd name="connsiteY31" fmla="*/ 2569187 h 3175827"/>
                <a:gd name="connsiteX32" fmla="*/ 1041556 w 1390239"/>
                <a:gd name="connsiteY32" fmla="*/ 2422201 h 3175827"/>
                <a:gd name="connsiteX33" fmla="*/ 988216 w 1390239"/>
                <a:gd name="connsiteY33" fmla="*/ 2287836 h 3175827"/>
                <a:gd name="connsiteX34" fmla="*/ 980061 w 1390239"/>
                <a:gd name="connsiteY34" fmla="*/ 2240444 h 3175827"/>
                <a:gd name="connsiteX35" fmla="*/ 983004 w 1390239"/>
                <a:gd name="connsiteY35" fmla="*/ 2126748 h 3175827"/>
                <a:gd name="connsiteX36" fmla="*/ 1017092 w 1390239"/>
                <a:gd name="connsiteY36" fmla="*/ 2029551 h 3175827"/>
                <a:gd name="connsiteX37" fmla="*/ 1063114 w 1390239"/>
                <a:gd name="connsiteY37" fmla="*/ 1891788 h 3175827"/>
                <a:gd name="connsiteX38" fmla="*/ 1100021 w 1390239"/>
                <a:gd name="connsiteY38" fmla="*/ 1749530 h 3175827"/>
                <a:gd name="connsiteX39" fmla="*/ 1112164 w 1390239"/>
                <a:gd name="connsiteY39" fmla="*/ 1594773 h 3175827"/>
                <a:gd name="connsiteX40" fmla="*/ 1108710 w 1390239"/>
                <a:gd name="connsiteY40" fmla="*/ 1521752 h 3175827"/>
                <a:gd name="connsiteX41" fmla="*/ 1091589 w 1390239"/>
                <a:gd name="connsiteY41" fmla="*/ 1395228 h 3175827"/>
                <a:gd name="connsiteX42" fmla="*/ 1114069 w 1390239"/>
                <a:gd name="connsiteY42" fmla="*/ 1242965 h 3175827"/>
                <a:gd name="connsiteX43" fmla="*/ 1159076 w 1390239"/>
                <a:gd name="connsiteY43" fmla="*/ 1127856 h 3175827"/>
                <a:gd name="connsiteX44" fmla="*/ 1223490 w 1390239"/>
                <a:gd name="connsiteY44" fmla="*/ 1015872 h 3175827"/>
                <a:gd name="connsiteX45" fmla="*/ 1343299 w 1390239"/>
                <a:gd name="connsiteY45" fmla="*/ 817478 h 3175827"/>
                <a:gd name="connsiteX46" fmla="*/ 1390239 w 1390239"/>
                <a:gd name="connsiteY46" fmla="*/ 528357 h 3175827"/>
                <a:gd name="connsiteX47" fmla="*/ 1384524 w 1390239"/>
                <a:gd name="connsiteY47" fmla="*/ 297399 h 3175827"/>
                <a:gd name="connsiteX48" fmla="*/ 1320467 w 1390239"/>
                <a:gd name="connsiteY48" fmla="*/ 159938 h 3175827"/>
                <a:gd name="connsiteX49" fmla="*/ 1156637 w 1390239"/>
                <a:gd name="connsiteY49" fmla="*/ 111326 h 3175827"/>
                <a:gd name="connsiteX50" fmla="*/ 1188844 w 1390239"/>
                <a:gd name="connsiteY50" fmla="*/ 0 h 3175827"/>
                <a:gd name="connsiteX51" fmla="*/ 735138 w 1390239"/>
                <a:gd name="connsiteY51" fmla="*/ 1549 h 3175827"/>
                <a:gd name="connsiteX0" fmla="*/ 735138 w 1390239"/>
                <a:gd name="connsiteY0" fmla="*/ 1549 h 3175827"/>
                <a:gd name="connsiteX1" fmla="*/ 807323 w 1390239"/>
                <a:gd name="connsiteY1" fmla="*/ 93139 h 3175827"/>
                <a:gd name="connsiteX2" fmla="*/ 841078 w 1390239"/>
                <a:gd name="connsiteY2" fmla="*/ 189911 h 3175827"/>
                <a:gd name="connsiteX3" fmla="*/ 841764 w 1390239"/>
                <a:gd name="connsiteY3" fmla="*/ 316984 h 3175827"/>
                <a:gd name="connsiteX4" fmla="*/ 967315 w 1390239"/>
                <a:gd name="connsiteY4" fmla="*/ 402325 h 3175827"/>
                <a:gd name="connsiteX5" fmla="*/ 969220 w 1390239"/>
                <a:gd name="connsiteY5" fmla="*/ 579764 h 3175827"/>
                <a:gd name="connsiteX6" fmla="*/ 945141 w 1390239"/>
                <a:gd name="connsiteY6" fmla="*/ 739524 h 3175827"/>
                <a:gd name="connsiteX7" fmla="*/ 863404 w 1390239"/>
                <a:gd name="connsiteY7" fmla="*/ 941755 h 3175827"/>
                <a:gd name="connsiteX8" fmla="*/ 791370 w 1390239"/>
                <a:gd name="connsiteY8" fmla="*/ 1101364 h 3175827"/>
                <a:gd name="connsiteX9" fmla="*/ 757615 w 1390239"/>
                <a:gd name="connsiteY9" fmla="*/ 1244184 h 3175827"/>
                <a:gd name="connsiteX10" fmla="*/ 760232 w 1390239"/>
                <a:gd name="connsiteY10" fmla="*/ 1363788 h 3175827"/>
                <a:gd name="connsiteX11" fmla="*/ 723708 w 1390239"/>
                <a:gd name="connsiteY11" fmla="*/ 1497083 h 3175827"/>
                <a:gd name="connsiteX12" fmla="*/ 707961 w 1390239"/>
                <a:gd name="connsiteY12" fmla="*/ 1602516 h 3175827"/>
                <a:gd name="connsiteX13" fmla="*/ 698080 w 1390239"/>
                <a:gd name="connsiteY13" fmla="*/ 1785492 h 3175827"/>
                <a:gd name="connsiteX14" fmla="*/ 649591 w 1390239"/>
                <a:gd name="connsiteY14" fmla="*/ 1933164 h 3175827"/>
                <a:gd name="connsiteX15" fmla="*/ 630363 w 1390239"/>
                <a:gd name="connsiteY15" fmla="*/ 2042379 h 3175827"/>
                <a:gd name="connsiteX16" fmla="*/ 633817 w 1390239"/>
                <a:gd name="connsiteY16" fmla="*/ 2256822 h 3175827"/>
                <a:gd name="connsiteX17" fmla="*/ 622236 w 1390239"/>
                <a:gd name="connsiteY17" fmla="*/ 2373794 h 3175827"/>
                <a:gd name="connsiteX18" fmla="*/ 603909 w 1390239"/>
                <a:gd name="connsiteY18" fmla="*/ 2454408 h 3175827"/>
                <a:gd name="connsiteX19" fmla="*/ 597499 w 1390239"/>
                <a:gd name="connsiteY19" fmla="*/ 2522124 h 3175827"/>
                <a:gd name="connsiteX20" fmla="*/ 617645 w 1390239"/>
                <a:gd name="connsiteY20" fmla="*/ 2659380 h 3175827"/>
                <a:gd name="connsiteX21" fmla="*/ 542870 w 1390239"/>
                <a:gd name="connsiteY21" fmla="*/ 2766869 h 3175827"/>
                <a:gd name="connsiteX22" fmla="*/ 452499 w 1390239"/>
                <a:gd name="connsiteY22" fmla="*/ 2830720 h 3175827"/>
                <a:gd name="connsiteX23" fmla="*/ 274305 w 1390239"/>
                <a:gd name="connsiteY23" fmla="*/ 2932741 h 3175827"/>
                <a:gd name="connsiteX24" fmla="*/ 114285 w 1390239"/>
                <a:gd name="connsiteY24" fmla="*/ 3047041 h 3175827"/>
                <a:gd name="connsiteX25" fmla="*/ 0 w 1390239"/>
                <a:gd name="connsiteY25" fmla="*/ 3171839 h 3175827"/>
                <a:gd name="connsiteX26" fmla="*/ 1080259 w 1390239"/>
                <a:gd name="connsiteY26" fmla="*/ 3175827 h 3175827"/>
                <a:gd name="connsiteX27" fmla="*/ 1021437 w 1390239"/>
                <a:gd name="connsiteY27" fmla="*/ 3054112 h 3175827"/>
                <a:gd name="connsiteX28" fmla="*/ 1060962 w 1390239"/>
                <a:gd name="connsiteY28" fmla="*/ 2910963 h 3175827"/>
                <a:gd name="connsiteX29" fmla="*/ 1050245 w 1390239"/>
                <a:gd name="connsiteY29" fmla="*/ 2781985 h 3175827"/>
                <a:gd name="connsiteX30" fmla="*/ 1057300 w 1390239"/>
                <a:gd name="connsiteY30" fmla="*/ 2662053 h 3175827"/>
                <a:gd name="connsiteX31" fmla="*/ 1077751 w 1390239"/>
                <a:gd name="connsiteY31" fmla="*/ 2569187 h 3175827"/>
                <a:gd name="connsiteX32" fmla="*/ 1041556 w 1390239"/>
                <a:gd name="connsiteY32" fmla="*/ 2422201 h 3175827"/>
                <a:gd name="connsiteX33" fmla="*/ 988216 w 1390239"/>
                <a:gd name="connsiteY33" fmla="*/ 2287836 h 3175827"/>
                <a:gd name="connsiteX34" fmla="*/ 980061 w 1390239"/>
                <a:gd name="connsiteY34" fmla="*/ 2240444 h 3175827"/>
                <a:gd name="connsiteX35" fmla="*/ 983004 w 1390239"/>
                <a:gd name="connsiteY35" fmla="*/ 2126748 h 3175827"/>
                <a:gd name="connsiteX36" fmla="*/ 1017092 w 1390239"/>
                <a:gd name="connsiteY36" fmla="*/ 2029551 h 3175827"/>
                <a:gd name="connsiteX37" fmla="*/ 1063114 w 1390239"/>
                <a:gd name="connsiteY37" fmla="*/ 1891788 h 3175827"/>
                <a:gd name="connsiteX38" fmla="*/ 1100021 w 1390239"/>
                <a:gd name="connsiteY38" fmla="*/ 1749530 h 3175827"/>
                <a:gd name="connsiteX39" fmla="*/ 1112164 w 1390239"/>
                <a:gd name="connsiteY39" fmla="*/ 1594773 h 3175827"/>
                <a:gd name="connsiteX40" fmla="*/ 1108710 w 1390239"/>
                <a:gd name="connsiteY40" fmla="*/ 1521752 h 3175827"/>
                <a:gd name="connsiteX41" fmla="*/ 1091589 w 1390239"/>
                <a:gd name="connsiteY41" fmla="*/ 1395228 h 3175827"/>
                <a:gd name="connsiteX42" fmla="*/ 1114069 w 1390239"/>
                <a:gd name="connsiteY42" fmla="*/ 1242965 h 3175827"/>
                <a:gd name="connsiteX43" fmla="*/ 1159076 w 1390239"/>
                <a:gd name="connsiteY43" fmla="*/ 1127856 h 3175827"/>
                <a:gd name="connsiteX44" fmla="*/ 1223490 w 1390239"/>
                <a:gd name="connsiteY44" fmla="*/ 1015872 h 3175827"/>
                <a:gd name="connsiteX45" fmla="*/ 1343299 w 1390239"/>
                <a:gd name="connsiteY45" fmla="*/ 817478 h 3175827"/>
                <a:gd name="connsiteX46" fmla="*/ 1390239 w 1390239"/>
                <a:gd name="connsiteY46" fmla="*/ 528357 h 3175827"/>
                <a:gd name="connsiteX47" fmla="*/ 1384524 w 1390239"/>
                <a:gd name="connsiteY47" fmla="*/ 297399 h 3175827"/>
                <a:gd name="connsiteX48" fmla="*/ 1320467 w 1390239"/>
                <a:gd name="connsiteY48" fmla="*/ 159938 h 3175827"/>
                <a:gd name="connsiteX49" fmla="*/ 1333802 w 1390239"/>
                <a:gd name="connsiteY49" fmla="*/ 12266 h 3175827"/>
                <a:gd name="connsiteX50" fmla="*/ 1188844 w 1390239"/>
                <a:gd name="connsiteY50" fmla="*/ 0 h 3175827"/>
                <a:gd name="connsiteX51" fmla="*/ 735138 w 1390239"/>
                <a:gd name="connsiteY51" fmla="*/ 1549 h 3175827"/>
                <a:gd name="connsiteX0" fmla="*/ 735138 w 1390239"/>
                <a:gd name="connsiteY0" fmla="*/ 0 h 3174278"/>
                <a:gd name="connsiteX1" fmla="*/ 807323 w 1390239"/>
                <a:gd name="connsiteY1" fmla="*/ 91590 h 3174278"/>
                <a:gd name="connsiteX2" fmla="*/ 841078 w 1390239"/>
                <a:gd name="connsiteY2" fmla="*/ 188362 h 3174278"/>
                <a:gd name="connsiteX3" fmla="*/ 841764 w 1390239"/>
                <a:gd name="connsiteY3" fmla="*/ 315435 h 3174278"/>
                <a:gd name="connsiteX4" fmla="*/ 967315 w 1390239"/>
                <a:gd name="connsiteY4" fmla="*/ 400776 h 3174278"/>
                <a:gd name="connsiteX5" fmla="*/ 969220 w 1390239"/>
                <a:gd name="connsiteY5" fmla="*/ 578215 h 3174278"/>
                <a:gd name="connsiteX6" fmla="*/ 945141 w 1390239"/>
                <a:gd name="connsiteY6" fmla="*/ 737975 h 3174278"/>
                <a:gd name="connsiteX7" fmla="*/ 863404 w 1390239"/>
                <a:gd name="connsiteY7" fmla="*/ 940206 h 3174278"/>
                <a:gd name="connsiteX8" fmla="*/ 791370 w 1390239"/>
                <a:gd name="connsiteY8" fmla="*/ 1099815 h 3174278"/>
                <a:gd name="connsiteX9" fmla="*/ 757615 w 1390239"/>
                <a:gd name="connsiteY9" fmla="*/ 1242635 h 3174278"/>
                <a:gd name="connsiteX10" fmla="*/ 760232 w 1390239"/>
                <a:gd name="connsiteY10" fmla="*/ 1362239 h 3174278"/>
                <a:gd name="connsiteX11" fmla="*/ 723708 w 1390239"/>
                <a:gd name="connsiteY11" fmla="*/ 1495534 h 3174278"/>
                <a:gd name="connsiteX12" fmla="*/ 707961 w 1390239"/>
                <a:gd name="connsiteY12" fmla="*/ 1600967 h 3174278"/>
                <a:gd name="connsiteX13" fmla="*/ 698080 w 1390239"/>
                <a:gd name="connsiteY13" fmla="*/ 1783943 h 3174278"/>
                <a:gd name="connsiteX14" fmla="*/ 649591 w 1390239"/>
                <a:gd name="connsiteY14" fmla="*/ 1931615 h 3174278"/>
                <a:gd name="connsiteX15" fmla="*/ 630363 w 1390239"/>
                <a:gd name="connsiteY15" fmla="*/ 2040830 h 3174278"/>
                <a:gd name="connsiteX16" fmla="*/ 633817 w 1390239"/>
                <a:gd name="connsiteY16" fmla="*/ 2255273 h 3174278"/>
                <a:gd name="connsiteX17" fmla="*/ 622236 w 1390239"/>
                <a:gd name="connsiteY17" fmla="*/ 2372245 h 3174278"/>
                <a:gd name="connsiteX18" fmla="*/ 603909 w 1390239"/>
                <a:gd name="connsiteY18" fmla="*/ 2452859 h 3174278"/>
                <a:gd name="connsiteX19" fmla="*/ 597499 w 1390239"/>
                <a:gd name="connsiteY19" fmla="*/ 2520575 h 3174278"/>
                <a:gd name="connsiteX20" fmla="*/ 617645 w 1390239"/>
                <a:gd name="connsiteY20" fmla="*/ 2657831 h 3174278"/>
                <a:gd name="connsiteX21" fmla="*/ 542870 w 1390239"/>
                <a:gd name="connsiteY21" fmla="*/ 2765320 h 3174278"/>
                <a:gd name="connsiteX22" fmla="*/ 452499 w 1390239"/>
                <a:gd name="connsiteY22" fmla="*/ 2829171 h 3174278"/>
                <a:gd name="connsiteX23" fmla="*/ 274305 w 1390239"/>
                <a:gd name="connsiteY23" fmla="*/ 2931192 h 3174278"/>
                <a:gd name="connsiteX24" fmla="*/ 114285 w 1390239"/>
                <a:gd name="connsiteY24" fmla="*/ 3045492 h 3174278"/>
                <a:gd name="connsiteX25" fmla="*/ 0 w 1390239"/>
                <a:gd name="connsiteY25" fmla="*/ 3170290 h 3174278"/>
                <a:gd name="connsiteX26" fmla="*/ 1080259 w 1390239"/>
                <a:gd name="connsiteY26" fmla="*/ 3174278 h 3174278"/>
                <a:gd name="connsiteX27" fmla="*/ 1021437 w 1390239"/>
                <a:gd name="connsiteY27" fmla="*/ 3052563 h 3174278"/>
                <a:gd name="connsiteX28" fmla="*/ 1060962 w 1390239"/>
                <a:gd name="connsiteY28" fmla="*/ 2909414 h 3174278"/>
                <a:gd name="connsiteX29" fmla="*/ 1050245 w 1390239"/>
                <a:gd name="connsiteY29" fmla="*/ 2780436 h 3174278"/>
                <a:gd name="connsiteX30" fmla="*/ 1057300 w 1390239"/>
                <a:gd name="connsiteY30" fmla="*/ 2660504 h 3174278"/>
                <a:gd name="connsiteX31" fmla="*/ 1077751 w 1390239"/>
                <a:gd name="connsiteY31" fmla="*/ 2567638 h 3174278"/>
                <a:gd name="connsiteX32" fmla="*/ 1041556 w 1390239"/>
                <a:gd name="connsiteY32" fmla="*/ 2420652 h 3174278"/>
                <a:gd name="connsiteX33" fmla="*/ 988216 w 1390239"/>
                <a:gd name="connsiteY33" fmla="*/ 2286287 h 3174278"/>
                <a:gd name="connsiteX34" fmla="*/ 980061 w 1390239"/>
                <a:gd name="connsiteY34" fmla="*/ 2238895 h 3174278"/>
                <a:gd name="connsiteX35" fmla="*/ 983004 w 1390239"/>
                <a:gd name="connsiteY35" fmla="*/ 2125199 h 3174278"/>
                <a:gd name="connsiteX36" fmla="*/ 1017092 w 1390239"/>
                <a:gd name="connsiteY36" fmla="*/ 2028002 h 3174278"/>
                <a:gd name="connsiteX37" fmla="*/ 1063114 w 1390239"/>
                <a:gd name="connsiteY37" fmla="*/ 1890239 h 3174278"/>
                <a:gd name="connsiteX38" fmla="*/ 1100021 w 1390239"/>
                <a:gd name="connsiteY38" fmla="*/ 1747981 h 3174278"/>
                <a:gd name="connsiteX39" fmla="*/ 1112164 w 1390239"/>
                <a:gd name="connsiteY39" fmla="*/ 1593224 h 3174278"/>
                <a:gd name="connsiteX40" fmla="*/ 1108710 w 1390239"/>
                <a:gd name="connsiteY40" fmla="*/ 1520203 h 3174278"/>
                <a:gd name="connsiteX41" fmla="*/ 1091589 w 1390239"/>
                <a:gd name="connsiteY41" fmla="*/ 1393679 h 3174278"/>
                <a:gd name="connsiteX42" fmla="*/ 1114069 w 1390239"/>
                <a:gd name="connsiteY42" fmla="*/ 1241416 h 3174278"/>
                <a:gd name="connsiteX43" fmla="*/ 1159076 w 1390239"/>
                <a:gd name="connsiteY43" fmla="*/ 1126307 h 3174278"/>
                <a:gd name="connsiteX44" fmla="*/ 1223490 w 1390239"/>
                <a:gd name="connsiteY44" fmla="*/ 1014323 h 3174278"/>
                <a:gd name="connsiteX45" fmla="*/ 1343299 w 1390239"/>
                <a:gd name="connsiteY45" fmla="*/ 815929 h 3174278"/>
                <a:gd name="connsiteX46" fmla="*/ 1390239 w 1390239"/>
                <a:gd name="connsiteY46" fmla="*/ 526808 h 3174278"/>
                <a:gd name="connsiteX47" fmla="*/ 1384524 w 1390239"/>
                <a:gd name="connsiteY47" fmla="*/ 295850 h 3174278"/>
                <a:gd name="connsiteX48" fmla="*/ 1320467 w 1390239"/>
                <a:gd name="connsiteY48" fmla="*/ 158389 h 3174278"/>
                <a:gd name="connsiteX49" fmla="*/ 1333802 w 1390239"/>
                <a:gd name="connsiteY49" fmla="*/ 10717 h 3174278"/>
                <a:gd name="connsiteX50" fmla="*/ 735138 w 1390239"/>
                <a:gd name="connsiteY50" fmla="*/ 0 h 3174278"/>
                <a:gd name="connsiteX0" fmla="*/ 735138 w 1390239"/>
                <a:gd name="connsiteY0" fmla="*/ 0 h 3174278"/>
                <a:gd name="connsiteX1" fmla="*/ 807323 w 1390239"/>
                <a:gd name="connsiteY1" fmla="*/ 91590 h 3174278"/>
                <a:gd name="connsiteX2" fmla="*/ 841078 w 1390239"/>
                <a:gd name="connsiteY2" fmla="*/ 188362 h 3174278"/>
                <a:gd name="connsiteX3" fmla="*/ 942729 w 1390239"/>
                <a:gd name="connsiteY3" fmla="*/ 262095 h 3174278"/>
                <a:gd name="connsiteX4" fmla="*/ 967315 w 1390239"/>
                <a:gd name="connsiteY4" fmla="*/ 400776 h 3174278"/>
                <a:gd name="connsiteX5" fmla="*/ 969220 w 1390239"/>
                <a:gd name="connsiteY5" fmla="*/ 578215 h 3174278"/>
                <a:gd name="connsiteX6" fmla="*/ 945141 w 1390239"/>
                <a:gd name="connsiteY6" fmla="*/ 737975 h 3174278"/>
                <a:gd name="connsiteX7" fmla="*/ 863404 w 1390239"/>
                <a:gd name="connsiteY7" fmla="*/ 940206 h 3174278"/>
                <a:gd name="connsiteX8" fmla="*/ 791370 w 1390239"/>
                <a:gd name="connsiteY8" fmla="*/ 1099815 h 3174278"/>
                <a:gd name="connsiteX9" fmla="*/ 757615 w 1390239"/>
                <a:gd name="connsiteY9" fmla="*/ 1242635 h 3174278"/>
                <a:gd name="connsiteX10" fmla="*/ 760232 w 1390239"/>
                <a:gd name="connsiteY10" fmla="*/ 1362239 h 3174278"/>
                <a:gd name="connsiteX11" fmla="*/ 723708 w 1390239"/>
                <a:gd name="connsiteY11" fmla="*/ 1495534 h 3174278"/>
                <a:gd name="connsiteX12" fmla="*/ 707961 w 1390239"/>
                <a:gd name="connsiteY12" fmla="*/ 1600967 h 3174278"/>
                <a:gd name="connsiteX13" fmla="*/ 698080 w 1390239"/>
                <a:gd name="connsiteY13" fmla="*/ 1783943 h 3174278"/>
                <a:gd name="connsiteX14" fmla="*/ 649591 w 1390239"/>
                <a:gd name="connsiteY14" fmla="*/ 1931615 h 3174278"/>
                <a:gd name="connsiteX15" fmla="*/ 630363 w 1390239"/>
                <a:gd name="connsiteY15" fmla="*/ 2040830 h 3174278"/>
                <a:gd name="connsiteX16" fmla="*/ 633817 w 1390239"/>
                <a:gd name="connsiteY16" fmla="*/ 2255273 h 3174278"/>
                <a:gd name="connsiteX17" fmla="*/ 622236 w 1390239"/>
                <a:gd name="connsiteY17" fmla="*/ 2372245 h 3174278"/>
                <a:gd name="connsiteX18" fmla="*/ 603909 w 1390239"/>
                <a:gd name="connsiteY18" fmla="*/ 2452859 h 3174278"/>
                <a:gd name="connsiteX19" fmla="*/ 597499 w 1390239"/>
                <a:gd name="connsiteY19" fmla="*/ 2520575 h 3174278"/>
                <a:gd name="connsiteX20" fmla="*/ 617645 w 1390239"/>
                <a:gd name="connsiteY20" fmla="*/ 2657831 h 3174278"/>
                <a:gd name="connsiteX21" fmla="*/ 542870 w 1390239"/>
                <a:gd name="connsiteY21" fmla="*/ 2765320 h 3174278"/>
                <a:gd name="connsiteX22" fmla="*/ 452499 w 1390239"/>
                <a:gd name="connsiteY22" fmla="*/ 2829171 h 3174278"/>
                <a:gd name="connsiteX23" fmla="*/ 274305 w 1390239"/>
                <a:gd name="connsiteY23" fmla="*/ 2931192 h 3174278"/>
                <a:gd name="connsiteX24" fmla="*/ 114285 w 1390239"/>
                <a:gd name="connsiteY24" fmla="*/ 3045492 h 3174278"/>
                <a:gd name="connsiteX25" fmla="*/ 0 w 1390239"/>
                <a:gd name="connsiteY25" fmla="*/ 3170290 h 3174278"/>
                <a:gd name="connsiteX26" fmla="*/ 1080259 w 1390239"/>
                <a:gd name="connsiteY26" fmla="*/ 3174278 h 3174278"/>
                <a:gd name="connsiteX27" fmla="*/ 1021437 w 1390239"/>
                <a:gd name="connsiteY27" fmla="*/ 3052563 h 3174278"/>
                <a:gd name="connsiteX28" fmla="*/ 1060962 w 1390239"/>
                <a:gd name="connsiteY28" fmla="*/ 2909414 h 3174278"/>
                <a:gd name="connsiteX29" fmla="*/ 1050245 w 1390239"/>
                <a:gd name="connsiteY29" fmla="*/ 2780436 h 3174278"/>
                <a:gd name="connsiteX30" fmla="*/ 1057300 w 1390239"/>
                <a:gd name="connsiteY30" fmla="*/ 2660504 h 3174278"/>
                <a:gd name="connsiteX31" fmla="*/ 1077751 w 1390239"/>
                <a:gd name="connsiteY31" fmla="*/ 2567638 h 3174278"/>
                <a:gd name="connsiteX32" fmla="*/ 1041556 w 1390239"/>
                <a:gd name="connsiteY32" fmla="*/ 2420652 h 3174278"/>
                <a:gd name="connsiteX33" fmla="*/ 988216 w 1390239"/>
                <a:gd name="connsiteY33" fmla="*/ 2286287 h 3174278"/>
                <a:gd name="connsiteX34" fmla="*/ 980061 w 1390239"/>
                <a:gd name="connsiteY34" fmla="*/ 2238895 h 3174278"/>
                <a:gd name="connsiteX35" fmla="*/ 983004 w 1390239"/>
                <a:gd name="connsiteY35" fmla="*/ 2125199 h 3174278"/>
                <a:gd name="connsiteX36" fmla="*/ 1017092 w 1390239"/>
                <a:gd name="connsiteY36" fmla="*/ 2028002 h 3174278"/>
                <a:gd name="connsiteX37" fmla="*/ 1063114 w 1390239"/>
                <a:gd name="connsiteY37" fmla="*/ 1890239 h 3174278"/>
                <a:gd name="connsiteX38" fmla="*/ 1100021 w 1390239"/>
                <a:gd name="connsiteY38" fmla="*/ 1747981 h 3174278"/>
                <a:gd name="connsiteX39" fmla="*/ 1112164 w 1390239"/>
                <a:gd name="connsiteY39" fmla="*/ 1593224 h 3174278"/>
                <a:gd name="connsiteX40" fmla="*/ 1108710 w 1390239"/>
                <a:gd name="connsiteY40" fmla="*/ 1520203 h 3174278"/>
                <a:gd name="connsiteX41" fmla="*/ 1091589 w 1390239"/>
                <a:gd name="connsiteY41" fmla="*/ 1393679 h 3174278"/>
                <a:gd name="connsiteX42" fmla="*/ 1114069 w 1390239"/>
                <a:gd name="connsiteY42" fmla="*/ 1241416 h 3174278"/>
                <a:gd name="connsiteX43" fmla="*/ 1159076 w 1390239"/>
                <a:gd name="connsiteY43" fmla="*/ 1126307 h 3174278"/>
                <a:gd name="connsiteX44" fmla="*/ 1223490 w 1390239"/>
                <a:gd name="connsiteY44" fmla="*/ 1014323 h 3174278"/>
                <a:gd name="connsiteX45" fmla="*/ 1343299 w 1390239"/>
                <a:gd name="connsiteY45" fmla="*/ 815929 h 3174278"/>
                <a:gd name="connsiteX46" fmla="*/ 1390239 w 1390239"/>
                <a:gd name="connsiteY46" fmla="*/ 526808 h 3174278"/>
                <a:gd name="connsiteX47" fmla="*/ 1384524 w 1390239"/>
                <a:gd name="connsiteY47" fmla="*/ 295850 h 3174278"/>
                <a:gd name="connsiteX48" fmla="*/ 1320467 w 1390239"/>
                <a:gd name="connsiteY48" fmla="*/ 158389 h 3174278"/>
                <a:gd name="connsiteX49" fmla="*/ 1333802 w 1390239"/>
                <a:gd name="connsiteY49" fmla="*/ 10717 h 3174278"/>
                <a:gd name="connsiteX50" fmla="*/ 735138 w 1390239"/>
                <a:gd name="connsiteY50" fmla="*/ 0 h 3174278"/>
                <a:gd name="connsiteX0" fmla="*/ 735138 w 1390239"/>
                <a:gd name="connsiteY0" fmla="*/ 0 h 3174278"/>
                <a:gd name="connsiteX1" fmla="*/ 807323 w 1390239"/>
                <a:gd name="connsiteY1" fmla="*/ 91590 h 3174278"/>
                <a:gd name="connsiteX2" fmla="*/ 922993 w 1390239"/>
                <a:gd name="connsiteY2" fmla="*/ 121687 h 3174278"/>
                <a:gd name="connsiteX3" fmla="*/ 942729 w 1390239"/>
                <a:gd name="connsiteY3" fmla="*/ 262095 h 3174278"/>
                <a:gd name="connsiteX4" fmla="*/ 967315 w 1390239"/>
                <a:gd name="connsiteY4" fmla="*/ 400776 h 3174278"/>
                <a:gd name="connsiteX5" fmla="*/ 969220 w 1390239"/>
                <a:gd name="connsiteY5" fmla="*/ 578215 h 3174278"/>
                <a:gd name="connsiteX6" fmla="*/ 945141 w 1390239"/>
                <a:gd name="connsiteY6" fmla="*/ 737975 h 3174278"/>
                <a:gd name="connsiteX7" fmla="*/ 863404 w 1390239"/>
                <a:gd name="connsiteY7" fmla="*/ 940206 h 3174278"/>
                <a:gd name="connsiteX8" fmla="*/ 791370 w 1390239"/>
                <a:gd name="connsiteY8" fmla="*/ 1099815 h 3174278"/>
                <a:gd name="connsiteX9" fmla="*/ 757615 w 1390239"/>
                <a:gd name="connsiteY9" fmla="*/ 1242635 h 3174278"/>
                <a:gd name="connsiteX10" fmla="*/ 760232 w 1390239"/>
                <a:gd name="connsiteY10" fmla="*/ 1362239 h 3174278"/>
                <a:gd name="connsiteX11" fmla="*/ 723708 w 1390239"/>
                <a:gd name="connsiteY11" fmla="*/ 1495534 h 3174278"/>
                <a:gd name="connsiteX12" fmla="*/ 707961 w 1390239"/>
                <a:gd name="connsiteY12" fmla="*/ 1600967 h 3174278"/>
                <a:gd name="connsiteX13" fmla="*/ 698080 w 1390239"/>
                <a:gd name="connsiteY13" fmla="*/ 1783943 h 3174278"/>
                <a:gd name="connsiteX14" fmla="*/ 649591 w 1390239"/>
                <a:gd name="connsiteY14" fmla="*/ 1931615 h 3174278"/>
                <a:gd name="connsiteX15" fmla="*/ 630363 w 1390239"/>
                <a:gd name="connsiteY15" fmla="*/ 2040830 h 3174278"/>
                <a:gd name="connsiteX16" fmla="*/ 633817 w 1390239"/>
                <a:gd name="connsiteY16" fmla="*/ 2255273 h 3174278"/>
                <a:gd name="connsiteX17" fmla="*/ 622236 w 1390239"/>
                <a:gd name="connsiteY17" fmla="*/ 2372245 h 3174278"/>
                <a:gd name="connsiteX18" fmla="*/ 603909 w 1390239"/>
                <a:gd name="connsiteY18" fmla="*/ 2452859 h 3174278"/>
                <a:gd name="connsiteX19" fmla="*/ 597499 w 1390239"/>
                <a:gd name="connsiteY19" fmla="*/ 2520575 h 3174278"/>
                <a:gd name="connsiteX20" fmla="*/ 617645 w 1390239"/>
                <a:gd name="connsiteY20" fmla="*/ 2657831 h 3174278"/>
                <a:gd name="connsiteX21" fmla="*/ 542870 w 1390239"/>
                <a:gd name="connsiteY21" fmla="*/ 2765320 h 3174278"/>
                <a:gd name="connsiteX22" fmla="*/ 452499 w 1390239"/>
                <a:gd name="connsiteY22" fmla="*/ 2829171 h 3174278"/>
                <a:gd name="connsiteX23" fmla="*/ 274305 w 1390239"/>
                <a:gd name="connsiteY23" fmla="*/ 2931192 h 3174278"/>
                <a:gd name="connsiteX24" fmla="*/ 114285 w 1390239"/>
                <a:gd name="connsiteY24" fmla="*/ 3045492 h 3174278"/>
                <a:gd name="connsiteX25" fmla="*/ 0 w 1390239"/>
                <a:gd name="connsiteY25" fmla="*/ 3170290 h 3174278"/>
                <a:gd name="connsiteX26" fmla="*/ 1080259 w 1390239"/>
                <a:gd name="connsiteY26" fmla="*/ 3174278 h 3174278"/>
                <a:gd name="connsiteX27" fmla="*/ 1021437 w 1390239"/>
                <a:gd name="connsiteY27" fmla="*/ 3052563 h 3174278"/>
                <a:gd name="connsiteX28" fmla="*/ 1060962 w 1390239"/>
                <a:gd name="connsiteY28" fmla="*/ 2909414 h 3174278"/>
                <a:gd name="connsiteX29" fmla="*/ 1050245 w 1390239"/>
                <a:gd name="connsiteY29" fmla="*/ 2780436 h 3174278"/>
                <a:gd name="connsiteX30" fmla="*/ 1057300 w 1390239"/>
                <a:gd name="connsiteY30" fmla="*/ 2660504 h 3174278"/>
                <a:gd name="connsiteX31" fmla="*/ 1077751 w 1390239"/>
                <a:gd name="connsiteY31" fmla="*/ 2567638 h 3174278"/>
                <a:gd name="connsiteX32" fmla="*/ 1041556 w 1390239"/>
                <a:gd name="connsiteY32" fmla="*/ 2420652 h 3174278"/>
                <a:gd name="connsiteX33" fmla="*/ 988216 w 1390239"/>
                <a:gd name="connsiteY33" fmla="*/ 2286287 h 3174278"/>
                <a:gd name="connsiteX34" fmla="*/ 980061 w 1390239"/>
                <a:gd name="connsiteY34" fmla="*/ 2238895 h 3174278"/>
                <a:gd name="connsiteX35" fmla="*/ 983004 w 1390239"/>
                <a:gd name="connsiteY35" fmla="*/ 2125199 h 3174278"/>
                <a:gd name="connsiteX36" fmla="*/ 1017092 w 1390239"/>
                <a:gd name="connsiteY36" fmla="*/ 2028002 h 3174278"/>
                <a:gd name="connsiteX37" fmla="*/ 1063114 w 1390239"/>
                <a:gd name="connsiteY37" fmla="*/ 1890239 h 3174278"/>
                <a:gd name="connsiteX38" fmla="*/ 1100021 w 1390239"/>
                <a:gd name="connsiteY38" fmla="*/ 1747981 h 3174278"/>
                <a:gd name="connsiteX39" fmla="*/ 1112164 w 1390239"/>
                <a:gd name="connsiteY39" fmla="*/ 1593224 h 3174278"/>
                <a:gd name="connsiteX40" fmla="*/ 1108710 w 1390239"/>
                <a:gd name="connsiteY40" fmla="*/ 1520203 h 3174278"/>
                <a:gd name="connsiteX41" fmla="*/ 1091589 w 1390239"/>
                <a:gd name="connsiteY41" fmla="*/ 1393679 h 3174278"/>
                <a:gd name="connsiteX42" fmla="*/ 1114069 w 1390239"/>
                <a:gd name="connsiteY42" fmla="*/ 1241416 h 3174278"/>
                <a:gd name="connsiteX43" fmla="*/ 1159076 w 1390239"/>
                <a:gd name="connsiteY43" fmla="*/ 1126307 h 3174278"/>
                <a:gd name="connsiteX44" fmla="*/ 1223490 w 1390239"/>
                <a:gd name="connsiteY44" fmla="*/ 1014323 h 3174278"/>
                <a:gd name="connsiteX45" fmla="*/ 1343299 w 1390239"/>
                <a:gd name="connsiteY45" fmla="*/ 815929 h 3174278"/>
                <a:gd name="connsiteX46" fmla="*/ 1390239 w 1390239"/>
                <a:gd name="connsiteY46" fmla="*/ 526808 h 3174278"/>
                <a:gd name="connsiteX47" fmla="*/ 1384524 w 1390239"/>
                <a:gd name="connsiteY47" fmla="*/ 295850 h 3174278"/>
                <a:gd name="connsiteX48" fmla="*/ 1320467 w 1390239"/>
                <a:gd name="connsiteY48" fmla="*/ 158389 h 3174278"/>
                <a:gd name="connsiteX49" fmla="*/ 1333802 w 1390239"/>
                <a:gd name="connsiteY49" fmla="*/ 10717 h 3174278"/>
                <a:gd name="connsiteX50" fmla="*/ 735138 w 1390239"/>
                <a:gd name="connsiteY50" fmla="*/ 0 h 3174278"/>
                <a:gd name="connsiteX0" fmla="*/ 735138 w 1390239"/>
                <a:gd name="connsiteY0" fmla="*/ 0 h 3174278"/>
                <a:gd name="connsiteX1" fmla="*/ 922993 w 1390239"/>
                <a:gd name="connsiteY1" fmla="*/ 121687 h 3174278"/>
                <a:gd name="connsiteX2" fmla="*/ 942729 w 1390239"/>
                <a:gd name="connsiteY2" fmla="*/ 262095 h 3174278"/>
                <a:gd name="connsiteX3" fmla="*/ 967315 w 1390239"/>
                <a:gd name="connsiteY3" fmla="*/ 400776 h 3174278"/>
                <a:gd name="connsiteX4" fmla="*/ 969220 w 1390239"/>
                <a:gd name="connsiteY4" fmla="*/ 578215 h 3174278"/>
                <a:gd name="connsiteX5" fmla="*/ 945141 w 1390239"/>
                <a:gd name="connsiteY5" fmla="*/ 737975 h 3174278"/>
                <a:gd name="connsiteX6" fmla="*/ 863404 w 1390239"/>
                <a:gd name="connsiteY6" fmla="*/ 940206 h 3174278"/>
                <a:gd name="connsiteX7" fmla="*/ 791370 w 1390239"/>
                <a:gd name="connsiteY7" fmla="*/ 1099815 h 3174278"/>
                <a:gd name="connsiteX8" fmla="*/ 757615 w 1390239"/>
                <a:gd name="connsiteY8" fmla="*/ 1242635 h 3174278"/>
                <a:gd name="connsiteX9" fmla="*/ 760232 w 1390239"/>
                <a:gd name="connsiteY9" fmla="*/ 1362239 h 3174278"/>
                <a:gd name="connsiteX10" fmla="*/ 723708 w 1390239"/>
                <a:gd name="connsiteY10" fmla="*/ 1495534 h 3174278"/>
                <a:gd name="connsiteX11" fmla="*/ 707961 w 1390239"/>
                <a:gd name="connsiteY11" fmla="*/ 1600967 h 3174278"/>
                <a:gd name="connsiteX12" fmla="*/ 698080 w 1390239"/>
                <a:gd name="connsiteY12" fmla="*/ 1783943 h 3174278"/>
                <a:gd name="connsiteX13" fmla="*/ 649591 w 1390239"/>
                <a:gd name="connsiteY13" fmla="*/ 1931615 h 3174278"/>
                <a:gd name="connsiteX14" fmla="*/ 630363 w 1390239"/>
                <a:gd name="connsiteY14" fmla="*/ 2040830 h 3174278"/>
                <a:gd name="connsiteX15" fmla="*/ 633817 w 1390239"/>
                <a:gd name="connsiteY15" fmla="*/ 2255273 h 3174278"/>
                <a:gd name="connsiteX16" fmla="*/ 622236 w 1390239"/>
                <a:gd name="connsiteY16" fmla="*/ 2372245 h 3174278"/>
                <a:gd name="connsiteX17" fmla="*/ 603909 w 1390239"/>
                <a:gd name="connsiteY17" fmla="*/ 2452859 h 3174278"/>
                <a:gd name="connsiteX18" fmla="*/ 597499 w 1390239"/>
                <a:gd name="connsiteY18" fmla="*/ 2520575 h 3174278"/>
                <a:gd name="connsiteX19" fmla="*/ 617645 w 1390239"/>
                <a:gd name="connsiteY19" fmla="*/ 2657831 h 3174278"/>
                <a:gd name="connsiteX20" fmla="*/ 542870 w 1390239"/>
                <a:gd name="connsiteY20" fmla="*/ 2765320 h 3174278"/>
                <a:gd name="connsiteX21" fmla="*/ 452499 w 1390239"/>
                <a:gd name="connsiteY21" fmla="*/ 2829171 h 3174278"/>
                <a:gd name="connsiteX22" fmla="*/ 274305 w 1390239"/>
                <a:gd name="connsiteY22" fmla="*/ 2931192 h 3174278"/>
                <a:gd name="connsiteX23" fmla="*/ 114285 w 1390239"/>
                <a:gd name="connsiteY23" fmla="*/ 3045492 h 3174278"/>
                <a:gd name="connsiteX24" fmla="*/ 0 w 1390239"/>
                <a:gd name="connsiteY24" fmla="*/ 3170290 h 3174278"/>
                <a:gd name="connsiteX25" fmla="*/ 1080259 w 1390239"/>
                <a:gd name="connsiteY25" fmla="*/ 3174278 h 3174278"/>
                <a:gd name="connsiteX26" fmla="*/ 1021437 w 1390239"/>
                <a:gd name="connsiteY26" fmla="*/ 3052563 h 3174278"/>
                <a:gd name="connsiteX27" fmla="*/ 1060962 w 1390239"/>
                <a:gd name="connsiteY27" fmla="*/ 2909414 h 3174278"/>
                <a:gd name="connsiteX28" fmla="*/ 1050245 w 1390239"/>
                <a:gd name="connsiteY28" fmla="*/ 2780436 h 3174278"/>
                <a:gd name="connsiteX29" fmla="*/ 1057300 w 1390239"/>
                <a:gd name="connsiteY29" fmla="*/ 2660504 h 3174278"/>
                <a:gd name="connsiteX30" fmla="*/ 1077751 w 1390239"/>
                <a:gd name="connsiteY30" fmla="*/ 2567638 h 3174278"/>
                <a:gd name="connsiteX31" fmla="*/ 1041556 w 1390239"/>
                <a:gd name="connsiteY31" fmla="*/ 2420652 h 3174278"/>
                <a:gd name="connsiteX32" fmla="*/ 988216 w 1390239"/>
                <a:gd name="connsiteY32" fmla="*/ 2286287 h 3174278"/>
                <a:gd name="connsiteX33" fmla="*/ 980061 w 1390239"/>
                <a:gd name="connsiteY33" fmla="*/ 2238895 h 3174278"/>
                <a:gd name="connsiteX34" fmla="*/ 983004 w 1390239"/>
                <a:gd name="connsiteY34" fmla="*/ 2125199 h 3174278"/>
                <a:gd name="connsiteX35" fmla="*/ 1017092 w 1390239"/>
                <a:gd name="connsiteY35" fmla="*/ 2028002 h 3174278"/>
                <a:gd name="connsiteX36" fmla="*/ 1063114 w 1390239"/>
                <a:gd name="connsiteY36" fmla="*/ 1890239 h 3174278"/>
                <a:gd name="connsiteX37" fmla="*/ 1100021 w 1390239"/>
                <a:gd name="connsiteY37" fmla="*/ 1747981 h 3174278"/>
                <a:gd name="connsiteX38" fmla="*/ 1112164 w 1390239"/>
                <a:gd name="connsiteY38" fmla="*/ 1593224 h 3174278"/>
                <a:gd name="connsiteX39" fmla="*/ 1108710 w 1390239"/>
                <a:gd name="connsiteY39" fmla="*/ 1520203 h 3174278"/>
                <a:gd name="connsiteX40" fmla="*/ 1091589 w 1390239"/>
                <a:gd name="connsiteY40" fmla="*/ 1393679 h 3174278"/>
                <a:gd name="connsiteX41" fmla="*/ 1114069 w 1390239"/>
                <a:gd name="connsiteY41" fmla="*/ 1241416 h 3174278"/>
                <a:gd name="connsiteX42" fmla="*/ 1159076 w 1390239"/>
                <a:gd name="connsiteY42" fmla="*/ 1126307 h 3174278"/>
                <a:gd name="connsiteX43" fmla="*/ 1223490 w 1390239"/>
                <a:gd name="connsiteY43" fmla="*/ 1014323 h 3174278"/>
                <a:gd name="connsiteX44" fmla="*/ 1343299 w 1390239"/>
                <a:gd name="connsiteY44" fmla="*/ 815929 h 3174278"/>
                <a:gd name="connsiteX45" fmla="*/ 1390239 w 1390239"/>
                <a:gd name="connsiteY45" fmla="*/ 526808 h 3174278"/>
                <a:gd name="connsiteX46" fmla="*/ 1384524 w 1390239"/>
                <a:gd name="connsiteY46" fmla="*/ 295850 h 3174278"/>
                <a:gd name="connsiteX47" fmla="*/ 1320467 w 1390239"/>
                <a:gd name="connsiteY47" fmla="*/ 158389 h 3174278"/>
                <a:gd name="connsiteX48" fmla="*/ 1333802 w 1390239"/>
                <a:gd name="connsiteY48" fmla="*/ 10717 h 3174278"/>
                <a:gd name="connsiteX49" fmla="*/ 735138 w 1390239"/>
                <a:gd name="connsiteY49" fmla="*/ 0 h 3174278"/>
                <a:gd name="connsiteX0" fmla="*/ 754188 w 1390239"/>
                <a:gd name="connsiteY0" fmla="*/ 2618 h 3163561"/>
                <a:gd name="connsiteX1" fmla="*/ 922993 w 1390239"/>
                <a:gd name="connsiteY1" fmla="*/ 110970 h 3163561"/>
                <a:gd name="connsiteX2" fmla="*/ 942729 w 1390239"/>
                <a:gd name="connsiteY2" fmla="*/ 251378 h 3163561"/>
                <a:gd name="connsiteX3" fmla="*/ 967315 w 1390239"/>
                <a:gd name="connsiteY3" fmla="*/ 390059 h 3163561"/>
                <a:gd name="connsiteX4" fmla="*/ 969220 w 1390239"/>
                <a:gd name="connsiteY4" fmla="*/ 567498 h 3163561"/>
                <a:gd name="connsiteX5" fmla="*/ 945141 w 1390239"/>
                <a:gd name="connsiteY5" fmla="*/ 727258 h 3163561"/>
                <a:gd name="connsiteX6" fmla="*/ 863404 w 1390239"/>
                <a:gd name="connsiteY6" fmla="*/ 929489 h 3163561"/>
                <a:gd name="connsiteX7" fmla="*/ 791370 w 1390239"/>
                <a:gd name="connsiteY7" fmla="*/ 1089098 h 3163561"/>
                <a:gd name="connsiteX8" fmla="*/ 757615 w 1390239"/>
                <a:gd name="connsiteY8" fmla="*/ 1231918 h 3163561"/>
                <a:gd name="connsiteX9" fmla="*/ 760232 w 1390239"/>
                <a:gd name="connsiteY9" fmla="*/ 1351522 h 3163561"/>
                <a:gd name="connsiteX10" fmla="*/ 723708 w 1390239"/>
                <a:gd name="connsiteY10" fmla="*/ 1484817 h 3163561"/>
                <a:gd name="connsiteX11" fmla="*/ 707961 w 1390239"/>
                <a:gd name="connsiteY11" fmla="*/ 1590250 h 3163561"/>
                <a:gd name="connsiteX12" fmla="*/ 698080 w 1390239"/>
                <a:gd name="connsiteY12" fmla="*/ 1773226 h 3163561"/>
                <a:gd name="connsiteX13" fmla="*/ 649591 w 1390239"/>
                <a:gd name="connsiteY13" fmla="*/ 1920898 h 3163561"/>
                <a:gd name="connsiteX14" fmla="*/ 630363 w 1390239"/>
                <a:gd name="connsiteY14" fmla="*/ 2030113 h 3163561"/>
                <a:gd name="connsiteX15" fmla="*/ 633817 w 1390239"/>
                <a:gd name="connsiteY15" fmla="*/ 2244556 h 3163561"/>
                <a:gd name="connsiteX16" fmla="*/ 622236 w 1390239"/>
                <a:gd name="connsiteY16" fmla="*/ 2361528 h 3163561"/>
                <a:gd name="connsiteX17" fmla="*/ 603909 w 1390239"/>
                <a:gd name="connsiteY17" fmla="*/ 2442142 h 3163561"/>
                <a:gd name="connsiteX18" fmla="*/ 597499 w 1390239"/>
                <a:gd name="connsiteY18" fmla="*/ 2509858 h 3163561"/>
                <a:gd name="connsiteX19" fmla="*/ 617645 w 1390239"/>
                <a:gd name="connsiteY19" fmla="*/ 2647114 h 3163561"/>
                <a:gd name="connsiteX20" fmla="*/ 542870 w 1390239"/>
                <a:gd name="connsiteY20" fmla="*/ 2754603 h 3163561"/>
                <a:gd name="connsiteX21" fmla="*/ 452499 w 1390239"/>
                <a:gd name="connsiteY21" fmla="*/ 2818454 h 3163561"/>
                <a:gd name="connsiteX22" fmla="*/ 274305 w 1390239"/>
                <a:gd name="connsiteY22" fmla="*/ 2920475 h 3163561"/>
                <a:gd name="connsiteX23" fmla="*/ 114285 w 1390239"/>
                <a:gd name="connsiteY23" fmla="*/ 3034775 h 3163561"/>
                <a:gd name="connsiteX24" fmla="*/ 0 w 1390239"/>
                <a:gd name="connsiteY24" fmla="*/ 3159573 h 3163561"/>
                <a:gd name="connsiteX25" fmla="*/ 1080259 w 1390239"/>
                <a:gd name="connsiteY25" fmla="*/ 3163561 h 3163561"/>
                <a:gd name="connsiteX26" fmla="*/ 1021437 w 1390239"/>
                <a:gd name="connsiteY26" fmla="*/ 3041846 h 3163561"/>
                <a:gd name="connsiteX27" fmla="*/ 1060962 w 1390239"/>
                <a:gd name="connsiteY27" fmla="*/ 2898697 h 3163561"/>
                <a:gd name="connsiteX28" fmla="*/ 1050245 w 1390239"/>
                <a:gd name="connsiteY28" fmla="*/ 2769719 h 3163561"/>
                <a:gd name="connsiteX29" fmla="*/ 1057300 w 1390239"/>
                <a:gd name="connsiteY29" fmla="*/ 2649787 h 3163561"/>
                <a:gd name="connsiteX30" fmla="*/ 1077751 w 1390239"/>
                <a:gd name="connsiteY30" fmla="*/ 2556921 h 3163561"/>
                <a:gd name="connsiteX31" fmla="*/ 1041556 w 1390239"/>
                <a:gd name="connsiteY31" fmla="*/ 2409935 h 3163561"/>
                <a:gd name="connsiteX32" fmla="*/ 988216 w 1390239"/>
                <a:gd name="connsiteY32" fmla="*/ 2275570 h 3163561"/>
                <a:gd name="connsiteX33" fmla="*/ 980061 w 1390239"/>
                <a:gd name="connsiteY33" fmla="*/ 2228178 h 3163561"/>
                <a:gd name="connsiteX34" fmla="*/ 983004 w 1390239"/>
                <a:gd name="connsiteY34" fmla="*/ 2114482 h 3163561"/>
                <a:gd name="connsiteX35" fmla="*/ 1017092 w 1390239"/>
                <a:gd name="connsiteY35" fmla="*/ 2017285 h 3163561"/>
                <a:gd name="connsiteX36" fmla="*/ 1063114 w 1390239"/>
                <a:gd name="connsiteY36" fmla="*/ 1879522 h 3163561"/>
                <a:gd name="connsiteX37" fmla="*/ 1100021 w 1390239"/>
                <a:gd name="connsiteY37" fmla="*/ 1737264 h 3163561"/>
                <a:gd name="connsiteX38" fmla="*/ 1112164 w 1390239"/>
                <a:gd name="connsiteY38" fmla="*/ 1582507 h 3163561"/>
                <a:gd name="connsiteX39" fmla="*/ 1108710 w 1390239"/>
                <a:gd name="connsiteY39" fmla="*/ 1509486 h 3163561"/>
                <a:gd name="connsiteX40" fmla="*/ 1091589 w 1390239"/>
                <a:gd name="connsiteY40" fmla="*/ 1382962 h 3163561"/>
                <a:gd name="connsiteX41" fmla="*/ 1114069 w 1390239"/>
                <a:gd name="connsiteY41" fmla="*/ 1230699 h 3163561"/>
                <a:gd name="connsiteX42" fmla="*/ 1159076 w 1390239"/>
                <a:gd name="connsiteY42" fmla="*/ 1115590 h 3163561"/>
                <a:gd name="connsiteX43" fmla="*/ 1223490 w 1390239"/>
                <a:gd name="connsiteY43" fmla="*/ 1003606 h 3163561"/>
                <a:gd name="connsiteX44" fmla="*/ 1343299 w 1390239"/>
                <a:gd name="connsiteY44" fmla="*/ 805212 h 3163561"/>
                <a:gd name="connsiteX45" fmla="*/ 1390239 w 1390239"/>
                <a:gd name="connsiteY45" fmla="*/ 516091 h 3163561"/>
                <a:gd name="connsiteX46" fmla="*/ 1384524 w 1390239"/>
                <a:gd name="connsiteY46" fmla="*/ 285133 h 3163561"/>
                <a:gd name="connsiteX47" fmla="*/ 1320467 w 1390239"/>
                <a:gd name="connsiteY47" fmla="*/ 147672 h 3163561"/>
                <a:gd name="connsiteX48" fmla="*/ 1333802 w 1390239"/>
                <a:gd name="connsiteY48" fmla="*/ 0 h 3163561"/>
                <a:gd name="connsiteX49" fmla="*/ 754188 w 1390239"/>
                <a:gd name="connsiteY49" fmla="*/ 2618 h 31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390239" h="3163561">
                  <a:moveTo>
                    <a:pt x="754188" y="2618"/>
                  </a:moveTo>
                  <a:lnTo>
                    <a:pt x="922993" y="110970"/>
                  </a:lnTo>
                  <a:cubicBezTo>
                    <a:pt x="923222" y="153328"/>
                    <a:pt x="942500" y="209020"/>
                    <a:pt x="942729" y="251378"/>
                  </a:cubicBezTo>
                  <a:lnTo>
                    <a:pt x="967315" y="390059"/>
                  </a:lnTo>
                  <a:lnTo>
                    <a:pt x="969220" y="567498"/>
                  </a:lnTo>
                  <a:cubicBezTo>
                    <a:pt x="968814" y="628371"/>
                    <a:pt x="945547" y="666385"/>
                    <a:pt x="945141" y="727258"/>
                  </a:cubicBezTo>
                  <a:cubicBezTo>
                    <a:pt x="946470" y="781968"/>
                    <a:pt x="862075" y="874779"/>
                    <a:pt x="863404" y="929489"/>
                  </a:cubicBezTo>
                  <a:lnTo>
                    <a:pt x="791370" y="1089098"/>
                  </a:lnTo>
                  <a:lnTo>
                    <a:pt x="757615" y="1231918"/>
                  </a:lnTo>
                  <a:cubicBezTo>
                    <a:pt x="758487" y="1271786"/>
                    <a:pt x="759360" y="1311654"/>
                    <a:pt x="760232" y="1351522"/>
                  </a:cubicBezTo>
                  <a:lnTo>
                    <a:pt x="723708" y="1484817"/>
                  </a:lnTo>
                  <a:lnTo>
                    <a:pt x="707961" y="1590250"/>
                  </a:lnTo>
                  <a:lnTo>
                    <a:pt x="698080" y="1773226"/>
                  </a:lnTo>
                  <a:lnTo>
                    <a:pt x="649591" y="1920898"/>
                  </a:lnTo>
                  <a:lnTo>
                    <a:pt x="630363" y="2030113"/>
                  </a:lnTo>
                  <a:cubicBezTo>
                    <a:pt x="623894" y="2063494"/>
                    <a:pt x="640286" y="2211175"/>
                    <a:pt x="633817" y="2244556"/>
                  </a:cubicBezTo>
                  <a:lnTo>
                    <a:pt x="622236" y="2361528"/>
                  </a:lnTo>
                  <a:cubicBezTo>
                    <a:pt x="618667" y="2389034"/>
                    <a:pt x="607478" y="2414636"/>
                    <a:pt x="603909" y="2442142"/>
                  </a:cubicBezTo>
                  <a:cubicBezTo>
                    <a:pt x="604312" y="2465349"/>
                    <a:pt x="597096" y="2486651"/>
                    <a:pt x="597499" y="2509858"/>
                  </a:cubicBezTo>
                  <a:lnTo>
                    <a:pt x="617645" y="2647114"/>
                  </a:lnTo>
                  <a:lnTo>
                    <a:pt x="542870" y="2754603"/>
                  </a:lnTo>
                  <a:cubicBezTo>
                    <a:pt x="543861" y="2800652"/>
                    <a:pt x="451508" y="2772405"/>
                    <a:pt x="452499" y="2818454"/>
                  </a:cubicBezTo>
                  <a:lnTo>
                    <a:pt x="274305" y="2920475"/>
                  </a:lnTo>
                  <a:lnTo>
                    <a:pt x="114285" y="3034775"/>
                  </a:lnTo>
                  <a:lnTo>
                    <a:pt x="0" y="3159573"/>
                  </a:lnTo>
                  <a:lnTo>
                    <a:pt x="1080259" y="3163561"/>
                  </a:lnTo>
                  <a:lnTo>
                    <a:pt x="1021437" y="3041846"/>
                  </a:lnTo>
                  <a:lnTo>
                    <a:pt x="1060962" y="2898697"/>
                  </a:lnTo>
                  <a:lnTo>
                    <a:pt x="1050245" y="2769719"/>
                  </a:lnTo>
                  <a:cubicBezTo>
                    <a:pt x="1055137" y="2732282"/>
                    <a:pt x="1052408" y="2687224"/>
                    <a:pt x="1057300" y="2649787"/>
                  </a:cubicBezTo>
                  <a:lnTo>
                    <a:pt x="1077751" y="2556921"/>
                  </a:lnTo>
                  <a:cubicBezTo>
                    <a:pt x="1082196" y="2512371"/>
                    <a:pt x="1056479" y="2456827"/>
                    <a:pt x="1041556" y="2409935"/>
                  </a:cubicBezTo>
                  <a:cubicBezTo>
                    <a:pt x="1026633" y="2363043"/>
                    <a:pt x="986311" y="2305753"/>
                    <a:pt x="988216" y="2275570"/>
                  </a:cubicBezTo>
                  <a:lnTo>
                    <a:pt x="980061" y="2228178"/>
                  </a:lnTo>
                  <a:cubicBezTo>
                    <a:pt x="970882" y="2192184"/>
                    <a:pt x="992183" y="2150476"/>
                    <a:pt x="983004" y="2114482"/>
                  </a:cubicBezTo>
                  <a:lnTo>
                    <a:pt x="1017092" y="2017285"/>
                  </a:lnTo>
                  <a:lnTo>
                    <a:pt x="1063114" y="1879522"/>
                  </a:lnTo>
                  <a:lnTo>
                    <a:pt x="1100021" y="1737264"/>
                  </a:lnTo>
                  <a:lnTo>
                    <a:pt x="1112164" y="1582507"/>
                  </a:lnTo>
                  <a:lnTo>
                    <a:pt x="1108710" y="1509486"/>
                  </a:lnTo>
                  <a:cubicBezTo>
                    <a:pt x="1115703" y="1480646"/>
                    <a:pt x="1084596" y="1411802"/>
                    <a:pt x="1091589" y="1382962"/>
                  </a:cubicBezTo>
                  <a:lnTo>
                    <a:pt x="1114069" y="1230699"/>
                  </a:lnTo>
                  <a:lnTo>
                    <a:pt x="1159076" y="1115590"/>
                  </a:lnTo>
                  <a:lnTo>
                    <a:pt x="1223490" y="1003606"/>
                  </a:lnTo>
                  <a:lnTo>
                    <a:pt x="1343299" y="805212"/>
                  </a:lnTo>
                  <a:lnTo>
                    <a:pt x="1390239" y="516091"/>
                  </a:lnTo>
                  <a:lnTo>
                    <a:pt x="1384524" y="285133"/>
                  </a:lnTo>
                  <a:lnTo>
                    <a:pt x="1320467" y="147672"/>
                  </a:lnTo>
                  <a:lnTo>
                    <a:pt x="1333802" y="0"/>
                  </a:lnTo>
                  <a:lnTo>
                    <a:pt x="754188" y="2618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3470925" y="1151579"/>
              <a:ext cx="1808202" cy="3183269"/>
            </a:xfrm>
            <a:custGeom>
              <a:avLst/>
              <a:gdLst>
                <a:gd name="connsiteX0" fmla="*/ 506538 w 1105174"/>
                <a:gd name="connsiteY0" fmla="*/ 26314 h 3164219"/>
                <a:gd name="connsiteX1" fmla="*/ 592058 w 1105174"/>
                <a:gd name="connsiteY1" fmla="*/ 85519 h 3164219"/>
                <a:gd name="connsiteX2" fmla="*/ 631528 w 1105174"/>
                <a:gd name="connsiteY2" fmla="*/ 184196 h 3164219"/>
                <a:gd name="connsiteX3" fmla="*/ 651264 w 1105174"/>
                <a:gd name="connsiteY3" fmla="*/ 296029 h 3164219"/>
                <a:gd name="connsiteX4" fmla="*/ 664420 w 1105174"/>
                <a:gd name="connsiteY4" fmla="*/ 394705 h 3164219"/>
                <a:gd name="connsiteX5" fmla="*/ 644685 w 1105174"/>
                <a:gd name="connsiteY5" fmla="*/ 453911 h 3164219"/>
                <a:gd name="connsiteX6" fmla="*/ 664420 w 1105174"/>
                <a:gd name="connsiteY6" fmla="*/ 585479 h 3164219"/>
                <a:gd name="connsiteX7" fmla="*/ 684156 w 1105174"/>
                <a:gd name="connsiteY7" fmla="*/ 815724 h 3164219"/>
                <a:gd name="connsiteX8" fmla="*/ 670999 w 1105174"/>
                <a:gd name="connsiteY8" fmla="*/ 934135 h 3164219"/>
                <a:gd name="connsiteX9" fmla="*/ 644685 w 1105174"/>
                <a:gd name="connsiteY9" fmla="*/ 1105174 h 3164219"/>
                <a:gd name="connsiteX10" fmla="*/ 605215 w 1105174"/>
                <a:gd name="connsiteY10" fmla="*/ 1249899 h 3164219"/>
                <a:gd name="connsiteX11" fmla="*/ 552587 w 1105174"/>
                <a:gd name="connsiteY11" fmla="*/ 1420938 h 3164219"/>
                <a:gd name="connsiteX12" fmla="*/ 506538 w 1105174"/>
                <a:gd name="connsiteY12" fmla="*/ 1565663 h 3164219"/>
                <a:gd name="connsiteX13" fmla="*/ 473646 w 1105174"/>
                <a:gd name="connsiteY13" fmla="*/ 1657761 h 3164219"/>
                <a:gd name="connsiteX14" fmla="*/ 499960 w 1105174"/>
                <a:gd name="connsiteY14" fmla="*/ 1861692 h 3164219"/>
                <a:gd name="connsiteX15" fmla="*/ 493381 w 1105174"/>
                <a:gd name="connsiteY15" fmla="*/ 1999839 h 3164219"/>
                <a:gd name="connsiteX16" fmla="*/ 506538 w 1105174"/>
                <a:gd name="connsiteY16" fmla="*/ 2164299 h 3164219"/>
                <a:gd name="connsiteX17" fmla="*/ 473646 w 1105174"/>
                <a:gd name="connsiteY17" fmla="*/ 2309024 h 3164219"/>
                <a:gd name="connsiteX18" fmla="*/ 401284 w 1105174"/>
                <a:gd name="connsiteY18" fmla="*/ 2539269 h 3164219"/>
                <a:gd name="connsiteX19" fmla="*/ 249980 w 1105174"/>
                <a:gd name="connsiteY19" fmla="*/ 2743200 h 3164219"/>
                <a:gd name="connsiteX20" fmla="*/ 144725 w 1105174"/>
                <a:gd name="connsiteY20" fmla="*/ 2894504 h 3164219"/>
                <a:gd name="connsiteX21" fmla="*/ 65784 w 1105174"/>
                <a:gd name="connsiteY21" fmla="*/ 3032650 h 3164219"/>
                <a:gd name="connsiteX22" fmla="*/ 0 w 1105174"/>
                <a:gd name="connsiteY22" fmla="*/ 3164219 h 3164219"/>
                <a:gd name="connsiteX23" fmla="*/ 1045969 w 1105174"/>
                <a:gd name="connsiteY23" fmla="*/ 3151062 h 3164219"/>
                <a:gd name="connsiteX24" fmla="*/ 888087 w 1105174"/>
                <a:gd name="connsiteY24" fmla="*/ 3065542 h 3164219"/>
                <a:gd name="connsiteX25" fmla="*/ 782832 w 1105174"/>
                <a:gd name="connsiteY25" fmla="*/ 2874768 h 3164219"/>
                <a:gd name="connsiteX26" fmla="*/ 730205 w 1105174"/>
                <a:gd name="connsiteY26" fmla="*/ 2762935 h 3164219"/>
                <a:gd name="connsiteX27" fmla="*/ 809146 w 1105174"/>
                <a:gd name="connsiteY27" fmla="*/ 2651102 h 3164219"/>
                <a:gd name="connsiteX28" fmla="*/ 809146 w 1105174"/>
                <a:gd name="connsiteY28" fmla="*/ 2532691 h 3164219"/>
                <a:gd name="connsiteX29" fmla="*/ 809146 w 1105174"/>
                <a:gd name="connsiteY29" fmla="*/ 2466906 h 3164219"/>
                <a:gd name="connsiteX30" fmla="*/ 848616 w 1105174"/>
                <a:gd name="connsiteY30" fmla="*/ 2309024 h 3164219"/>
                <a:gd name="connsiteX31" fmla="*/ 927557 w 1105174"/>
                <a:gd name="connsiteY31" fmla="*/ 2197191 h 3164219"/>
                <a:gd name="connsiteX32" fmla="*/ 1019655 w 1105174"/>
                <a:gd name="connsiteY32" fmla="*/ 2078780 h 3164219"/>
                <a:gd name="connsiteX33" fmla="*/ 1045969 w 1105174"/>
                <a:gd name="connsiteY33" fmla="*/ 1960368 h 3164219"/>
                <a:gd name="connsiteX34" fmla="*/ 1039390 w 1105174"/>
                <a:gd name="connsiteY34" fmla="*/ 1828800 h 3164219"/>
                <a:gd name="connsiteX35" fmla="*/ 993341 w 1105174"/>
                <a:gd name="connsiteY35" fmla="*/ 1703810 h 3164219"/>
                <a:gd name="connsiteX36" fmla="*/ 940714 w 1105174"/>
                <a:gd name="connsiteY36" fmla="*/ 1526193 h 3164219"/>
                <a:gd name="connsiteX37" fmla="*/ 914400 w 1105174"/>
                <a:gd name="connsiteY37" fmla="*/ 1361732 h 3164219"/>
                <a:gd name="connsiteX38" fmla="*/ 940714 w 1105174"/>
                <a:gd name="connsiteY38" fmla="*/ 1269635 h 3164219"/>
                <a:gd name="connsiteX39" fmla="*/ 993341 w 1105174"/>
                <a:gd name="connsiteY39" fmla="*/ 1118331 h 3164219"/>
                <a:gd name="connsiteX40" fmla="*/ 1019655 w 1105174"/>
                <a:gd name="connsiteY40" fmla="*/ 947292 h 3164219"/>
                <a:gd name="connsiteX41" fmla="*/ 1105174 w 1105174"/>
                <a:gd name="connsiteY41" fmla="*/ 756518 h 3164219"/>
                <a:gd name="connsiteX42" fmla="*/ 1085439 w 1105174"/>
                <a:gd name="connsiteY42" fmla="*/ 513117 h 3164219"/>
                <a:gd name="connsiteX43" fmla="*/ 1085439 w 1105174"/>
                <a:gd name="connsiteY43" fmla="*/ 335499 h 3164219"/>
                <a:gd name="connsiteX44" fmla="*/ 1032812 w 1105174"/>
                <a:gd name="connsiteY44" fmla="*/ 217088 h 3164219"/>
                <a:gd name="connsiteX45" fmla="*/ 1032812 w 1105174"/>
                <a:gd name="connsiteY45" fmla="*/ 78941 h 3164219"/>
                <a:gd name="connsiteX46" fmla="*/ 1045969 w 1105174"/>
                <a:gd name="connsiteY46" fmla="*/ 0 h 3164219"/>
                <a:gd name="connsiteX47" fmla="*/ 506538 w 1105174"/>
                <a:gd name="connsiteY47" fmla="*/ 26314 h 3164219"/>
                <a:gd name="connsiteX0" fmla="*/ 506538 w 1105174"/>
                <a:gd name="connsiteY0" fmla="*/ 26314 h 3164219"/>
                <a:gd name="connsiteX1" fmla="*/ 592058 w 1105174"/>
                <a:gd name="connsiteY1" fmla="*/ 85519 h 3164219"/>
                <a:gd name="connsiteX2" fmla="*/ 631528 w 1105174"/>
                <a:gd name="connsiteY2" fmla="*/ 184196 h 3164219"/>
                <a:gd name="connsiteX3" fmla="*/ 651264 w 1105174"/>
                <a:gd name="connsiteY3" fmla="*/ 296029 h 3164219"/>
                <a:gd name="connsiteX4" fmla="*/ 664420 w 1105174"/>
                <a:gd name="connsiteY4" fmla="*/ 394705 h 3164219"/>
                <a:gd name="connsiteX5" fmla="*/ 644685 w 1105174"/>
                <a:gd name="connsiteY5" fmla="*/ 453911 h 3164219"/>
                <a:gd name="connsiteX6" fmla="*/ 664420 w 1105174"/>
                <a:gd name="connsiteY6" fmla="*/ 585479 h 3164219"/>
                <a:gd name="connsiteX7" fmla="*/ 684156 w 1105174"/>
                <a:gd name="connsiteY7" fmla="*/ 815724 h 3164219"/>
                <a:gd name="connsiteX8" fmla="*/ 670999 w 1105174"/>
                <a:gd name="connsiteY8" fmla="*/ 934135 h 3164219"/>
                <a:gd name="connsiteX9" fmla="*/ 644685 w 1105174"/>
                <a:gd name="connsiteY9" fmla="*/ 1105174 h 3164219"/>
                <a:gd name="connsiteX10" fmla="*/ 605215 w 1105174"/>
                <a:gd name="connsiteY10" fmla="*/ 1249899 h 3164219"/>
                <a:gd name="connsiteX11" fmla="*/ 552587 w 1105174"/>
                <a:gd name="connsiteY11" fmla="*/ 1420938 h 3164219"/>
                <a:gd name="connsiteX12" fmla="*/ 506538 w 1105174"/>
                <a:gd name="connsiteY12" fmla="*/ 1565663 h 3164219"/>
                <a:gd name="connsiteX13" fmla="*/ 473646 w 1105174"/>
                <a:gd name="connsiteY13" fmla="*/ 1657761 h 3164219"/>
                <a:gd name="connsiteX14" fmla="*/ 499960 w 1105174"/>
                <a:gd name="connsiteY14" fmla="*/ 1861692 h 3164219"/>
                <a:gd name="connsiteX15" fmla="*/ 493381 w 1105174"/>
                <a:gd name="connsiteY15" fmla="*/ 1999839 h 3164219"/>
                <a:gd name="connsiteX16" fmla="*/ 506538 w 1105174"/>
                <a:gd name="connsiteY16" fmla="*/ 2164299 h 3164219"/>
                <a:gd name="connsiteX17" fmla="*/ 473646 w 1105174"/>
                <a:gd name="connsiteY17" fmla="*/ 2309024 h 3164219"/>
                <a:gd name="connsiteX18" fmla="*/ 401284 w 1105174"/>
                <a:gd name="connsiteY18" fmla="*/ 2539269 h 3164219"/>
                <a:gd name="connsiteX19" fmla="*/ 249980 w 1105174"/>
                <a:gd name="connsiteY19" fmla="*/ 2743200 h 3164219"/>
                <a:gd name="connsiteX20" fmla="*/ 144725 w 1105174"/>
                <a:gd name="connsiteY20" fmla="*/ 2894504 h 3164219"/>
                <a:gd name="connsiteX21" fmla="*/ 65784 w 1105174"/>
                <a:gd name="connsiteY21" fmla="*/ 3032650 h 3164219"/>
                <a:gd name="connsiteX22" fmla="*/ 0 w 1105174"/>
                <a:gd name="connsiteY22" fmla="*/ 3164219 h 3164219"/>
                <a:gd name="connsiteX23" fmla="*/ 1045969 w 1105174"/>
                <a:gd name="connsiteY23" fmla="*/ 3151062 h 3164219"/>
                <a:gd name="connsiteX24" fmla="*/ 888087 w 1105174"/>
                <a:gd name="connsiteY24" fmla="*/ 3065542 h 3164219"/>
                <a:gd name="connsiteX25" fmla="*/ 782832 w 1105174"/>
                <a:gd name="connsiteY25" fmla="*/ 2874768 h 3164219"/>
                <a:gd name="connsiteX26" fmla="*/ 730205 w 1105174"/>
                <a:gd name="connsiteY26" fmla="*/ 2762935 h 3164219"/>
                <a:gd name="connsiteX27" fmla="*/ 809146 w 1105174"/>
                <a:gd name="connsiteY27" fmla="*/ 2651102 h 3164219"/>
                <a:gd name="connsiteX28" fmla="*/ 809146 w 1105174"/>
                <a:gd name="connsiteY28" fmla="*/ 2532691 h 3164219"/>
                <a:gd name="connsiteX29" fmla="*/ 809146 w 1105174"/>
                <a:gd name="connsiteY29" fmla="*/ 2466906 h 3164219"/>
                <a:gd name="connsiteX30" fmla="*/ 848616 w 1105174"/>
                <a:gd name="connsiteY30" fmla="*/ 2309024 h 3164219"/>
                <a:gd name="connsiteX31" fmla="*/ 927557 w 1105174"/>
                <a:gd name="connsiteY31" fmla="*/ 2197191 h 3164219"/>
                <a:gd name="connsiteX32" fmla="*/ 1019655 w 1105174"/>
                <a:gd name="connsiteY32" fmla="*/ 2078780 h 3164219"/>
                <a:gd name="connsiteX33" fmla="*/ 1045969 w 1105174"/>
                <a:gd name="connsiteY33" fmla="*/ 1960368 h 3164219"/>
                <a:gd name="connsiteX34" fmla="*/ 1039390 w 1105174"/>
                <a:gd name="connsiteY34" fmla="*/ 1828800 h 3164219"/>
                <a:gd name="connsiteX35" fmla="*/ 993341 w 1105174"/>
                <a:gd name="connsiteY35" fmla="*/ 1703810 h 3164219"/>
                <a:gd name="connsiteX36" fmla="*/ 940714 w 1105174"/>
                <a:gd name="connsiteY36" fmla="*/ 1526193 h 3164219"/>
                <a:gd name="connsiteX37" fmla="*/ 914400 w 1105174"/>
                <a:gd name="connsiteY37" fmla="*/ 1361732 h 3164219"/>
                <a:gd name="connsiteX38" fmla="*/ 940714 w 1105174"/>
                <a:gd name="connsiteY38" fmla="*/ 1269635 h 3164219"/>
                <a:gd name="connsiteX39" fmla="*/ 993341 w 1105174"/>
                <a:gd name="connsiteY39" fmla="*/ 1118331 h 3164219"/>
                <a:gd name="connsiteX40" fmla="*/ 1019655 w 1105174"/>
                <a:gd name="connsiteY40" fmla="*/ 947292 h 3164219"/>
                <a:gd name="connsiteX41" fmla="*/ 1105174 w 1105174"/>
                <a:gd name="connsiteY41" fmla="*/ 756518 h 3164219"/>
                <a:gd name="connsiteX42" fmla="*/ 1085439 w 1105174"/>
                <a:gd name="connsiteY42" fmla="*/ 513117 h 3164219"/>
                <a:gd name="connsiteX43" fmla="*/ 1085439 w 1105174"/>
                <a:gd name="connsiteY43" fmla="*/ 335499 h 3164219"/>
                <a:gd name="connsiteX44" fmla="*/ 1053767 w 1105174"/>
                <a:gd name="connsiteY44" fmla="*/ 199943 h 3164219"/>
                <a:gd name="connsiteX45" fmla="*/ 1032812 w 1105174"/>
                <a:gd name="connsiteY45" fmla="*/ 78941 h 3164219"/>
                <a:gd name="connsiteX46" fmla="*/ 1045969 w 1105174"/>
                <a:gd name="connsiteY46" fmla="*/ 0 h 3164219"/>
                <a:gd name="connsiteX47" fmla="*/ 506538 w 1105174"/>
                <a:gd name="connsiteY47" fmla="*/ 26314 h 3164219"/>
                <a:gd name="connsiteX0" fmla="*/ 506538 w 1105174"/>
                <a:gd name="connsiteY0" fmla="*/ 26314 h 3164219"/>
                <a:gd name="connsiteX1" fmla="*/ 592058 w 1105174"/>
                <a:gd name="connsiteY1" fmla="*/ 85519 h 3164219"/>
                <a:gd name="connsiteX2" fmla="*/ 631528 w 1105174"/>
                <a:gd name="connsiteY2" fmla="*/ 184196 h 3164219"/>
                <a:gd name="connsiteX3" fmla="*/ 651264 w 1105174"/>
                <a:gd name="connsiteY3" fmla="*/ 296029 h 3164219"/>
                <a:gd name="connsiteX4" fmla="*/ 664420 w 1105174"/>
                <a:gd name="connsiteY4" fmla="*/ 394705 h 3164219"/>
                <a:gd name="connsiteX5" fmla="*/ 644685 w 1105174"/>
                <a:gd name="connsiteY5" fmla="*/ 453911 h 3164219"/>
                <a:gd name="connsiteX6" fmla="*/ 664420 w 1105174"/>
                <a:gd name="connsiteY6" fmla="*/ 585479 h 3164219"/>
                <a:gd name="connsiteX7" fmla="*/ 684156 w 1105174"/>
                <a:gd name="connsiteY7" fmla="*/ 815724 h 3164219"/>
                <a:gd name="connsiteX8" fmla="*/ 670999 w 1105174"/>
                <a:gd name="connsiteY8" fmla="*/ 934135 h 3164219"/>
                <a:gd name="connsiteX9" fmla="*/ 644685 w 1105174"/>
                <a:gd name="connsiteY9" fmla="*/ 1105174 h 3164219"/>
                <a:gd name="connsiteX10" fmla="*/ 605215 w 1105174"/>
                <a:gd name="connsiteY10" fmla="*/ 1249899 h 3164219"/>
                <a:gd name="connsiteX11" fmla="*/ 552587 w 1105174"/>
                <a:gd name="connsiteY11" fmla="*/ 1420938 h 3164219"/>
                <a:gd name="connsiteX12" fmla="*/ 506538 w 1105174"/>
                <a:gd name="connsiteY12" fmla="*/ 1565663 h 3164219"/>
                <a:gd name="connsiteX13" fmla="*/ 473646 w 1105174"/>
                <a:gd name="connsiteY13" fmla="*/ 1657761 h 3164219"/>
                <a:gd name="connsiteX14" fmla="*/ 499960 w 1105174"/>
                <a:gd name="connsiteY14" fmla="*/ 1861692 h 3164219"/>
                <a:gd name="connsiteX15" fmla="*/ 493381 w 1105174"/>
                <a:gd name="connsiteY15" fmla="*/ 1999839 h 3164219"/>
                <a:gd name="connsiteX16" fmla="*/ 506538 w 1105174"/>
                <a:gd name="connsiteY16" fmla="*/ 2164299 h 3164219"/>
                <a:gd name="connsiteX17" fmla="*/ 473646 w 1105174"/>
                <a:gd name="connsiteY17" fmla="*/ 2309024 h 3164219"/>
                <a:gd name="connsiteX18" fmla="*/ 401284 w 1105174"/>
                <a:gd name="connsiteY18" fmla="*/ 2539269 h 3164219"/>
                <a:gd name="connsiteX19" fmla="*/ 249980 w 1105174"/>
                <a:gd name="connsiteY19" fmla="*/ 2743200 h 3164219"/>
                <a:gd name="connsiteX20" fmla="*/ 144725 w 1105174"/>
                <a:gd name="connsiteY20" fmla="*/ 2894504 h 3164219"/>
                <a:gd name="connsiteX21" fmla="*/ 65784 w 1105174"/>
                <a:gd name="connsiteY21" fmla="*/ 3032650 h 3164219"/>
                <a:gd name="connsiteX22" fmla="*/ 0 w 1105174"/>
                <a:gd name="connsiteY22" fmla="*/ 3164219 h 3164219"/>
                <a:gd name="connsiteX23" fmla="*/ 1045969 w 1105174"/>
                <a:gd name="connsiteY23" fmla="*/ 3151062 h 3164219"/>
                <a:gd name="connsiteX24" fmla="*/ 888087 w 1105174"/>
                <a:gd name="connsiteY24" fmla="*/ 3065542 h 3164219"/>
                <a:gd name="connsiteX25" fmla="*/ 782832 w 1105174"/>
                <a:gd name="connsiteY25" fmla="*/ 2874768 h 3164219"/>
                <a:gd name="connsiteX26" fmla="*/ 730205 w 1105174"/>
                <a:gd name="connsiteY26" fmla="*/ 2762935 h 3164219"/>
                <a:gd name="connsiteX27" fmla="*/ 809146 w 1105174"/>
                <a:gd name="connsiteY27" fmla="*/ 2651102 h 3164219"/>
                <a:gd name="connsiteX28" fmla="*/ 809146 w 1105174"/>
                <a:gd name="connsiteY28" fmla="*/ 2532691 h 3164219"/>
                <a:gd name="connsiteX29" fmla="*/ 809146 w 1105174"/>
                <a:gd name="connsiteY29" fmla="*/ 2466906 h 3164219"/>
                <a:gd name="connsiteX30" fmla="*/ 848616 w 1105174"/>
                <a:gd name="connsiteY30" fmla="*/ 2309024 h 3164219"/>
                <a:gd name="connsiteX31" fmla="*/ 927557 w 1105174"/>
                <a:gd name="connsiteY31" fmla="*/ 2197191 h 3164219"/>
                <a:gd name="connsiteX32" fmla="*/ 1019655 w 1105174"/>
                <a:gd name="connsiteY32" fmla="*/ 2078780 h 3164219"/>
                <a:gd name="connsiteX33" fmla="*/ 1045969 w 1105174"/>
                <a:gd name="connsiteY33" fmla="*/ 1960368 h 3164219"/>
                <a:gd name="connsiteX34" fmla="*/ 1039390 w 1105174"/>
                <a:gd name="connsiteY34" fmla="*/ 1828800 h 3164219"/>
                <a:gd name="connsiteX35" fmla="*/ 993341 w 1105174"/>
                <a:gd name="connsiteY35" fmla="*/ 1703810 h 3164219"/>
                <a:gd name="connsiteX36" fmla="*/ 940714 w 1105174"/>
                <a:gd name="connsiteY36" fmla="*/ 1526193 h 3164219"/>
                <a:gd name="connsiteX37" fmla="*/ 914400 w 1105174"/>
                <a:gd name="connsiteY37" fmla="*/ 1361732 h 3164219"/>
                <a:gd name="connsiteX38" fmla="*/ 940714 w 1105174"/>
                <a:gd name="connsiteY38" fmla="*/ 1269635 h 3164219"/>
                <a:gd name="connsiteX39" fmla="*/ 993341 w 1105174"/>
                <a:gd name="connsiteY39" fmla="*/ 1118331 h 3164219"/>
                <a:gd name="connsiteX40" fmla="*/ 1044420 w 1105174"/>
                <a:gd name="connsiteY40" fmla="*/ 964437 h 3164219"/>
                <a:gd name="connsiteX41" fmla="*/ 1105174 w 1105174"/>
                <a:gd name="connsiteY41" fmla="*/ 756518 h 3164219"/>
                <a:gd name="connsiteX42" fmla="*/ 1085439 w 1105174"/>
                <a:gd name="connsiteY42" fmla="*/ 513117 h 3164219"/>
                <a:gd name="connsiteX43" fmla="*/ 1085439 w 1105174"/>
                <a:gd name="connsiteY43" fmla="*/ 335499 h 3164219"/>
                <a:gd name="connsiteX44" fmla="*/ 1053767 w 1105174"/>
                <a:gd name="connsiteY44" fmla="*/ 199943 h 3164219"/>
                <a:gd name="connsiteX45" fmla="*/ 1032812 w 1105174"/>
                <a:gd name="connsiteY45" fmla="*/ 78941 h 3164219"/>
                <a:gd name="connsiteX46" fmla="*/ 1045969 w 1105174"/>
                <a:gd name="connsiteY46" fmla="*/ 0 h 3164219"/>
                <a:gd name="connsiteX47" fmla="*/ 506538 w 1105174"/>
                <a:gd name="connsiteY47" fmla="*/ 26314 h 3164219"/>
                <a:gd name="connsiteX0" fmla="*/ 506538 w 1105174"/>
                <a:gd name="connsiteY0" fmla="*/ 26314 h 3164219"/>
                <a:gd name="connsiteX1" fmla="*/ 592058 w 1105174"/>
                <a:gd name="connsiteY1" fmla="*/ 85519 h 3164219"/>
                <a:gd name="connsiteX2" fmla="*/ 631528 w 1105174"/>
                <a:gd name="connsiteY2" fmla="*/ 184196 h 3164219"/>
                <a:gd name="connsiteX3" fmla="*/ 651264 w 1105174"/>
                <a:gd name="connsiteY3" fmla="*/ 296029 h 3164219"/>
                <a:gd name="connsiteX4" fmla="*/ 664420 w 1105174"/>
                <a:gd name="connsiteY4" fmla="*/ 394705 h 3164219"/>
                <a:gd name="connsiteX5" fmla="*/ 644685 w 1105174"/>
                <a:gd name="connsiteY5" fmla="*/ 453911 h 3164219"/>
                <a:gd name="connsiteX6" fmla="*/ 664420 w 1105174"/>
                <a:gd name="connsiteY6" fmla="*/ 585479 h 3164219"/>
                <a:gd name="connsiteX7" fmla="*/ 684156 w 1105174"/>
                <a:gd name="connsiteY7" fmla="*/ 815724 h 3164219"/>
                <a:gd name="connsiteX8" fmla="*/ 670999 w 1105174"/>
                <a:gd name="connsiteY8" fmla="*/ 934135 h 3164219"/>
                <a:gd name="connsiteX9" fmla="*/ 644685 w 1105174"/>
                <a:gd name="connsiteY9" fmla="*/ 1105174 h 3164219"/>
                <a:gd name="connsiteX10" fmla="*/ 605215 w 1105174"/>
                <a:gd name="connsiteY10" fmla="*/ 1249899 h 3164219"/>
                <a:gd name="connsiteX11" fmla="*/ 552587 w 1105174"/>
                <a:gd name="connsiteY11" fmla="*/ 1420938 h 3164219"/>
                <a:gd name="connsiteX12" fmla="*/ 506538 w 1105174"/>
                <a:gd name="connsiteY12" fmla="*/ 1565663 h 3164219"/>
                <a:gd name="connsiteX13" fmla="*/ 473646 w 1105174"/>
                <a:gd name="connsiteY13" fmla="*/ 1657761 h 3164219"/>
                <a:gd name="connsiteX14" fmla="*/ 499960 w 1105174"/>
                <a:gd name="connsiteY14" fmla="*/ 1861692 h 3164219"/>
                <a:gd name="connsiteX15" fmla="*/ 493381 w 1105174"/>
                <a:gd name="connsiteY15" fmla="*/ 1999839 h 3164219"/>
                <a:gd name="connsiteX16" fmla="*/ 506538 w 1105174"/>
                <a:gd name="connsiteY16" fmla="*/ 2164299 h 3164219"/>
                <a:gd name="connsiteX17" fmla="*/ 473646 w 1105174"/>
                <a:gd name="connsiteY17" fmla="*/ 2309024 h 3164219"/>
                <a:gd name="connsiteX18" fmla="*/ 401284 w 1105174"/>
                <a:gd name="connsiteY18" fmla="*/ 2539269 h 3164219"/>
                <a:gd name="connsiteX19" fmla="*/ 249980 w 1105174"/>
                <a:gd name="connsiteY19" fmla="*/ 2743200 h 3164219"/>
                <a:gd name="connsiteX20" fmla="*/ 144725 w 1105174"/>
                <a:gd name="connsiteY20" fmla="*/ 2894504 h 3164219"/>
                <a:gd name="connsiteX21" fmla="*/ 65784 w 1105174"/>
                <a:gd name="connsiteY21" fmla="*/ 3032650 h 3164219"/>
                <a:gd name="connsiteX22" fmla="*/ 0 w 1105174"/>
                <a:gd name="connsiteY22" fmla="*/ 3164219 h 3164219"/>
                <a:gd name="connsiteX23" fmla="*/ 1045969 w 1105174"/>
                <a:gd name="connsiteY23" fmla="*/ 3151062 h 3164219"/>
                <a:gd name="connsiteX24" fmla="*/ 888087 w 1105174"/>
                <a:gd name="connsiteY24" fmla="*/ 3065542 h 3164219"/>
                <a:gd name="connsiteX25" fmla="*/ 782832 w 1105174"/>
                <a:gd name="connsiteY25" fmla="*/ 2874768 h 3164219"/>
                <a:gd name="connsiteX26" fmla="*/ 730205 w 1105174"/>
                <a:gd name="connsiteY26" fmla="*/ 2762935 h 3164219"/>
                <a:gd name="connsiteX27" fmla="*/ 809146 w 1105174"/>
                <a:gd name="connsiteY27" fmla="*/ 2651102 h 3164219"/>
                <a:gd name="connsiteX28" fmla="*/ 809146 w 1105174"/>
                <a:gd name="connsiteY28" fmla="*/ 2532691 h 3164219"/>
                <a:gd name="connsiteX29" fmla="*/ 809146 w 1105174"/>
                <a:gd name="connsiteY29" fmla="*/ 2466906 h 3164219"/>
                <a:gd name="connsiteX30" fmla="*/ 848616 w 1105174"/>
                <a:gd name="connsiteY30" fmla="*/ 2309024 h 3164219"/>
                <a:gd name="connsiteX31" fmla="*/ 927557 w 1105174"/>
                <a:gd name="connsiteY31" fmla="*/ 2197191 h 3164219"/>
                <a:gd name="connsiteX32" fmla="*/ 1019655 w 1105174"/>
                <a:gd name="connsiteY32" fmla="*/ 2078780 h 3164219"/>
                <a:gd name="connsiteX33" fmla="*/ 1045969 w 1105174"/>
                <a:gd name="connsiteY33" fmla="*/ 1960368 h 3164219"/>
                <a:gd name="connsiteX34" fmla="*/ 1039390 w 1105174"/>
                <a:gd name="connsiteY34" fmla="*/ 1828800 h 3164219"/>
                <a:gd name="connsiteX35" fmla="*/ 993341 w 1105174"/>
                <a:gd name="connsiteY35" fmla="*/ 1703810 h 3164219"/>
                <a:gd name="connsiteX36" fmla="*/ 940714 w 1105174"/>
                <a:gd name="connsiteY36" fmla="*/ 1526193 h 3164219"/>
                <a:gd name="connsiteX37" fmla="*/ 914400 w 1105174"/>
                <a:gd name="connsiteY37" fmla="*/ 1361732 h 3164219"/>
                <a:gd name="connsiteX38" fmla="*/ 940714 w 1105174"/>
                <a:gd name="connsiteY38" fmla="*/ 1269635 h 3164219"/>
                <a:gd name="connsiteX39" fmla="*/ 983816 w 1105174"/>
                <a:gd name="connsiteY39" fmla="*/ 1116426 h 3164219"/>
                <a:gd name="connsiteX40" fmla="*/ 1044420 w 1105174"/>
                <a:gd name="connsiteY40" fmla="*/ 964437 h 3164219"/>
                <a:gd name="connsiteX41" fmla="*/ 1105174 w 1105174"/>
                <a:gd name="connsiteY41" fmla="*/ 756518 h 3164219"/>
                <a:gd name="connsiteX42" fmla="*/ 1085439 w 1105174"/>
                <a:gd name="connsiteY42" fmla="*/ 513117 h 3164219"/>
                <a:gd name="connsiteX43" fmla="*/ 1085439 w 1105174"/>
                <a:gd name="connsiteY43" fmla="*/ 335499 h 3164219"/>
                <a:gd name="connsiteX44" fmla="*/ 1053767 w 1105174"/>
                <a:gd name="connsiteY44" fmla="*/ 199943 h 3164219"/>
                <a:gd name="connsiteX45" fmla="*/ 1032812 w 1105174"/>
                <a:gd name="connsiteY45" fmla="*/ 78941 h 3164219"/>
                <a:gd name="connsiteX46" fmla="*/ 1045969 w 1105174"/>
                <a:gd name="connsiteY46" fmla="*/ 0 h 3164219"/>
                <a:gd name="connsiteX47" fmla="*/ 506538 w 1105174"/>
                <a:gd name="connsiteY47" fmla="*/ 26314 h 3164219"/>
                <a:gd name="connsiteX0" fmla="*/ 506538 w 1105174"/>
                <a:gd name="connsiteY0" fmla="*/ 26314 h 3164219"/>
                <a:gd name="connsiteX1" fmla="*/ 592058 w 1105174"/>
                <a:gd name="connsiteY1" fmla="*/ 85519 h 3164219"/>
                <a:gd name="connsiteX2" fmla="*/ 631528 w 1105174"/>
                <a:gd name="connsiteY2" fmla="*/ 184196 h 3164219"/>
                <a:gd name="connsiteX3" fmla="*/ 651264 w 1105174"/>
                <a:gd name="connsiteY3" fmla="*/ 296029 h 3164219"/>
                <a:gd name="connsiteX4" fmla="*/ 664420 w 1105174"/>
                <a:gd name="connsiteY4" fmla="*/ 394705 h 3164219"/>
                <a:gd name="connsiteX5" fmla="*/ 644685 w 1105174"/>
                <a:gd name="connsiteY5" fmla="*/ 453911 h 3164219"/>
                <a:gd name="connsiteX6" fmla="*/ 664420 w 1105174"/>
                <a:gd name="connsiteY6" fmla="*/ 585479 h 3164219"/>
                <a:gd name="connsiteX7" fmla="*/ 684156 w 1105174"/>
                <a:gd name="connsiteY7" fmla="*/ 815724 h 3164219"/>
                <a:gd name="connsiteX8" fmla="*/ 670999 w 1105174"/>
                <a:gd name="connsiteY8" fmla="*/ 934135 h 3164219"/>
                <a:gd name="connsiteX9" fmla="*/ 644685 w 1105174"/>
                <a:gd name="connsiteY9" fmla="*/ 1105174 h 3164219"/>
                <a:gd name="connsiteX10" fmla="*/ 605215 w 1105174"/>
                <a:gd name="connsiteY10" fmla="*/ 1249899 h 3164219"/>
                <a:gd name="connsiteX11" fmla="*/ 552587 w 1105174"/>
                <a:gd name="connsiteY11" fmla="*/ 1420938 h 3164219"/>
                <a:gd name="connsiteX12" fmla="*/ 506538 w 1105174"/>
                <a:gd name="connsiteY12" fmla="*/ 1565663 h 3164219"/>
                <a:gd name="connsiteX13" fmla="*/ 492696 w 1105174"/>
                <a:gd name="connsiteY13" fmla="*/ 1587276 h 3164219"/>
                <a:gd name="connsiteX14" fmla="*/ 499960 w 1105174"/>
                <a:gd name="connsiteY14" fmla="*/ 1861692 h 3164219"/>
                <a:gd name="connsiteX15" fmla="*/ 493381 w 1105174"/>
                <a:gd name="connsiteY15" fmla="*/ 1999839 h 3164219"/>
                <a:gd name="connsiteX16" fmla="*/ 506538 w 1105174"/>
                <a:gd name="connsiteY16" fmla="*/ 2164299 h 3164219"/>
                <a:gd name="connsiteX17" fmla="*/ 473646 w 1105174"/>
                <a:gd name="connsiteY17" fmla="*/ 2309024 h 3164219"/>
                <a:gd name="connsiteX18" fmla="*/ 401284 w 1105174"/>
                <a:gd name="connsiteY18" fmla="*/ 2539269 h 3164219"/>
                <a:gd name="connsiteX19" fmla="*/ 249980 w 1105174"/>
                <a:gd name="connsiteY19" fmla="*/ 2743200 h 3164219"/>
                <a:gd name="connsiteX20" fmla="*/ 144725 w 1105174"/>
                <a:gd name="connsiteY20" fmla="*/ 2894504 h 3164219"/>
                <a:gd name="connsiteX21" fmla="*/ 65784 w 1105174"/>
                <a:gd name="connsiteY21" fmla="*/ 3032650 h 3164219"/>
                <a:gd name="connsiteX22" fmla="*/ 0 w 1105174"/>
                <a:gd name="connsiteY22" fmla="*/ 3164219 h 3164219"/>
                <a:gd name="connsiteX23" fmla="*/ 1045969 w 1105174"/>
                <a:gd name="connsiteY23" fmla="*/ 3151062 h 3164219"/>
                <a:gd name="connsiteX24" fmla="*/ 888087 w 1105174"/>
                <a:gd name="connsiteY24" fmla="*/ 3065542 h 3164219"/>
                <a:gd name="connsiteX25" fmla="*/ 782832 w 1105174"/>
                <a:gd name="connsiteY25" fmla="*/ 2874768 h 3164219"/>
                <a:gd name="connsiteX26" fmla="*/ 730205 w 1105174"/>
                <a:gd name="connsiteY26" fmla="*/ 2762935 h 3164219"/>
                <a:gd name="connsiteX27" fmla="*/ 809146 w 1105174"/>
                <a:gd name="connsiteY27" fmla="*/ 2651102 h 3164219"/>
                <a:gd name="connsiteX28" fmla="*/ 809146 w 1105174"/>
                <a:gd name="connsiteY28" fmla="*/ 2532691 h 3164219"/>
                <a:gd name="connsiteX29" fmla="*/ 809146 w 1105174"/>
                <a:gd name="connsiteY29" fmla="*/ 2466906 h 3164219"/>
                <a:gd name="connsiteX30" fmla="*/ 848616 w 1105174"/>
                <a:gd name="connsiteY30" fmla="*/ 2309024 h 3164219"/>
                <a:gd name="connsiteX31" fmla="*/ 927557 w 1105174"/>
                <a:gd name="connsiteY31" fmla="*/ 2197191 h 3164219"/>
                <a:gd name="connsiteX32" fmla="*/ 1019655 w 1105174"/>
                <a:gd name="connsiteY32" fmla="*/ 2078780 h 3164219"/>
                <a:gd name="connsiteX33" fmla="*/ 1045969 w 1105174"/>
                <a:gd name="connsiteY33" fmla="*/ 1960368 h 3164219"/>
                <a:gd name="connsiteX34" fmla="*/ 1039390 w 1105174"/>
                <a:gd name="connsiteY34" fmla="*/ 1828800 h 3164219"/>
                <a:gd name="connsiteX35" fmla="*/ 993341 w 1105174"/>
                <a:gd name="connsiteY35" fmla="*/ 1703810 h 3164219"/>
                <a:gd name="connsiteX36" fmla="*/ 940714 w 1105174"/>
                <a:gd name="connsiteY36" fmla="*/ 1526193 h 3164219"/>
                <a:gd name="connsiteX37" fmla="*/ 914400 w 1105174"/>
                <a:gd name="connsiteY37" fmla="*/ 1361732 h 3164219"/>
                <a:gd name="connsiteX38" fmla="*/ 940714 w 1105174"/>
                <a:gd name="connsiteY38" fmla="*/ 1269635 h 3164219"/>
                <a:gd name="connsiteX39" fmla="*/ 983816 w 1105174"/>
                <a:gd name="connsiteY39" fmla="*/ 1116426 h 3164219"/>
                <a:gd name="connsiteX40" fmla="*/ 1044420 w 1105174"/>
                <a:gd name="connsiteY40" fmla="*/ 964437 h 3164219"/>
                <a:gd name="connsiteX41" fmla="*/ 1105174 w 1105174"/>
                <a:gd name="connsiteY41" fmla="*/ 756518 h 3164219"/>
                <a:gd name="connsiteX42" fmla="*/ 1085439 w 1105174"/>
                <a:gd name="connsiteY42" fmla="*/ 513117 h 3164219"/>
                <a:gd name="connsiteX43" fmla="*/ 1085439 w 1105174"/>
                <a:gd name="connsiteY43" fmla="*/ 335499 h 3164219"/>
                <a:gd name="connsiteX44" fmla="*/ 1053767 w 1105174"/>
                <a:gd name="connsiteY44" fmla="*/ 199943 h 3164219"/>
                <a:gd name="connsiteX45" fmla="*/ 1032812 w 1105174"/>
                <a:gd name="connsiteY45" fmla="*/ 78941 h 3164219"/>
                <a:gd name="connsiteX46" fmla="*/ 1045969 w 1105174"/>
                <a:gd name="connsiteY46" fmla="*/ 0 h 3164219"/>
                <a:gd name="connsiteX47" fmla="*/ 506538 w 1105174"/>
                <a:gd name="connsiteY47" fmla="*/ 26314 h 3164219"/>
                <a:gd name="connsiteX0" fmla="*/ 506538 w 1105174"/>
                <a:gd name="connsiteY0" fmla="*/ 26314 h 3164219"/>
                <a:gd name="connsiteX1" fmla="*/ 592058 w 1105174"/>
                <a:gd name="connsiteY1" fmla="*/ 85519 h 3164219"/>
                <a:gd name="connsiteX2" fmla="*/ 631528 w 1105174"/>
                <a:gd name="connsiteY2" fmla="*/ 184196 h 3164219"/>
                <a:gd name="connsiteX3" fmla="*/ 651264 w 1105174"/>
                <a:gd name="connsiteY3" fmla="*/ 296029 h 3164219"/>
                <a:gd name="connsiteX4" fmla="*/ 664420 w 1105174"/>
                <a:gd name="connsiteY4" fmla="*/ 394705 h 3164219"/>
                <a:gd name="connsiteX5" fmla="*/ 644685 w 1105174"/>
                <a:gd name="connsiteY5" fmla="*/ 453911 h 3164219"/>
                <a:gd name="connsiteX6" fmla="*/ 664420 w 1105174"/>
                <a:gd name="connsiteY6" fmla="*/ 585479 h 3164219"/>
                <a:gd name="connsiteX7" fmla="*/ 684156 w 1105174"/>
                <a:gd name="connsiteY7" fmla="*/ 815724 h 3164219"/>
                <a:gd name="connsiteX8" fmla="*/ 670999 w 1105174"/>
                <a:gd name="connsiteY8" fmla="*/ 934135 h 3164219"/>
                <a:gd name="connsiteX9" fmla="*/ 644685 w 1105174"/>
                <a:gd name="connsiteY9" fmla="*/ 1105174 h 3164219"/>
                <a:gd name="connsiteX10" fmla="*/ 605215 w 1105174"/>
                <a:gd name="connsiteY10" fmla="*/ 1249899 h 3164219"/>
                <a:gd name="connsiteX11" fmla="*/ 552587 w 1105174"/>
                <a:gd name="connsiteY11" fmla="*/ 1420938 h 3164219"/>
                <a:gd name="connsiteX12" fmla="*/ 506538 w 1105174"/>
                <a:gd name="connsiteY12" fmla="*/ 1565663 h 3164219"/>
                <a:gd name="connsiteX13" fmla="*/ 492696 w 1105174"/>
                <a:gd name="connsiteY13" fmla="*/ 1587276 h 3164219"/>
                <a:gd name="connsiteX14" fmla="*/ 477100 w 1105174"/>
                <a:gd name="connsiteY14" fmla="*/ 1823592 h 3164219"/>
                <a:gd name="connsiteX15" fmla="*/ 493381 w 1105174"/>
                <a:gd name="connsiteY15" fmla="*/ 1999839 h 3164219"/>
                <a:gd name="connsiteX16" fmla="*/ 506538 w 1105174"/>
                <a:gd name="connsiteY16" fmla="*/ 2164299 h 3164219"/>
                <a:gd name="connsiteX17" fmla="*/ 473646 w 1105174"/>
                <a:gd name="connsiteY17" fmla="*/ 2309024 h 3164219"/>
                <a:gd name="connsiteX18" fmla="*/ 401284 w 1105174"/>
                <a:gd name="connsiteY18" fmla="*/ 2539269 h 3164219"/>
                <a:gd name="connsiteX19" fmla="*/ 249980 w 1105174"/>
                <a:gd name="connsiteY19" fmla="*/ 2743200 h 3164219"/>
                <a:gd name="connsiteX20" fmla="*/ 144725 w 1105174"/>
                <a:gd name="connsiteY20" fmla="*/ 2894504 h 3164219"/>
                <a:gd name="connsiteX21" fmla="*/ 65784 w 1105174"/>
                <a:gd name="connsiteY21" fmla="*/ 3032650 h 3164219"/>
                <a:gd name="connsiteX22" fmla="*/ 0 w 1105174"/>
                <a:gd name="connsiteY22" fmla="*/ 3164219 h 3164219"/>
                <a:gd name="connsiteX23" fmla="*/ 1045969 w 1105174"/>
                <a:gd name="connsiteY23" fmla="*/ 3151062 h 3164219"/>
                <a:gd name="connsiteX24" fmla="*/ 888087 w 1105174"/>
                <a:gd name="connsiteY24" fmla="*/ 3065542 h 3164219"/>
                <a:gd name="connsiteX25" fmla="*/ 782832 w 1105174"/>
                <a:gd name="connsiteY25" fmla="*/ 2874768 h 3164219"/>
                <a:gd name="connsiteX26" fmla="*/ 730205 w 1105174"/>
                <a:gd name="connsiteY26" fmla="*/ 2762935 h 3164219"/>
                <a:gd name="connsiteX27" fmla="*/ 809146 w 1105174"/>
                <a:gd name="connsiteY27" fmla="*/ 2651102 h 3164219"/>
                <a:gd name="connsiteX28" fmla="*/ 809146 w 1105174"/>
                <a:gd name="connsiteY28" fmla="*/ 2532691 h 3164219"/>
                <a:gd name="connsiteX29" fmla="*/ 809146 w 1105174"/>
                <a:gd name="connsiteY29" fmla="*/ 2466906 h 3164219"/>
                <a:gd name="connsiteX30" fmla="*/ 848616 w 1105174"/>
                <a:gd name="connsiteY30" fmla="*/ 2309024 h 3164219"/>
                <a:gd name="connsiteX31" fmla="*/ 927557 w 1105174"/>
                <a:gd name="connsiteY31" fmla="*/ 2197191 h 3164219"/>
                <a:gd name="connsiteX32" fmla="*/ 1019655 w 1105174"/>
                <a:gd name="connsiteY32" fmla="*/ 2078780 h 3164219"/>
                <a:gd name="connsiteX33" fmla="*/ 1045969 w 1105174"/>
                <a:gd name="connsiteY33" fmla="*/ 1960368 h 3164219"/>
                <a:gd name="connsiteX34" fmla="*/ 1039390 w 1105174"/>
                <a:gd name="connsiteY34" fmla="*/ 1828800 h 3164219"/>
                <a:gd name="connsiteX35" fmla="*/ 993341 w 1105174"/>
                <a:gd name="connsiteY35" fmla="*/ 1703810 h 3164219"/>
                <a:gd name="connsiteX36" fmla="*/ 940714 w 1105174"/>
                <a:gd name="connsiteY36" fmla="*/ 1526193 h 3164219"/>
                <a:gd name="connsiteX37" fmla="*/ 914400 w 1105174"/>
                <a:gd name="connsiteY37" fmla="*/ 1361732 h 3164219"/>
                <a:gd name="connsiteX38" fmla="*/ 940714 w 1105174"/>
                <a:gd name="connsiteY38" fmla="*/ 1269635 h 3164219"/>
                <a:gd name="connsiteX39" fmla="*/ 983816 w 1105174"/>
                <a:gd name="connsiteY39" fmla="*/ 1116426 h 3164219"/>
                <a:gd name="connsiteX40" fmla="*/ 1044420 w 1105174"/>
                <a:gd name="connsiteY40" fmla="*/ 964437 h 3164219"/>
                <a:gd name="connsiteX41" fmla="*/ 1105174 w 1105174"/>
                <a:gd name="connsiteY41" fmla="*/ 756518 h 3164219"/>
                <a:gd name="connsiteX42" fmla="*/ 1085439 w 1105174"/>
                <a:gd name="connsiteY42" fmla="*/ 513117 h 3164219"/>
                <a:gd name="connsiteX43" fmla="*/ 1085439 w 1105174"/>
                <a:gd name="connsiteY43" fmla="*/ 335499 h 3164219"/>
                <a:gd name="connsiteX44" fmla="*/ 1053767 w 1105174"/>
                <a:gd name="connsiteY44" fmla="*/ 199943 h 3164219"/>
                <a:gd name="connsiteX45" fmla="*/ 1032812 w 1105174"/>
                <a:gd name="connsiteY45" fmla="*/ 78941 h 3164219"/>
                <a:gd name="connsiteX46" fmla="*/ 1045969 w 1105174"/>
                <a:gd name="connsiteY46" fmla="*/ 0 h 3164219"/>
                <a:gd name="connsiteX47" fmla="*/ 506538 w 1105174"/>
                <a:gd name="connsiteY47" fmla="*/ 26314 h 3164219"/>
                <a:gd name="connsiteX0" fmla="*/ 506538 w 1105174"/>
                <a:gd name="connsiteY0" fmla="*/ 26314 h 3164219"/>
                <a:gd name="connsiteX1" fmla="*/ 592058 w 1105174"/>
                <a:gd name="connsiteY1" fmla="*/ 85519 h 3164219"/>
                <a:gd name="connsiteX2" fmla="*/ 631528 w 1105174"/>
                <a:gd name="connsiteY2" fmla="*/ 184196 h 3164219"/>
                <a:gd name="connsiteX3" fmla="*/ 651264 w 1105174"/>
                <a:gd name="connsiteY3" fmla="*/ 296029 h 3164219"/>
                <a:gd name="connsiteX4" fmla="*/ 664420 w 1105174"/>
                <a:gd name="connsiteY4" fmla="*/ 394705 h 3164219"/>
                <a:gd name="connsiteX5" fmla="*/ 644685 w 1105174"/>
                <a:gd name="connsiteY5" fmla="*/ 453911 h 3164219"/>
                <a:gd name="connsiteX6" fmla="*/ 664420 w 1105174"/>
                <a:gd name="connsiteY6" fmla="*/ 585479 h 3164219"/>
                <a:gd name="connsiteX7" fmla="*/ 684156 w 1105174"/>
                <a:gd name="connsiteY7" fmla="*/ 815724 h 3164219"/>
                <a:gd name="connsiteX8" fmla="*/ 670999 w 1105174"/>
                <a:gd name="connsiteY8" fmla="*/ 934135 h 3164219"/>
                <a:gd name="connsiteX9" fmla="*/ 644685 w 1105174"/>
                <a:gd name="connsiteY9" fmla="*/ 1105174 h 3164219"/>
                <a:gd name="connsiteX10" fmla="*/ 605215 w 1105174"/>
                <a:gd name="connsiteY10" fmla="*/ 1249899 h 3164219"/>
                <a:gd name="connsiteX11" fmla="*/ 552587 w 1105174"/>
                <a:gd name="connsiteY11" fmla="*/ 1420938 h 3164219"/>
                <a:gd name="connsiteX12" fmla="*/ 506538 w 1105174"/>
                <a:gd name="connsiteY12" fmla="*/ 1565663 h 3164219"/>
                <a:gd name="connsiteX13" fmla="*/ 492696 w 1105174"/>
                <a:gd name="connsiteY13" fmla="*/ 1587276 h 3164219"/>
                <a:gd name="connsiteX14" fmla="*/ 477100 w 1105174"/>
                <a:gd name="connsiteY14" fmla="*/ 1823592 h 3164219"/>
                <a:gd name="connsiteX15" fmla="*/ 493381 w 1105174"/>
                <a:gd name="connsiteY15" fmla="*/ 1999839 h 3164219"/>
                <a:gd name="connsiteX16" fmla="*/ 506538 w 1105174"/>
                <a:gd name="connsiteY16" fmla="*/ 2164299 h 3164219"/>
                <a:gd name="connsiteX17" fmla="*/ 473646 w 1105174"/>
                <a:gd name="connsiteY17" fmla="*/ 2309024 h 3164219"/>
                <a:gd name="connsiteX18" fmla="*/ 401284 w 1105174"/>
                <a:gd name="connsiteY18" fmla="*/ 2539269 h 3164219"/>
                <a:gd name="connsiteX19" fmla="*/ 249980 w 1105174"/>
                <a:gd name="connsiteY19" fmla="*/ 2743200 h 3164219"/>
                <a:gd name="connsiteX20" fmla="*/ 144725 w 1105174"/>
                <a:gd name="connsiteY20" fmla="*/ 2894504 h 3164219"/>
                <a:gd name="connsiteX21" fmla="*/ 65784 w 1105174"/>
                <a:gd name="connsiteY21" fmla="*/ 3032650 h 3164219"/>
                <a:gd name="connsiteX22" fmla="*/ 0 w 1105174"/>
                <a:gd name="connsiteY22" fmla="*/ 3164219 h 3164219"/>
                <a:gd name="connsiteX23" fmla="*/ 1045969 w 1105174"/>
                <a:gd name="connsiteY23" fmla="*/ 3151062 h 3164219"/>
                <a:gd name="connsiteX24" fmla="*/ 888087 w 1105174"/>
                <a:gd name="connsiteY24" fmla="*/ 3065542 h 3164219"/>
                <a:gd name="connsiteX25" fmla="*/ 782832 w 1105174"/>
                <a:gd name="connsiteY25" fmla="*/ 2874768 h 3164219"/>
                <a:gd name="connsiteX26" fmla="*/ 730205 w 1105174"/>
                <a:gd name="connsiteY26" fmla="*/ 2762935 h 3164219"/>
                <a:gd name="connsiteX27" fmla="*/ 809146 w 1105174"/>
                <a:gd name="connsiteY27" fmla="*/ 2651102 h 3164219"/>
                <a:gd name="connsiteX28" fmla="*/ 809146 w 1105174"/>
                <a:gd name="connsiteY28" fmla="*/ 2532691 h 3164219"/>
                <a:gd name="connsiteX29" fmla="*/ 809146 w 1105174"/>
                <a:gd name="connsiteY29" fmla="*/ 2466906 h 3164219"/>
                <a:gd name="connsiteX30" fmla="*/ 871476 w 1105174"/>
                <a:gd name="connsiteY30" fmla="*/ 2309024 h 3164219"/>
                <a:gd name="connsiteX31" fmla="*/ 927557 w 1105174"/>
                <a:gd name="connsiteY31" fmla="*/ 2197191 h 3164219"/>
                <a:gd name="connsiteX32" fmla="*/ 1019655 w 1105174"/>
                <a:gd name="connsiteY32" fmla="*/ 2078780 h 3164219"/>
                <a:gd name="connsiteX33" fmla="*/ 1045969 w 1105174"/>
                <a:gd name="connsiteY33" fmla="*/ 1960368 h 3164219"/>
                <a:gd name="connsiteX34" fmla="*/ 1039390 w 1105174"/>
                <a:gd name="connsiteY34" fmla="*/ 1828800 h 3164219"/>
                <a:gd name="connsiteX35" fmla="*/ 993341 w 1105174"/>
                <a:gd name="connsiteY35" fmla="*/ 1703810 h 3164219"/>
                <a:gd name="connsiteX36" fmla="*/ 940714 w 1105174"/>
                <a:gd name="connsiteY36" fmla="*/ 1526193 h 3164219"/>
                <a:gd name="connsiteX37" fmla="*/ 914400 w 1105174"/>
                <a:gd name="connsiteY37" fmla="*/ 1361732 h 3164219"/>
                <a:gd name="connsiteX38" fmla="*/ 940714 w 1105174"/>
                <a:gd name="connsiteY38" fmla="*/ 1269635 h 3164219"/>
                <a:gd name="connsiteX39" fmla="*/ 983816 w 1105174"/>
                <a:gd name="connsiteY39" fmla="*/ 1116426 h 3164219"/>
                <a:gd name="connsiteX40" fmla="*/ 1044420 w 1105174"/>
                <a:gd name="connsiteY40" fmla="*/ 964437 h 3164219"/>
                <a:gd name="connsiteX41" fmla="*/ 1105174 w 1105174"/>
                <a:gd name="connsiteY41" fmla="*/ 756518 h 3164219"/>
                <a:gd name="connsiteX42" fmla="*/ 1085439 w 1105174"/>
                <a:gd name="connsiteY42" fmla="*/ 513117 h 3164219"/>
                <a:gd name="connsiteX43" fmla="*/ 1085439 w 1105174"/>
                <a:gd name="connsiteY43" fmla="*/ 335499 h 3164219"/>
                <a:gd name="connsiteX44" fmla="*/ 1053767 w 1105174"/>
                <a:gd name="connsiteY44" fmla="*/ 199943 h 3164219"/>
                <a:gd name="connsiteX45" fmla="*/ 1032812 w 1105174"/>
                <a:gd name="connsiteY45" fmla="*/ 78941 h 3164219"/>
                <a:gd name="connsiteX46" fmla="*/ 1045969 w 1105174"/>
                <a:gd name="connsiteY46" fmla="*/ 0 h 3164219"/>
                <a:gd name="connsiteX47" fmla="*/ 506538 w 1105174"/>
                <a:gd name="connsiteY47" fmla="*/ 26314 h 3164219"/>
                <a:gd name="connsiteX0" fmla="*/ 506538 w 1105174"/>
                <a:gd name="connsiteY0" fmla="*/ 26314 h 3164219"/>
                <a:gd name="connsiteX1" fmla="*/ 592058 w 1105174"/>
                <a:gd name="connsiteY1" fmla="*/ 85519 h 3164219"/>
                <a:gd name="connsiteX2" fmla="*/ 631528 w 1105174"/>
                <a:gd name="connsiteY2" fmla="*/ 184196 h 3164219"/>
                <a:gd name="connsiteX3" fmla="*/ 651264 w 1105174"/>
                <a:gd name="connsiteY3" fmla="*/ 296029 h 3164219"/>
                <a:gd name="connsiteX4" fmla="*/ 664420 w 1105174"/>
                <a:gd name="connsiteY4" fmla="*/ 394705 h 3164219"/>
                <a:gd name="connsiteX5" fmla="*/ 644685 w 1105174"/>
                <a:gd name="connsiteY5" fmla="*/ 453911 h 3164219"/>
                <a:gd name="connsiteX6" fmla="*/ 664420 w 1105174"/>
                <a:gd name="connsiteY6" fmla="*/ 585479 h 3164219"/>
                <a:gd name="connsiteX7" fmla="*/ 684156 w 1105174"/>
                <a:gd name="connsiteY7" fmla="*/ 815724 h 3164219"/>
                <a:gd name="connsiteX8" fmla="*/ 670999 w 1105174"/>
                <a:gd name="connsiteY8" fmla="*/ 934135 h 3164219"/>
                <a:gd name="connsiteX9" fmla="*/ 644685 w 1105174"/>
                <a:gd name="connsiteY9" fmla="*/ 1105174 h 3164219"/>
                <a:gd name="connsiteX10" fmla="*/ 605215 w 1105174"/>
                <a:gd name="connsiteY10" fmla="*/ 1249899 h 3164219"/>
                <a:gd name="connsiteX11" fmla="*/ 552587 w 1105174"/>
                <a:gd name="connsiteY11" fmla="*/ 1420938 h 3164219"/>
                <a:gd name="connsiteX12" fmla="*/ 506538 w 1105174"/>
                <a:gd name="connsiteY12" fmla="*/ 1565663 h 3164219"/>
                <a:gd name="connsiteX13" fmla="*/ 492696 w 1105174"/>
                <a:gd name="connsiteY13" fmla="*/ 1587276 h 3164219"/>
                <a:gd name="connsiteX14" fmla="*/ 477100 w 1105174"/>
                <a:gd name="connsiteY14" fmla="*/ 1823592 h 3164219"/>
                <a:gd name="connsiteX15" fmla="*/ 493381 w 1105174"/>
                <a:gd name="connsiteY15" fmla="*/ 1999839 h 3164219"/>
                <a:gd name="connsiteX16" fmla="*/ 506538 w 1105174"/>
                <a:gd name="connsiteY16" fmla="*/ 2164299 h 3164219"/>
                <a:gd name="connsiteX17" fmla="*/ 473646 w 1105174"/>
                <a:gd name="connsiteY17" fmla="*/ 2309024 h 3164219"/>
                <a:gd name="connsiteX18" fmla="*/ 401284 w 1105174"/>
                <a:gd name="connsiteY18" fmla="*/ 2539269 h 3164219"/>
                <a:gd name="connsiteX19" fmla="*/ 249980 w 1105174"/>
                <a:gd name="connsiteY19" fmla="*/ 2743200 h 3164219"/>
                <a:gd name="connsiteX20" fmla="*/ 144725 w 1105174"/>
                <a:gd name="connsiteY20" fmla="*/ 2894504 h 3164219"/>
                <a:gd name="connsiteX21" fmla="*/ 65784 w 1105174"/>
                <a:gd name="connsiteY21" fmla="*/ 3032650 h 3164219"/>
                <a:gd name="connsiteX22" fmla="*/ 0 w 1105174"/>
                <a:gd name="connsiteY22" fmla="*/ 3164219 h 3164219"/>
                <a:gd name="connsiteX23" fmla="*/ 1045969 w 1105174"/>
                <a:gd name="connsiteY23" fmla="*/ 3151062 h 3164219"/>
                <a:gd name="connsiteX24" fmla="*/ 888087 w 1105174"/>
                <a:gd name="connsiteY24" fmla="*/ 3065542 h 3164219"/>
                <a:gd name="connsiteX25" fmla="*/ 782832 w 1105174"/>
                <a:gd name="connsiteY25" fmla="*/ 2874768 h 3164219"/>
                <a:gd name="connsiteX26" fmla="*/ 730205 w 1105174"/>
                <a:gd name="connsiteY26" fmla="*/ 2762935 h 3164219"/>
                <a:gd name="connsiteX27" fmla="*/ 809146 w 1105174"/>
                <a:gd name="connsiteY27" fmla="*/ 2651102 h 3164219"/>
                <a:gd name="connsiteX28" fmla="*/ 809146 w 1105174"/>
                <a:gd name="connsiteY28" fmla="*/ 2532691 h 3164219"/>
                <a:gd name="connsiteX29" fmla="*/ 809146 w 1105174"/>
                <a:gd name="connsiteY29" fmla="*/ 2466906 h 3164219"/>
                <a:gd name="connsiteX30" fmla="*/ 871476 w 1105174"/>
                <a:gd name="connsiteY30" fmla="*/ 2309024 h 3164219"/>
                <a:gd name="connsiteX31" fmla="*/ 944702 w 1105174"/>
                <a:gd name="connsiteY31" fmla="*/ 2197191 h 3164219"/>
                <a:gd name="connsiteX32" fmla="*/ 1019655 w 1105174"/>
                <a:gd name="connsiteY32" fmla="*/ 2078780 h 3164219"/>
                <a:gd name="connsiteX33" fmla="*/ 1045969 w 1105174"/>
                <a:gd name="connsiteY33" fmla="*/ 1960368 h 3164219"/>
                <a:gd name="connsiteX34" fmla="*/ 1039390 w 1105174"/>
                <a:gd name="connsiteY34" fmla="*/ 1828800 h 3164219"/>
                <a:gd name="connsiteX35" fmla="*/ 993341 w 1105174"/>
                <a:gd name="connsiteY35" fmla="*/ 1703810 h 3164219"/>
                <a:gd name="connsiteX36" fmla="*/ 940714 w 1105174"/>
                <a:gd name="connsiteY36" fmla="*/ 1526193 h 3164219"/>
                <a:gd name="connsiteX37" fmla="*/ 914400 w 1105174"/>
                <a:gd name="connsiteY37" fmla="*/ 1361732 h 3164219"/>
                <a:gd name="connsiteX38" fmla="*/ 940714 w 1105174"/>
                <a:gd name="connsiteY38" fmla="*/ 1269635 h 3164219"/>
                <a:gd name="connsiteX39" fmla="*/ 983816 w 1105174"/>
                <a:gd name="connsiteY39" fmla="*/ 1116426 h 3164219"/>
                <a:gd name="connsiteX40" fmla="*/ 1044420 w 1105174"/>
                <a:gd name="connsiteY40" fmla="*/ 964437 h 3164219"/>
                <a:gd name="connsiteX41" fmla="*/ 1105174 w 1105174"/>
                <a:gd name="connsiteY41" fmla="*/ 756518 h 3164219"/>
                <a:gd name="connsiteX42" fmla="*/ 1085439 w 1105174"/>
                <a:gd name="connsiteY42" fmla="*/ 513117 h 3164219"/>
                <a:gd name="connsiteX43" fmla="*/ 1085439 w 1105174"/>
                <a:gd name="connsiteY43" fmla="*/ 335499 h 3164219"/>
                <a:gd name="connsiteX44" fmla="*/ 1053767 w 1105174"/>
                <a:gd name="connsiteY44" fmla="*/ 199943 h 3164219"/>
                <a:gd name="connsiteX45" fmla="*/ 1032812 w 1105174"/>
                <a:gd name="connsiteY45" fmla="*/ 78941 h 3164219"/>
                <a:gd name="connsiteX46" fmla="*/ 1045969 w 1105174"/>
                <a:gd name="connsiteY46" fmla="*/ 0 h 3164219"/>
                <a:gd name="connsiteX47" fmla="*/ 506538 w 1105174"/>
                <a:gd name="connsiteY47" fmla="*/ 26314 h 3164219"/>
                <a:gd name="connsiteX0" fmla="*/ 506538 w 1105174"/>
                <a:gd name="connsiteY0" fmla="*/ 26314 h 3164219"/>
                <a:gd name="connsiteX1" fmla="*/ 592058 w 1105174"/>
                <a:gd name="connsiteY1" fmla="*/ 85519 h 3164219"/>
                <a:gd name="connsiteX2" fmla="*/ 631528 w 1105174"/>
                <a:gd name="connsiteY2" fmla="*/ 184196 h 3164219"/>
                <a:gd name="connsiteX3" fmla="*/ 651264 w 1105174"/>
                <a:gd name="connsiteY3" fmla="*/ 296029 h 3164219"/>
                <a:gd name="connsiteX4" fmla="*/ 664420 w 1105174"/>
                <a:gd name="connsiteY4" fmla="*/ 394705 h 3164219"/>
                <a:gd name="connsiteX5" fmla="*/ 644685 w 1105174"/>
                <a:gd name="connsiteY5" fmla="*/ 453911 h 3164219"/>
                <a:gd name="connsiteX6" fmla="*/ 664420 w 1105174"/>
                <a:gd name="connsiteY6" fmla="*/ 585479 h 3164219"/>
                <a:gd name="connsiteX7" fmla="*/ 684156 w 1105174"/>
                <a:gd name="connsiteY7" fmla="*/ 815724 h 3164219"/>
                <a:gd name="connsiteX8" fmla="*/ 670999 w 1105174"/>
                <a:gd name="connsiteY8" fmla="*/ 934135 h 3164219"/>
                <a:gd name="connsiteX9" fmla="*/ 644685 w 1105174"/>
                <a:gd name="connsiteY9" fmla="*/ 1105174 h 3164219"/>
                <a:gd name="connsiteX10" fmla="*/ 605215 w 1105174"/>
                <a:gd name="connsiteY10" fmla="*/ 1249899 h 3164219"/>
                <a:gd name="connsiteX11" fmla="*/ 552587 w 1105174"/>
                <a:gd name="connsiteY11" fmla="*/ 1420938 h 3164219"/>
                <a:gd name="connsiteX12" fmla="*/ 506538 w 1105174"/>
                <a:gd name="connsiteY12" fmla="*/ 1565663 h 3164219"/>
                <a:gd name="connsiteX13" fmla="*/ 492696 w 1105174"/>
                <a:gd name="connsiteY13" fmla="*/ 1587276 h 3164219"/>
                <a:gd name="connsiteX14" fmla="*/ 477100 w 1105174"/>
                <a:gd name="connsiteY14" fmla="*/ 1823592 h 3164219"/>
                <a:gd name="connsiteX15" fmla="*/ 493381 w 1105174"/>
                <a:gd name="connsiteY15" fmla="*/ 1999839 h 3164219"/>
                <a:gd name="connsiteX16" fmla="*/ 506538 w 1105174"/>
                <a:gd name="connsiteY16" fmla="*/ 2164299 h 3164219"/>
                <a:gd name="connsiteX17" fmla="*/ 473646 w 1105174"/>
                <a:gd name="connsiteY17" fmla="*/ 2309024 h 3164219"/>
                <a:gd name="connsiteX18" fmla="*/ 401284 w 1105174"/>
                <a:gd name="connsiteY18" fmla="*/ 2539269 h 3164219"/>
                <a:gd name="connsiteX19" fmla="*/ 249980 w 1105174"/>
                <a:gd name="connsiteY19" fmla="*/ 2743200 h 3164219"/>
                <a:gd name="connsiteX20" fmla="*/ 144725 w 1105174"/>
                <a:gd name="connsiteY20" fmla="*/ 2894504 h 3164219"/>
                <a:gd name="connsiteX21" fmla="*/ 65784 w 1105174"/>
                <a:gd name="connsiteY21" fmla="*/ 3032650 h 3164219"/>
                <a:gd name="connsiteX22" fmla="*/ 0 w 1105174"/>
                <a:gd name="connsiteY22" fmla="*/ 3164219 h 3164219"/>
                <a:gd name="connsiteX23" fmla="*/ 1045969 w 1105174"/>
                <a:gd name="connsiteY23" fmla="*/ 3151062 h 3164219"/>
                <a:gd name="connsiteX24" fmla="*/ 888087 w 1105174"/>
                <a:gd name="connsiteY24" fmla="*/ 3065542 h 3164219"/>
                <a:gd name="connsiteX25" fmla="*/ 782832 w 1105174"/>
                <a:gd name="connsiteY25" fmla="*/ 2874768 h 3164219"/>
                <a:gd name="connsiteX26" fmla="*/ 730205 w 1105174"/>
                <a:gd name="connsiteY26" fmla="*/ 2762935 h 3164219"/>
                <a:gd name="connsiteX27" fmla="*/ 809146 w 1105174"/>
                <a:gd name="connsiteY27" fmla="*/ 2651102 h 3164219"/>
                <a:gd name="connsiteX28" fmla="*/ 822481 w 1105174"/>
                <a:gd name="connsiteY28" fmla="*/ 2517451 h 3164219"/>
                <a:gd name="connsiteX29" fmla="*/ 809146 w 1105174"/>
                <a:gd name="connsiteY29" fmla="*/ 2466906 h 3164219"/>
                <a:gd name="connsiteX30" fmla="*/ 871476 w 1105174"/>
                <a:gd name="connsiteY30" fmla="*/ 2309024 h 3164219"/>
                <a:gd name="connsiteX31" fmla="*/ 944702 w 1105174"/>
                <a:gd name="connsiteY31" fmla="*/ 2197191 h 3164219"/>
                <a:gd name="connsiteX32" fmla="*/ 1019655 w 1105174"/>
                <a:gd name="connsiteY32" fmla="*/ 2078780 h 3164219"/>
                <a:gd name="connsiteX33" fmla="*/ 1045969 w 1105174"/>
                <a:gd name="connsiteY33" fmla="*/ 1960368 h 3164219"/>
                <a:gd name="connsiteX34" fmla="*/ 1039390 w 1105174"/>
                <a:gd name="connsiteY34" fmla="*/ 1828800 h 3164219"/>
                <a:gd name="connsiteX35" fmla="*/ 993341 w 1105174"/>
                <a:gd name="connsiteY35" fmla="*/ 1703810 h 3164219"/>
                <a:gd name="connsiteX36" fmla="*/ 940714 w 1105174"/>
                <a:gd name="connsiteY36" fmla="*/ 1526193 h 3164219"/>
                <a:gd name="connsiteX37" fmla="*/ 914400 w 1105174"/>
                <a:gd name="connsiteY37" fmla="*/ 1361732 h 3164219"/>
                <a:gd name="connsiteX38" fmla="*/ 940714 w 1105174"/>
                <a:gd name="connsiteY38" fmla="*/ 1269635 h 3164219"/>
                <a:gd name="connsiteX39" fmla="*/ 983816 w 1105174"/>
                <a:gd name="connsiteY39" fmla="*/ 1116426 h 3164219"/>
                <a:gd name="connsiteX40" fmla="*/ 1044420 w 1105174"/>
                <a:gd name="connsiteY40" fmla="*/ 964437 h 3164219"/>
                <a:gd name="connsiteX41" fmla="*/ 1105174 w 1105174"/>
                <a:gd name="connsiteY41" fmla="*/ 756518 h 3164219"/>
                <a:gd name="connsiteX42" fmla="*/ 1085439 w 1105174"/>
                <a:gd name="connsiteY42" fmla="*/ 513117 h 3164219"/>
                <a:gd name="connsiteX43" fmla="*/ 1085439 w 1105174"/>
                <a:gd name="connsiteY43" fmla="*/ 335499 h 3164219"/>
                <a:gd name="connsiteX44" fmla="*/ 1053767 w 1105174"/>
                <a:gd name="connsiteY44" fmla="*/ 199943 h 3164219"/>
                <a:gd name="connsiteX45" fmla="*/ 1032812 w 1105174"/>
                <a:gd name="connsiteY45" fmla="*/ 78941 h 3164219"/>
                <a:gd name="connsiteX46" fmla="*/ 1045969 w 1105174"/>
                <a:gd name="connsiteY46" fmla="*/ 0 h 3164219"/>
                <a:gd name="connsiteX47" fmla="*/ 506538 w 1105174"/>
                <a:gd name="connsiteY47" fmla="*/ 26314 h 3164219"/>
                <a:gd name="connsiteX0" fmla="*/ 506538 w 1105174"/>
                <a:gd name="connsiteY0" fmla="*/ 26314 h 3164219"/>
                <a:gd name="connsiteX1" fmla="*/ 592058 w 1105174"/>
                <a:gd name="connsiteY1" fmla="*/ 85519 h 3164219"/>
                <a:gd name="connsiteX2" fmla="*/ 631528 w 1105174"/>
                <a:gd name="connsiteY2" fmla="*/ 184196 h 3164219"/>
                <a:gd name="connsiteX3" fmla="*/ 651264 w 1105174"/>
                <a:gd name="connsiteY3" fmla="*/ 296029 h 3164219"/>
                <a:gd name="connsiteX4" fmla="*/ 664420 w 1105174"/>
                <a:gd name="connsiteY4" fmla="*/ 394705 h 3164219"/>
                <a:gd name="connsiteX5" fmla="*/ 644685 w 1105174"/>
                <a:gd name="connsiteY5" fmla="*/ 453911 h 3164219"/>
                <a:gd name="connsiteX6" fmla="*/ 664420 w 1105174"/>
                <a:gd name="connsiteY6" fmla="*/ 585479 h 3164219"/>
                <a:gd name="connsiteX7" fmla="*/ 684156 w 1105174"/>
                <a:gd name="connsiteY7" fmla="*/ 815724 h 3164219"/>
                <a:gd name="connsiteX8" fmla="*/ 670999 w 1105174"/>
                <a:gd name="connsiteY8" fmla="*/ 934135 h 3164219"/>
                <a:gd name="connsiteX9" fmla="*/ 644685 w 1105174"/>
                <a:gd name="connsiteY9" fmla="*/ 1105174 h 3164219"/>
                <a:gd name="connsiteX10" fmla="*/ 605215 w 1105174"/>
                <a:gd name="connsiteY10" fmla="*/ 1249899 h 3164219"/>
                <a:gd name="connsiteX11" fmla="*/ 552587 w 1105174"/>
                <a:gd name="connsiteY11" fmla="*/ 1420938 h 3164219"/>
                <a:gd name="connsiteX12" fmla="*/ 506538 w 1105174"/>
                <a:gd name="connsiteY12" fmla="*/ 1565663 h 3164219"/>
                <a:gd name="connsiteX13" fmla="*/ 492696 w 1105174"/>
                <a:gd name="connsiteY13" fmla="*/ 1587276 h 3164219"/>
                <a:gd name="connsiteX14" fmla="*/ 477100 w 1105174"/>
                <a:gd name="connsiteY14" fmla="*/ 1823592 h 3164219"/>
                <a:gd name="connsiteX15" fmla="*/ 493381 w 1105174"/>
                <a:gd name="connsiteY15" fmla="*/ 1999839 h 3164219"/>
                <a:gd name="connsiteX16" fmla="*/ 506538 w 1105174"/>
                <a:gd name="connsiteY16" fmla="*/ 2164299 h 3164219"/>
                <a:gd name="connsiteX17" fmla="*/ 473646 w 1105174"/>
                <a:gd name="connsiteY17" fmla="*/ 2309024 h 3164219"/>
                <a:gd name="connsiteX18" fmla="*/ 401284 w 1105174"/>
                <a:gd name="connsiteY18" fmla="*/ 2539269 h 3164219"/>
                <a:gd name="connsiteX19" fmla="*/ 249980 w 1105174"/>
                <a:gd name="connsiteY19" fmla="*/ 2743200 h 3164219"/>
                <a:gd name="connsiteX20" fmla="*/ 144725 w 1105174"/>
                <a:gd name="connsiteY20" fmla="*/ 2894504 h 3164219"/>
                <a:gd name="connsiteX21" fmla="*/ 65784 w 1105174"/>
                <a:gd name="connsiteY21" fmla="*/ 3032650 h 3164219"/>
                <a:gd name="connsiteX22" fmla="*/ 0 w 1105174"/>
                <a:gd name="connsiteY22" fmla="*/ 3164219 h 3164219"/>
                <a:gd name="connsiteX23" fmla="*/ 1045969 w 1105174"/>
                <a:gd name="connsiteY23" fmla="*/ 3151062 h 3164219"/>
                <a:gd name="connsiteX24" fmla="*/ 888087 w 1105174"/>
                <a:gd name="connsiteY24" fmla="*/ 3065542 h 3164219"/>
                <a:gd name="connsiteX25" fmla="*/ 782832 w 1105174"/>
                <a:gd name="connsiteY25" fmla="*/ 2874768 h 3164219"/>
                <a:gd name="connsiteX26" fmla="*/ 730205 w 1105174"/>
                <a:gd name="connsiteY26" fmla="*/ 2762935 h 3164219"/>
                <a:gd name="connsiteX27" fmla="*/ 809146 w 1105174"/>
                <a:gd name="connsiteY27" fmla="*/ 2651102 h 3164219"/>
                <a:gd name="connsiteX28" fmla="*/ 822481 w 1105174"/>
                <a:gd name="connsiteY28" fmla="*/ 2517451 h 3164219"/>
                <a:gd name="connsiteX29" fmla="*/ 828196 w 1105174"/>
                <a:gd name="connsiteY29" fmla="*/ 2426901 h 3164219"/>
                <a:gd name="connsiteX30" fmla="*/ 871476 w 1105174"/>
                <a:gd name="connsiteY30" fmla="*/ 2309024 h 3164219"/>
                <a:gd name="connsiteX31" fmla="*/ 944702 w 1105174"/>
                <a:gd name="connsiteY31" fmla="*/ 2197191 h 3164219"/>
                <a:gd name="connsiteX32" fmla="*/ 1019655 w 1105174"/>
                <a:gd name="connsiteY32" fmla="*/ 2078780 h 3164219"/>
                <a:gd name="connsiteX33" fmla="*/ 1045969 w 1105174"/>
                <a:gd name="connsiteY33" fmla="*/ 1960368 h 3164219"/>
                <a:gd name="connsiteX34" fmla="*/ 1039390 w 1105174"/>
                <a:gd name="connsiteY34" fmla="*/ 1828800 h 3164219"/>
                <a:gd name="connsiteX35" fmla="*/ 993341 w 1105174"/>
                <a:gd name="connsiteY35" fmla="*/ 1703810 h 3164219"/>
                <a:gd name="connsiteX36" fmla="*/ 940714 w 1105174"/>
                <a:gd name="connsiteY36" fmla="*/ 1526193 h 3164219"/>
                <a:gd name="connsiteX37" fmla="*/ 914400 w 1105174"/>
                <a:gd name="connsiteY37" fmla="*/ 1361732 h 3164219"/>
                <a:gd name="connsiteX38" fmla="*/ 940714 w 1105174"/>
                <a:gd name="connsiteY38" fmla="*/ 1269635 h 3164219"/>
                <a:gd name="connsiteX39" fmla="*/ 983816 w 1105174"/>
                <a:gd name="connsiteY39" fmla="*/ 1116426 h 3164219"/>
                <a:gd name="connsiteX40" fmla="*/ 1044420 w 1105174"/>
                <a:gd name="connsiteY40" fmla="*/ 964437 h 3164219"/>
                <a:gd name="connsiteX41" fmla="*/ 1105174 w 1105174"/>
                <a:gd name="connsiteY41" fmla="*/ 756518 h 3164219"/>
                <a:gd name="connsiteX42" fmla="*/ 1085439 w 1105174"/>
                <a:gd name="connsiteY42" fmla="*/ 513117 h 3164219"/>
                <a:gd name="connsiteX43" fmla="*/ 1085439 w 1105174"/>
                <a:gd name="connsiteY43" fmla="*/ 335499 h 3164219"/>
                <a:gd name="connsiteX44" fmla="*/ 1053767 w 1105174"/>
                <a:gd name="connsiteY44" fmla="*/ 199943 h 3164219"/>
                <a:gd name="connsiteX45" fmla="*/ 1032812 w 1105174"/>
                <a:gd name="connsiteY45" fmla="*/ 78941 h 3164219"/>
                <a:gd name="connsiteX46" fmla="*/ 1045969 w 1105174"/>
                <a:gd name="connsiteY46" fmla="*/ 0 h 3164219"/>
                <a:gd name="connsiteX47" fmla="*/ 506538 w 1105174"/>
                <a:gd name="connsiteY47" fmla="*/ 26314 h 3164219"/>
                <a:gd name="connsiteX0" fmla="*/ 506538 w 1105174"/>
                <a:gd name="connsiteY0" fmla="*/ 26314 h 3164219"/>
                <a:gd name="connsiteX1" fmla="*/ 592058 w 1105174"/>
                <a:gd name="connsiteY1" fmla="*/ 85519 h 3164219"/>
                <a:gd name="connsiteX2" fmla="*/ 631528 w 1105174"/>
                <a:gd name="connsiteY2" fmla="*/ 184196 h 3164219"/>
                <a:gd name="connsiteX3" fmla="*/ 651264 w 1105174"/>
                <a:gd name="connsiteY3" fmla="*/ 296029 h 3164219"/>
                <a:gd name="connsiteX4" fmla="*/ 664420 w 1105174"/>
                <a:gd name="connsiteY4" fmla="*/ 394705 h 3164219"/>
                <a:gd name="connsiteX5" fmla="*/ 644685 w 1105174"/>
                <a:gd name="connsiteY5" fmla="*/ 453911 h 3164219"/>
                <a:gd name="connsiteX6" fmla="*/ 664420 w 1105174"/>
                <a:gd name="connsiteY6" fmla="*/ 585479 h 3164219"/>
                <a:gd name="connsiteX7" fmla="*/ 684156 w 1105174"/>
                <a:gd name="connsiteY7" fmla="*/ 815724 h 3164219"/>
                <a:gd name="connsiteX8" fmla="*/ 670999 w 1105174"/>
                <a:gd name="connsiteY8" fmla="*/ 934135 h 3164219"/>
                <a:gd name="connsiteX9" fmla="*/ 644685 w 1105174"/>
                <a:gd name="connsiteY9" fmla="*/ 1105174 h 3164219"/>
                <a:gd name="connsiteX10" fmla="*/ 605215 w 1105174"/>
                <a:gd name="connsiteY10" fmla="*/ 1249899 h 3164219"/>
                <a:gd name="connsiteX11" fmla="*/ 552587 w 1105174"/>
                <a:gd name="connsiteY11" fmla="*/ 1420938 h 3164219"/>
                <a:gd name="connsiteX12" fmla="*/ 506538 w 1105174"/>
                <a:gd name="connsiteY12" fmla="*/ 1565663 h 3164219"/>
                <a:gd name="connsiteX13" fmla="*/ 492696 w 1105174"/>
                <a:gd name="connsiteY13" fmla="*/ 1587276 h 3164219"/>
                <a:gd name="connsiteX14" fmla="*/ 477100 w 1105174"/>
                <a:gd name="connsiteY14" fmla="*/ 1823592 h 3164219"/>
                <a:gd name="connsiteX15" fmla="*/ 493381 w 1105174"/>
                <a:gd name="connsiteY15" fmla="*/ 1999839 h 3164219"/>
                <a:gd name="connsiteX16" fmla="*/ 506538 w 1105174"/>
                <a:gd name="connsiteY16" fmla="*/ 2164299 h 3164219"/>
                <a:gd name="connsiteX17" fmla="*/ 473646 w 1105174"/>
                <a:gd name="connsiteY17" fmla="*/ 2309024 h 3164219"/>
                <a:gd name="connsiteX18" fmla="*/ 401284 w 1105174"/>
                <a:gd name="connsiteY18" fmla="*/ 2539269 h 3164219"/>
                <a:gd name="connsiteX19" fmla="*/ 249980 w 1105174"/>
                <a:gd name="connsiteY19" fmla="*/ 2743200 h 3164219"/>
                <a:gd name="connsiteX20" fmla="*/ 144725 w 1105174"/>
                <a:gd name="connsiteY20" fmla="*/ 2894504 h 3164219"/>
                <a:gd name="connsiteX21" fmla="*/ 65784 w 1105174"/>
                <a:gd name="connsiteY21" fmla="*/ 3032650 h 3164219"/>
                <a:gd name="connsiteX22" fmla="*/ 0 w 1105174"/>
                <a:gd name="connsiteY22" fmla="*/ 3164219 h 3164219"/>
                <a:gd name="connsiteX23" fmla="*/ 1045969 w 1105174"/>
                <a:gd name="connsiteY23" fmla="*/ 3151062 h 3164219"/>
                <a:gd name="connsiteX24" fmla="*/ 888087 w 1105174"/>
                <a:gd name="connsiteY24" fmla="*/ 3065542 h 3164219"/>
                <a:gd name="connsiteX25" fmla="*/ 782832 w 1105174"/>
                <a:gd name="connsiteY25" fmla="*/ 2874768 h 3164219"/>
                <a:gd name="connsiteX26" fmla="*/ 730205 w 1105174"/>
                <a:gd name="connsiteY26" fmla="*/ 2762935 h 3164219"/>
                <a:gd name="connsiteX27" fmla="*/ 826291 w 1105174"/>
                <a:gd name="connsiteY27" fmla="*/ 2637767 h 3164219"/>
                <a:gd name="connsiteX28" fmla="*/ 822481 w 1105174"/>
                <a:gd name="connsiteY28" fmla="*/ 2517451 h 3164219"/>
                <a:gd name="connsiteX29" fmla="*/ 828196 w 1105174"/>
                <a:gd name="connsiteY29" fmla="*/ 2426901 h 3164219"/>
                <a:gd name="connsiteX30" fmla="*/ 871476 w 1105174"/>
                <a:gd name="connsiteY30" fmla="*/ 2309024 h 3164219"/>
                <a:gd name="connsiteX31" fmla="*/ 944702 w 1105174"/>
                <a:gd name="connsiteY31" fmla="*/ 2197191 h 3164219"/>
                <a:gd name="connsiteX32" fmla="*/ 1019655 w 1105174"/>
                <a:gd name="connsiteY32" fmla="*/ 2078780 h 3164219"/>
                <a:gd name="connsiteX33" fmla="*/ 1045969 w 1105174"/>
                <a:gd name="connsiteY33" fmla="*/ 1960368 h 3164219"/>
                <a:gd name="connsiteX34" fmla="*/ 1039390 w 1105174"/>
                <a:gd name="connsiteY34" fmla="*/ 1828800 h 3164219"/>
                <a:gd name="connsiteX35" fmla="*/ 993341 w 1105174"/>
                <a:gd name="connsiteY35" fmla="*/ 1703810 h 3164219"/>
                <a:gd name="connsiteX36" fmla="*/ 940714 w 1105174"/>
                <a:gd name="connsiteY36" fmla="*/ 1526193 h 3164219"/>
                <a:gd name="connsiteX37" fmla="*/ 914400 w 1105174"/>
                <a:gd name="connsiteY37" fmla="*/ 1361732 h 3164219"/>
                <a:gd name="connsiteX38" fmla="*/ 940714 w 1105174"/>
                <a:gd name="connsiteY38" fmla="*/ 1269635 h 3164219"/>
                <a:gd name="connsiteX39" fmla="*/ 983816 w 1105174"/>
                <a:gd name="connsiteY39" fmla="*/ 1116426 h 3164219"/>
                <a:gd name="connsiteX40" fmla="*/ 1044420 w 1105174"/>
                <a:gd name="connsiteY40" fmla="*/ 964437 h 3164219"/>
                <a:gd name="connsiteX41" fmla="*/ 1105174 w 1105174"/>
                <a:gd name="connsiteY41" fmla="*/ 756518 h 3164219"/>
                <a:gd name="connsiteX42" fmla="*/ 1085439 w 1105174"/>
                <a:gd name="connsiteY42" fmla="*/ 513117 h 3164219"/>
                <a:gd name="connsiteX43" fmla="*/ 1085439 w 1105174"/>
                <a:gd name="connsiteY43" fmla="*/ 335499 h 3164219"/>
                <a:gd name="connsiteX44" fmla="*/ 1053767 w 1105174"/>
                <a:gd name="connsiteY44" fmla="*/ 199943 h 3164219"/>
                <a:gd name="connsiteX45" fmla="*/ 1032812 w 1105174"/>
                <a:gd name="connsiteY45" fmla="*/ 78941 h 3164219"/>
                <a:gd name="connsiteX46" fmla="*/ 1045969 w 1105174"/>
                <a:gd name="connsiteY46" fmla="*/ 0 h 3164219"/>
                <a:gd name="connsiteX47" fmla="*/ 506538 w 1105174"/>
                <a:gd name="connsiteY47" fmla="*/ 26314 h 3164219"/>
                <a:gd name="connsiteX0" fmla="*/ 506538 w 1105174"/>
                <a:gd name="connsiteY0" fmla="*/ 26314 h 3164219"/>
                <a:gd name="connsiteX1" fmla="*/ 592058 w 1105174"/>
                <a:gd name="connsiteY1" fmla="*/ 85519 h 3164219"/>
                <a:gd name="connsiteX2" fmla="*/ 631528 w 1105174"/>
                <a:gd name="connsiteY2" fmla="*/ 184196 h 3164219"/>
                <a:gd name="connsiteX3" fmla="*/ 651264 w 1105174"/>
                <a:gd name="connsiteY3" fmla="*/ 296029 h 3164219"/>
                <a:gd name="connsiteX4" fmla="*/ 664420 w 1105174"/>
                <a:gd name="connsiteY4" fmla="*/ 394705 h 3164219"/>
                <a:gd name="connsiteX5" fmla="*/ 644685 w 1105174"/>
                <a:gd name="connsiteY5" fmla="*/ 453911 h 3164219"/>
                <a:gd name="connsiteX6" fmla="*/ 664420 w 1105174"/>
                <a:gd name="connsiteY6" fmla="*/ 585479 h 3164219"/>
                <a:gd name="connsiteX7" fmla="*/ 684156 w 1105174"/>
                <a:gd name="connsiteY7" fmla="*/ 815724 h 3164219"/>
                <a:gd name="connsiteX8" fmla="*/ 670999 w 1105174"/>
                <a:gd name="connsiteY8" fmla="*/ 934135 h 3164219"/>
                <a:gd name="connsiteX9" fmla="*/ 644685 w 1105174"/>
                <a:gd name="connsiteY9" fmla="*/ 1105174 h 3164219"/>
                <a:gd name="connsiteX10" fmla="*/ 605215 w 1105174"/>
                <a:gd name="connsiteY10" fmla="*/ 1249899 h 3164219"/>
                <a:gd name="connsiteX11" fmla="*/ 552587 w 1105174"/>
                <a:gd name="connsiteY11" fmla="*/ 1420938 h 3164219"/>
                <a:gd name="connsiteX12" fmla="*/ 506538 w 1105174"/>
                <a:gd name="connsiteY12" fmla="*/ 1565663 h 3164219"/>
                <a:gd name="connsiteX13" fmla="*/ 492696 w 1105174"/>
                <a:gd name="connsiteY13" fmla="*/ 1587276 h 3164219"/>
                <a:gd name="connsiteX14" fmla="*/ 477100 w 1105174"/>
                <a:gd name="connsiteY14" fmla="*/ 1823592 h 3164219"/>
                <a:gd name="connsiteX15" fmla="*/ 493381 w 1105174"/>
                <a:gd name="connsiteY15" fmla="*/ 1999839 h 3164219"/>
                <a:gd name="connsiteX16" fmla="*/ 506538 w 1105174"/>
                <a:gd name="connsiteY16" fmla="*/ 2164299 h 3164219"/>
                <a:gd name="connsiteX17" fmla="*/ 466026 w 1105174"/>
                <a:gd name="connsiteY17" fmla="*/ 2379509 h 3164219"/>
                <a:gd name="connsiteX18" fmla="*/ 401284 w 1105174"/>
                <a:gd name="connsiteY18" fmla="*/ 2539269 h 3164219"/>
                <a:gd name="connsiteX19" fmla="*/ 249980 w 1105174"/>
                <a:gd name="connsiteY19" fmla="*/ 2743200 h 3164219"/>
                <a:gd name="connsiteX20" fmla="*/ 144725 w 1105174"/>
                <a:gd name="connsiteY20" fmla="*/ 2894504 h 3164219"/>
                <a:gd name="connsiteX21" fmla="*/ 65784 w 1105174"/>
                <a:gd name="connsiteY21" fmla="*/ 3032650 h 3164219"/>
                <a:gd name="connsiteX22" fmla="*/ 0 w 1105174"/>
                <a:gd name="connsiteY22" fmla="*/ 3164219 h 3164219"/>
                <a:gd name="connsiteX23" fmla="*/ 1045969 w 1105174"/>
                <a:gd name="connsiteY23" fmla="*/ 3151062 h 3164219"/>
                <a:gd name="connsiteX24" fmla="*/ 888087 w 1105174"/>
                <a:gd name="connsiteY24" fmla="*/ 3065542 h 3164219"/>
                <a:gd name="connsiteX25" fmla="*/ 782832 w 1105174"/>
                <a:gd name="connsiteY25" fmla="*/ 2874768 h 3164219"/>
                <a:gd name="connsiteX26" fmla="*/ 730205 w 1105174"/>
                <a:gd name="connsiteY26" fmla="*/ 2762935 h 3164219"/>
                <a:gd name="connsiteX27" fmla="*/ 826291 w 1105174"/>
                <a:gd name="connsiteY27" fmla="*/ 2637767 h 3164219"/>
                <a:gd name="connsiteX28" fmla="*/ 822481 w 1105174"/>
                <a:gd name="connsiteY28" fmla="*/ 2517451 h 3164219"/>
                <a:gd name="connsiteX29" fmla="*/ 828196 w 1105174"/>
                <a:gd name="connsiteY29" fmla="*/ 2426901 h 3164219"/>
                <a:gd name="connsiteX30" fmla="*/ 871476 w 1105174"/>
                <a:gd name="connsiteY30" fmla="*/ 2309024 h 3164219"/>
                <a:gd name="connsiteX31" fmla="*/ 944702 w 1105174"/>
                <a:gd name="connsiteY31" fmla="*/ 2197191 h 3164219"/>
                <a:gd name="connsiteX32" fmla="*/ 1019655 w 1105174"/>
                <a:gd name="connsiteY32" fmla="*/ 2078780 h 3164219"/>
                <a:gd name="connsiteX33" fmla="*/ 1045969 w 1105174"/>
                <a:gd name="connsiteY33" fmla="*/ 1960368 h 3164219"/>
                <a:gd name="connsiteX34" fmla="*/ 1039390 w 1105174"/>
                <a:gd name="connsiteY34" fmla="*/ 1828800 h 3164219"/>
                <a:gd name="connsiteX35" fmla="*/ 993341 w 1105174"/>
                <a:gd name="connsiteY35" fmla="*/ 1703810 h 3164219"/>
                <a:gd name="connsiteX36" fmla="*/ 940714 w 1105174"/>
                <a:gd name="connsiteY36" fmla="*/ 1526193 h 3164219"/>
                <a:gd name="connsiteX37" fmla="*/ 914400 w 1105174"/>
                <a:gd name="connsiteY37" fmla="*/ 1361732 h 3164219"/>
                <a:gd name="connsiteX38" fmla="*/ 940714 w 1105174"/>
                <a:gd name="connsiteY38" fmla="*/ 1269635 h 3164219"/>
                <a:gd name="connsiteX39" fmla="*/ 983816 w 1105174"/>
                <a:gd name="connsiteY39" fmla="*/ 1116426 h 3164219"/>
                <a:gd name="connsiteX40" fmla="*/ 1044420 w 1105174"/>
                <a:gd name="connsiteY40" fmla="*/ 964437 h 3164219"/>
                <a:gd name="connsiteX41" fmla="*/ 1105174 w 1105174"/>
                <a:gd name="connsiteY41" fmla="*/ 756518 h 3164219"/>
                <a:gd name="connsiteX42" fmla="*/ 1085439 w 1105174"/>
                <a:gd name="connsiteY42" fmla="*/ 513117 h 3164219"/>
                <a:gd name="connsiteX43" fmla="*/ 1085439 w 1105174"/>
                <a:gd name="connsiteY43" fmla="*/ 335499 h 3164219"/>
                <a:gd name="connsiteX44" fmla="*/ 1053767 w 1105174"/>
                <a:gd name="connsiteY44" fmla="*/ 199943 h 3164219"/>
                <a:gd name="connsiteX45" fmla="*/ 1032812 w 1105174"/>
                <a:gd name="connsiteY45" fmla="*/ 78941 h 3164219"/>
                <a:gd name="connsiteX46" fmla="*/ 1045969 w 1105174"/>
                <a:gd name="connsiteY46" fmla="*/ 0 h 3164219"/>
                <a:gd name="connsiteX47" fmla="*/ 506538 w 1105174"/>
                <a:gd name="connsiteY47" fmla="*/ 26314 h 3164219"/>
                <a:gd name="connsiteX0" fmla="*/ 506538 w 1105174"/>
                <a:gd name="connsiteY0" fmla="*/ 26314 h 3164219"/>
                <a:gd name="connsiteX1" fmla="*/ 592058 w 1105174"/>
                <a:gd name="connsiteY1" fmla="*/ 85519 h 3164219"/>
                <a:gd name="connsiteX2" fmla="*/ 631528 w 1105174"/>
                <a:gd name="connsiteY2" fmla="*/ 184196 h 3164219"/>
                <a:gd name="connsiteX3" fmla="*/ 651264 w 1105174"/>
                <a:gd name="connsiteY3" fmla="*/ 296029 h 3164219"/>
                <a:gd name="connsiteX4" fmla="*/ 664420 w 1105174"/>
                <a:gd name="connsiteY4" fmla="*/ 394705 h 3164219"/>
                <a:gd name="connsiteX5" fmla="*/ 644685 w 1105174"/>
                <a:gd name="connsiteY5" fmla="*/ 453911 h 3164219"/>
                <a:gd name="connsiteX6" fmla="*/ 664420 w 1105174"/>
                <a:gd name="connsiteY6" fmla="*/ 585479 h 3164219"/>
                <a:gd name="connsiteX7" fmla="*/ 684156 w 1105174"/>
                <a:gd name="connsiteY7" fmla="*/ 815724 h 3164219"/>
                <a:gd name="connsiteX8" fmla="*/ 670999 w 1105174"/>
                <a:gd name="connsiteY8" fmla="*/ 934135 h 3164219"/>
                <a:gd name="connsiteX9" fmla="*/ 644685 w 1105174"/>
                <a:gd name="connsiteY9" fmla="*/ 1105174 h 3164219"/>
                <a:gd name="connsiteX10" fmla="*/ 605215 w 1105174"/>
                <a:gd name="connsiteY10" fmla="*/ 1249899 h 3164219"/>
                <a:gd name="connsiteX11" fmla="*/ 552587 w 1105174"/>
                <a:gd name="connsiteY11" fmla="*/ 1420938 h 3164219"/>
                <a:gd name="connsiteX12" fmla="*/ 506538 w 1105174"/>
                <a:gd name="connsiteY12" fmla="*/ 1565663 h 3164219"/>
                <a:gd name="connsiteX13" fmla="*/ 492696 w 1105174"/>
                <a:gd name="connsiteY13" fmla="*/ 1587276 h 3164219"/>
                <a:gd name="connsiteX14" fmla="*/ 477100 w 1105174"/>
                <a:gd name="connsiteY14" fmla="*/ 1823592 h 3164219"/>
                <a:gd name="connsiteX15" fmla="*/ 493381 w 1105174"/>
                <a:gd name="connsiteY15" fmla="*/ 1999839 h 3164219"/>
                <a:gd name="connsiteX16" fmla="*/ 506538 w 1105174"/>
                <a:gd name="connsiteY16" fmla="*/ 2164299 h 3164219"/>
                <a:gd name="connsiteX17" fmla="*/ 502372 w 1105174"/>
                <a:gd name="connsiteY17" fmla="*/ 2268252 h 3164219"/>
                <a:gd name="connsiteX18" fmla="*/ 466026 w 1105174"/>
                <a:gd name="connsiteY18" fmla="*/ 2379509 h 3164219"/>
                <a:gd name="connsiteX19" fmla="*/ 401284 w 1105174"/>
                <a:gd name="connsiteY19" fmla="*/ 2539269 h 3164219"/>
                <a:gd name="connsiteX20" fmla="*/ 249980 w 1105174"/>
                <a:gd name="connsiteY20" fmla="*/ 2743200 h 3164219"/>
                <a:gd name="connsiteX21" fmla="*/ 144725 w 1105174"/>
                <a:gd name="connsiteY21" fmla="*/ 2894504 h 3164219"/>
                <a:gd name="connsiteX22" fmla="*/ 65784 w 1105174"/>
                <a:gd name="connsiteY22" fmla="*/ 3032650 h 3164219"/>
                <a:gd name="connsiteX23" fmla="*/ 0 w 1105174"/>
                <a:gd name="connsiteY23" fmla="*/ 3164219 h 3164219"/>
                <a:gd name="connsiteX24" fmla="*/ 1045969 w 1105174"/>
                <a:gd name="connsiteY24" fmla="*/ 3151062 h 3164219"/>
                <a:gd name="connsiteX25" fmla="*/ 888087 w 1105174"/>
                <a:gd name="connsiteY25" fmla="*/ 3065542 h 3164219"/>
                <a:gd name="connsiteX26" fmla="*/ 782832 w 1105174"/>
                <a:gd name="connsiteY26" fmla="*/ 2874768 h 3164219"/>
                <a:gd name="connsiteX27" fmla="*/ 730205 w 1105174"/>
                <a:gd name="connsiteY27" fmla="*/ 2762935 h 3164219"/>
                <a:gd name="connsiteX28" fmla="*/ 826291 w 1105174"/>
                <a:gd name="connsiteY28" fmla="*/ 2637767 h 3164219"/>
                <a:gd name="connsiteX29" fmla="*/ 822481 w 1105174"/>
                <a:gd name="connsiteY29" fmla="*/ 2517451 h 3164219"/>
                <a:gd name="connsiteX30" fmla="*/ 828196 w 1105174"/>
                <a:gd name="connsiteY30" fmla="*/ 2426901 h 3164219"/>
                <a:gd name="connsiteX31" fmla="*/ 871476 w 1105174"/>
                <a:gd name="connsiteY31" fmla="*/ 2309024 h 3164219"/>
                <a:gd name="connsiteX32" fmla="*/ 944702 w 1105174"/>
                <a:gd name="connsiteY32" fmla="*/ 2197191 h 3164219"/>
                <a:gd name="connsiteX33" fmla="*/ 1019655 w 1105174"/>
                <a:gd name="connsiteY33" fmla="*/ 2078780 h 3164219"/>
                <a:gd name="connsiteX34" fmla="*/ 1045969 w 1105174"/>
                <a:gd name="connsiteY34" fmla="*/ 1960368 h 3164219"/>
                <a:gd name="connsiteX35" fmla="*/ 1039390 w 1105174"/>
                <a:gd name="connsiteY35" fmla="*/ 1828800 h 3164219"/>
                <a:gd name="connsiteX36" fmla="*/ 993341 w 1105174"/>
                <a:gd name="connsiteY36" fmla="*/ 1703810 h 3164219"/>
                <a:gd name="connsiteX37" fmla="*/ 940714 w 1105174"/>
                <a:gd name="connsiteY37" fmla="*/ 1526193 h 3164219"/>
                <a:gd name="connsiteX38" fmla="*/ 914400 w 1105174"/>
                <a:gd name="connsiteY38" fmla="*/ 1361732 h 3164219"/>
                <a:gd name="connsiteX39" fmla="*/ 940714 w 1105174"/>
                <a:gd name="connsiteY39" fmla="*/ 1269635 h 3164219"/>
                <a:gd name="connsiteX40" fmla="*/ 983816 w 1105174"/>
                <a:gd name="connsiteY40" fmla="*/ 1116426 h 3164219"/>
                <a:gd name="connsiteX41" fmla="*/ 1044420 w 1105174"/>
                <a:gd name="connsiteY41" fmla="*/ 964437 h 3164219"/>
                <a:gd name="connsiteX42" fmla="*/ 1105174 w 1105174"/>
                <a:gd name="connsiteY42" fmla="*/ 756518 h 3164219"/>
                <a:gd name="connsiteX43" fmla="*/ 1085439 w 1105174"/>
                <a:gd name="connsiteY43" fmla="*/ 513117 h 3164219"/>
                <a:gd name="connsiteX44" fmla="*/ 1085439 w 1105174"/>
                <a:gd name="connsiteY44" fmla="*/ 335499 h 3164219"/>
                <a:gd name="connsiteX45" fmla="*/ 1053767 w 1105174"/>
                <a:gd name="connsiteY45" fmla="*/ 199943 h 3164219"/>
                <a:gd name="connsiteX46" fmla="*/ 1032812 w 1105174"/>
                <a:gd name="connsiteY46" fmla="*/ 78941 h 3164219"/>
                <a:gd name="connsiteX47" fmla="*/ 1045969 w 1105174"/>
                <a:gd name="connsiteY47" fmla="*/ 0 h 3164219"/>
                <a:gd name="connsiteX48" fmla="*/ 506538 w 1105174"/>
                <a:gd name="connsiteY48" fmla="*/ 26314 h 3164219"/>
                <a:gd name="connsiteX0" fmla="*/ 527493 w 1126129"/>
                <a:gd name="connsiteY0" fmla="*/ 26314 h 3160409"/>
                <a:gd name="connsiteX1" fmla="*/ 613013 w 1126129"/>
                <a:gd name="connsiteY1" fmla="*/ 85519 h 3160409"/>
                <a:gd name="connsiteX2" fmla="*/ 652483 w 1126129"/>
                <a:gd name="connsiteY2" fmla="*/ 184196 h 3160409"/>
                <a:gd name="connsiteX3" fmla="*/ 672219 w 1126129"/>
                <a:gd name="connsiteY3" fmla="*/ 296029 h 3160409"/>
                <a:gd name="connsiteX4" fmla="*/ 685375 w 1126129"/>
                <a:gd name="connsiteY4" fmla="*/ 394705 h 3160409"/>
                <a:gd name="connsiteX5" fmla="*/ 665640 w 1126129"/>
                <a:gd name="connsiteY5" fmla="*/ 453911 h 3160409"/>
                <a:gd name="connsiteX6" fmla="*/ 685375 w 1126129"/>
                <a:gd name="connsiteY6" fmla="*/ 585479 h 3160409"/>
                <a:gd name="connsiteX7" fmla="*/ 705111 w 1126129"/>
                <a:gd name="connsiteY7" fmla="*/ 815724 h 3160409"/>
                <a:gd name="connsiteX8" fmla="*/ 691954 w 1126129"/>
                <a:gd name="connsiteY8" fmla="*/ 934135 h 3160409"/>
                <a:gd name="connsiteX9" fmla="*/ 665640 w 1126129"/>
                <a:gd name="connsiteY9" fmla="*/ 1105174 h 3160409"/>
                <a:gd name="connsiteX10" fmla="*/ 626170 w 1126129"/>
                <a:gd name="connsiteY10" fmla="*/ 1249899 h 3160409"/>
                <a:gd name="connsiteX11" fmla="*/ 573542 w 1126129"/>
                <a:gd name="connsiteY11" fmla="*/ 1420938 h 3160409"/>
                <a:gd name="connsiteX12" fmla="*/ 527493 w 1126129"/>
                <a:gd name="connsiteY12" fmla="*/ 1565663 h 3160409"/>
                <a:gd name="connsiteX13" fmla="*/ 513651 w 1126129"/>
                <a:gd name="connsiteY13" fmla="*/ 1587276 h 3160409"/>
                <a:gd name="connsiteX14" fmla="*/ 498055 w 1126129"/>
                <a:gd name="connsiteY14" fmla="*/ 1823592 h 3160409"/>
                <a:gd name="connsiteX15" fmla="*/ 514336 w 1126129"/>
                <a:gd name="connsiteY15" fmla="*/ 1999839 h 3160409"/>
                <a:gd name="connsiteX16" fmla="*/ 527493 w 1126129"/>
                <a:gd name="connsiteY16" fmla="*/ 2164299 h 3160409"/>
                <a:gd name="connsiteX17" fmla="*/ 523327 w 1126129"/>
                <a:gd name="connsiteY17" fmla="*/ 2268252 h 3160409"/>
                <a:gd name="connsiteX18" fmla="*/ 486981 w 1126129"/>
                <a:gd name="connsiteY18" fmla="*/ 2379509 h 3160409"/>
                <a:gd name="connsiteX19" fmla="*/ 422239 w 1126129"/>
                <a:gd name="connsiteY19" fmla="*/ 2539269 h 3160409"/>
                <a:gd name="connsiteX20" fmla="*/ 270935 w 1126129"/>
                <a:gd name="connsiteY20" fmla="*/ 2743200 h 3160409"/>
                <a:gd name="connsiteX21" fmla="*/ 165680 w 1126129"/>
                <a:gd name="connsiteY21" fmla="*/ 2894504 h 3160409"/>
                <a:gd name="connsiteX22" fmla="*/ 86739 w 1126129"/>
                <a:gd name="connsiteY22" fmla="*/ 3032650 h 3160409"/>
                <a:gd name="connsiteX23" fmla="*/ 0 w 1126129"/>
                <a:gd name="connsiteY23" fmla="*/ 3160409 h 3160409"/>
                <a:gd name="connsiteX24" fmla="*/ 1066924 w 1126129"/>
                <a:gd name="connsiteY24" fmla="*/ 3151062 h 3160409"/>
                <a:gd name="connsiteX25" fmla="*/ 909042 w 1126129"/>
                <a:gd name="connsiteY25" fmla="*/ 3065542 h 3160409"/>
                <a:gd name="connsiteX26" fmla="*/ 803787 w 1126129"/>
                <a:gd name="connsiteY26" fmla="*/ 2874768 h 3160409"/>
                <a:gd name="connsiteX27" fmla="*/ 751160 w 1126129"/>
                <a:gd name="connsiteY27" fmla="*/ 2762935 h 3160409"/>
                <a:gd name="connsiteX28" fmla="*/ 847246 w 1126129"/>
                <a:gd name="connsiteY28" fmla="*/ 2637767 h 3160409"/>
                <a:gd name="connsiteX29" fmla="*/ 843436 w 1126129"/>
                <a:gd name="connsiteY29" fmla="*/ 2517451 h 3160409"/>
                <a:gd name="connsiteX30" fmla="*/ 849151 w 1126129"/>
                <a:gd name="connsiteY30" fmla="*/ 2426901 h 3160409"/>
                <a:gd name="connsiteX31" fmla="*/ 892431 w 1126129"/>
                <a:gd name="connsiteY31" fmla="*/ 2309024 h 3160409"/>
                <a:gd name="connsiteX32" fmla="*/ 965657 w 1126129"/>
                <a:gd name="connsiteY32" fmla="*/ 2197191 h 3160409"/>
                <a:gd name="connsiteX33" fmla="*/ 1040610 w 1126129"/>
                <a:gd name="connsiteY33" fmla="*/ 2078780 h 3160409"/>
                <a:gd name="connsiteX34" fmla="*/ 1066924 w 1126129"/>
                <a:gd name="connsiteY34" fmla="*/ 1960368 h 3160409"/>
                <a:gd name="connsiteX35" fmla="*/ 1060345 w 1126129"/>
                <a:gd name="connsiteY35" fmla="*/ 1828800 h 3160409"/>
                <a:gd name="connsiteX36" fmla="*/ 1014296 w 1126129"/>
                <a:gd name="connsiteY36" fmla="*/ 1703810 h 3160409"/>
                <a:gd name="connsiteX37" fmla="*/ 961669 w 1126129"/>
                <a:gd name="connsiteY37" fmla="*/ 1526193 h 3160409"/>
                <a:gd name="connsiteX38" fmla="*/ 935355 w 1126129"/>
                <a:gd name="connsiteY38" fmla="*/ 1361732 h 3160409"/>
                <a:gd name="connsiteX39" fmla="*/ 961669 w 1126129"/>
                <a:gd name="connsiteY39" fmla="*/ 1269635 h 3160409"/>
                <a:gd name="connsiteX40" fmla="*/ 1004771 w 1126129"/>
                <a:gd name="connsiteY40" fmla="*/ 1116426 h 3160409"/>
                <a:gd name="connsiteX41" fmla="*/ 1065375 w 1126129"/>
                <a:gd name="connsiteY41" fmla="*/ 964437 h 3160409"/>
                <a:gd name="connsiteX42" fmla="*/ 1126129 w 1126129"/>
                <a:gd name="connsiteY42" fmla="*/ 756518 h 3160409"/>
                <a:gd name="connsiteX43" fmla="*/ 1106394 w 1126129"/>
                <a:gd name="connsiteY43" fmla="*/ 513117 h 3160409"/>
                <a:gd name="connsiteX44" fmla="*/ 1106394 w 1126129"/>
                <a:gd name="connsiteY44" fmla="*/ 335499 h 3160409"/>
                <a:gd name="connsiteX45" fmla="*/ 1074722 w 1126129"/>
                <a:gd name="connsiteY45" fmla="*/ 199943 h 3160409"/>
                <a:gd name="connsiteX46" fmla="*/ 1053767 w 1126129"/>
                <a:gd name="connsiteY46" fmla="*/ 78941 h 3160409"/>
                <a:gd name="connsiteX47" fmla="*/ 1066924 w 1126129"/>
                <a:gd name="connsiteY47" fmla="*/ 0 h 3160409"/>
                <a:gd name="connsiteX48" fmla="*/ 527493 w 1126129"/>
                <a:gd name="connsiteY48" fmla="*/ 26314 h 3160409"/>
                <a:gd name="connsiteX0" fmla="*/ 527493 w 1126129"/>
                <a:gd name="connsiteY0" fmla="*/ 26314 h 3160409"/>
                <a:gd name="connsiteX1" fmla="*/ 613013 w 1126129"/>
                <a:gd name="connsiteY1" fmla="*/ 85519 h 3160409"/>
                <a:gd name="connsiteX2" fmla="*/ 652483 w 1126129"/>
                <a:gd name="connsiteY2" fmla="*/ 184196 h 3160409"/>
                <a:gd name="connsiteX3" fmla="*/ 672219 w 1126129"/>
                <a:gd name="connsiteY3" fmla="*/ 296029 h 3160409"/>
                <a:gd name="connsiteX4" fmla="*/ 685375 w 1126129"/>
                <a:gd name="connsiteY4" fmla="*/ 394705 h 3160409"/>
                <a:gd name="connsiteX5" fmla="*/ 665640 w 1126129"/>
                <a:gd name="connsiteY5" fmla="*/ 453911 h 3160409"/>
                <a:gd name="connsiteX6" fmla="*/ 685375 w 1126129"/>
                <a:gd name="connsiteY6" fmla="*/ 585479 h 3160409"/>
                <a:gd name="connsiteX7" fmla="*/ 705111 w 1126129"/>
                <a:gd name="connsiteY7" fmla="*/ 815724 h 3160409"/>
                <a:gd name="connsiteX8" fmla="*/ 691954 w 1126129"/>
                <a:gd name="connsiteY8" fmla="*/ 934135 h 3160409"/>
                <a:gd name="connsiteX9" fmla="*/ 665640 w 1126129"/>
                <a:gd name="connsiteY9" fmla="*/ 1105174 h 3160409"/>
                <a:gd name="connsiteX10" fmla="*/ 626170 w 1126129"/>
                <a:gd name="connsiteY10" fmla="*/ 1249899 h 3160409"/>
                <a:gd name="connsiteX11" fmla="*/ 573542 w 1126129"/>
                <a:gd name="connsiteY11" fmla="*/ 1420938 h 3160409"/>
                <a:gd name="connsiteX12" fmla="*/ 527493 w 1126129"/>
                <a:gd name="connsiteY12" fmla="*/ 1565663 h 3160409"/>
                <a:gd name="connsiteX13" fmla="*/ 513651 w 1126129"/>
                <a:gd name="connsiteY13" fmla="*/ 1587276 h 3160409"/>
                <a:gd name="connsiteX14" fmla="*/ 498055 w 1126129"/>
                <a:gd name="connsiteY14" fmla="*/ 1823592 h 3160409"/>
                <a:gd name="connsiteX15" fmla="*/ 514336 w 1126129"/>
                <a:gd name="connsiteY15" fmla="*/ 1999839 h 3160409"/>
                <a:gd name="connsiteX16" fmla="*/ 527493 w 1126129"/>
                <a:gd name="connsiteY16" fmla="*/ 2164299 h 3160409"/>
                <a:gd name="connsiteX17" fmla="*/ 523327 w 1126129"/>
                <a:gd name="connsiteY17" fmla="*/ 2268252 h 3160409"/>
                <a:gd name="connsiteX18" fmla="*/ 486981 w 1126129"/>
                <a:gd name="connsiteY18" fmla="*/ 2379509 h 3160409"/>
                <a:gd name="connsiteX19" fmla="*/ 422239 w 1126129"/>
                <a:gd name="connsiteY19" fmla="*/ 2539269 h 3160409"/>
                <a:gd name="connsiteX20" fmla="*/ 270935 w 1126129"/>
                <a:gd name="connsiteY20" fmla="*/ 2743200 h 3160409"/>
                <a:gd name="connsiteX21" fmla="*/ 165680 w 1126129"/>
                <a:gd name="connsiteY21" fmla="*/ 2894504 h 3160409"/>
                <a:gd name="connsiteX22" fmla="*/ 77214 w 1126129"/>
                <a:gd name="connsiteY22" fmla="*/ 3013600 h 3160409"/>
                <a:gd name="connsiteX23" fmla="*/ 0 w 1126129"/>
                <a:gd name="connsiteY23" fmla="*/ 3160409 h 3160409"/>
                <a:gd name="connsiteX24" fmla="*/ 1066924 w 1126129"/>
                <a:gd name="connsiteY24" fmla="*/ 3151062 h 3160409"/>
                <a:gd name="connsiteX25" fmla="*/ 909042 w 1126129"/>
                <a:gd name="connsiteY25" fmla="*/ 3065542 h 3160409"/>
                <a:gd name="connsiteX26" fmla="*/ 803787 w 1126129"/>
                <a:gd name="connsiteY26" fmla="*/ 2874768 h 3160409"/>
                <a:gd name="connsiteX27" fmla="*/ 751160 w 1126129"/>
                <a:gd name="connsiteY27" fmla="*/ 2762935 h 3160409"/>
                <a:gd name="connsiteX28" fmla="*/ 847246 w 1126129"/>
                <a:gd name="connsiteY28" fmla="*/ 2637767 h 3160409"/>
                <a:gd name="connsiteX29" fmla="*/ 843436 w 1126129"/>
                <a:gd name="connsiteY29" fmla="*/ 2517451 h 3160409"/>
                <a:gd name="connsiteX30" fmla="*/ 849151 w 1126129"/>
                <a:gd name="connsiteY30" fmla="*/ 2426901 h 3160409"/>
                <a:gd name="connsiteX31" fmla="*/ 892431 w 1126129"/>
                <a:gd name="connsiteY31" fmla="*/ 2309024 h 3160409"/>
                <a:gd name="connsiteX32" fmla="*/ 965657 w 1126129"/>
                <a:gd name="connsiteY32" fmla="*/ 2197191 h 3160409"/>
                <a:gd name="connsiteX33" fmla="*/ 1040610 w 1126129"/>
                <a:gd name="connsiteY33" fmla="*/ 2078780 h 3160409"/>
                <a:gd name="connsiteX34" fmla="*/ 1066924 w 1126129"/>
                <a:gd name="connsiteY34" fmla="*/ 1960368 h 3160409"/>
                <a:gd name="connsiteX35" fmla="*/ 1060345 w 1126129"/>
                <a:gd name="connsiteY35" fmla="*/ 1828800 h 3160409"/>
                <a:gd name="connsiteX36" fmla="*/ 1014296 w 1126129"/>
                <a:gd name="connsiteY36" fmla="*/ 1703810 h 3160409"/>
                <a:gd name="connsiteX37" fmla="*/ 961669 w 1126129"/>
                <a:gd name="connsiteY37" fmla="*/ 1526193 h 3160409"/>
                <a:gd name="connsiteX38" fmla="*/ 935355 w 1126129"/>
                <a:gd name="connsiteY38" fmla="*/ 1361732 h 3160409"/>
                <a:gd name="connsiteX39" fmla="*/ 961669 w 1126129"/>
                <a:gd name="connsiteY39" fmla="*/ 1269635 h 3160409"/>
                <a:gd name="connsiteX40" fmla="*/ 1004771 w 1126129"/>
                <a:gd name="connsiteY40" fmla="*/ 1116426 h 3160409"/>
                <a:gd name="connsiteX41" fmla="*/ 1065375 w 1126129"/>
                <a:gd name="connsiteY41" fmla="*/ 964437 h 3160409"/>
                <a:gd name="connsiteX42" fmla="*/ 1126129 w 1126129"/>
                <a:gd name="connsiteY42" fmla="*/ 756518 h 3160409"/>
                <a:gd name="connsiteX43" fmla="*/ 1106394 w 1126129"/>
                <a:gd name="connsiteY43" fmla="*/ 513117 h 3160409"/>
                <a:gd name="connsiteX44" fmla="*/ 1106394 w 1126129"/>
                <a:gd name="connsiteY44" fmla="*/ 335499 h 3160409"/>
                <a:gd name="connsiteX45" fmla="*/ 1074722 w 1126129"/>
                <a:gd name="connsiteY45" fmla="*/ 199943 h 3160409"/>
                <a:gd name="connsiteX46" fmla="*/ 1053767 w 1126129"/>
                <a:gd name="connsiteY46" fmla="*/ 78941 h 3160409"/>
                <a:gd name="connsiteX47" fmla="*/ 1066924 w 1126129"/>
                <a:gd name="connsiteY47" fmla="*/ 0 h 3160409"/>
                <a:gd name="connsiteX48" fmla="*/ 527493 w 1126129"/>
                <a:gd name="connsiteY48" fmla="*/ 26314 h 3160409"/>
                <a:gd name="connsiteX0" fmla="*/ 527493 w 1126129"/>
                <a:gd name="connsiteY0" fmla="*/ 26314 h 3164397"/>
                <a:gd name="connsiteX1" fmla="*/ 613013 w 1126129"/>
                <a:gd name="connsiteY1" fmla="*/ 85519 h 3164397"/>
                <a:gd name="connsiteX2" fmla="*/ 652483 w 1126129"/>
                <a:gd name="connsiteY2" fmla="*/ 184196 h 3164397"/>
                <a:gd name="connsiteX3" fmla="*/ 672219 w 1126129"/>
                <a:gd name="connsiteY3" fmla="*/ 296029 h 3164397"/>
                <a:gd name="connsiteX4" fmla="*/ 685375 w 1126129"/>
                <a:gd name="connsiteY4" fmla="*/ 394705 h 3164397"/>
                <a:gd name="connsiteX5" fmla="*/ 665640 w 1126129"/>
                <a:gd name="connsiteY5" fmla="*/ 453911 h 3164397"/>
                <a:gd name="connsiteX6" fmla="*/ 685375 w 1126129"/>
                <a:gd name="connsiteY6" fmla="*/ 585479 h 3164397"/>
                <a:gd name="connsiteX7" fmla="*/ 705111 w 1126129"/>
                <a:gd name="connsiteY7" fmla="*/ 815724 h 3164397"/>
                <a:gd name="connsiteX8" fmla="*/ 691954 w 1126129"/>
                <a:gd name="connsiteY8" fmla="*/ 934135 h 3164397"/>
                <a:gd name="connsiteX9" fmla="*/ 665640 w 1126129"/>
                <a:gd name="connsiteY9" fmla="*/ 1105174 h 3164397"/>
                <a:gd name="connsiteX10" fmla="*/ 626170 w 1126129"/>
                <a:gd name="connsiteY10" fmla="*/ 1249899 h 3164397"/>
                <a:gd name="connsiteX11" fmla="*/ 573542 w 1126129"/>
                <a:gd name="connsiteY11" fmla="*/ 1420938 h 3164397"/>
                <a:gd name="connsiteX12" fmla="*/ 527493 w 1126129"/>
                <a:gd name="connsiteY12" fmla="*/ 1565663 h 3164397"/>
                <a:gd name="connsiteX13" fmla="*/ 513651 w 1126129"/>
                <a:gd name="connsiteY13" fmla="*/ 1587276 h 3164397"/>
                <a:gd name="connsiteX14" fmla="*/ 498055 w 1126129"/>
                <a:gd name="connsiteY14" fmla="*/ 1823592 h 3164397"/>
                <a:gd name="connsiteX15" fmla="*/ 514336 w 1126129"/>
                <a:gd name="connsiteY15" fmla="*/ 1999839 h 3164397"/>
                <a:gd name="connsiteX16" fmla="*/ 527493 w 1126129"/>
                <a:gd name="connsiteY16" fmla="*/ 2164299 h 3164397"/>
                <a:gd name="connsiteX17" fmla="*/ 523327 w 1126129"/>
                <a:gd name="connsiteY17" fmla="*/ 2268252 h 3164397"/>
                <a:gd name="connsiteX18" fmla="*/ 486981 w 1126129"/>
                <a:gd name="connsiteY18" fmla="*/ 2379509 h 3164397"/>
                <a:gd name="connsiteX19" fmla="*/ 422239 w 1126129"/>
                <a:gd name="connsiteY19" fmla="*/ 2539269 h 3164397"/>
                <a:gd name="connsiteX20" fmla="*/ 270935 w 1126129"/>
                <a:gd name="connsiteY20" fmla="*/ 2743200 h 3164397"/>
                <a:gd name="connsiteX21" fmla="*/ 165680 w 1126129"/>
                <a:gd name="connsiteY21" fmla="*/ 2894504 h 3164397"/>
                <a:gd name="connsiteX22" fmla="*/ 77214 w 1126129"/>
                <a:gd name="connsiteY22" fmla="*/ 3013600 h 3164397"/>
                <a:gd name="connsiteX23" fmla="*/ 0 w 1126129"/>
                <a:gd name="connsiteY23" fmla="*/ 3160409 h 3164397"/>
                <a:gd name="connsiteX24" fmla="*/ 1066924 w 1126129"/>
                <a:gd name="connsiteY24" fmla="*/ 3164397 h 3164397"/>
                <a:gd name="connsiteX25" fmla="*/ 909042 w 1126129"/>
                <a:gd name="connsiteY25" fmla="*/ 3065542 h 3164397"/>
                <a:gd name="connsiteX26" fmla="*/ 803787 w 1126129"/>
                <a:gd name="connsiteY26" fmla="*/ 2874768 h 3164397"/>
                <a:gd name="connsiteX27" fmla="*/ 751160 w 1126129"/>
                <a:gd name="connsiteY27" fmla="*/ 2762935 h 3164397"/>
                <a:gd name="connsiteX28" fmla="*/ 847246 w 1126129"/>
                <a:gd name="connsiteY28" fmla="*/ 2637767 h 3164397"/>
                <a:gd name="connsiteX29" fmla="*/ 843436 w 1126129"/>
                <a:gd name="connsiteY29" fmla="*/ 2517451 h 3164397"/>
                <a:gd name="connsiteX30" fmla="*/ 849151 w 1126129"/>
                <a:gd name="connsiteY30" fmla="*/ 2426901 h 3164397"/>
                <a:gd name="connsiteX31" fmla="*/ 892431 w 1126129"/>
                <a:gd name="connsiteY31" fmla="*/ 2309024 h 3164397"/>
                <a:gd name="connsiteX32" fmla="*/ 965657 w 1126129"/>
                <a:gd name="connsiteY32" fmla="*/ 2197191 h 3164397"/>
                <a:gd name="connsiteX33" fmla="*/ 1040610 w 1126129"/>
                <a:gd name="connsiteY33" fmla="*/ 2078780 h 3164397"/>
                <a:gd name="connsiteX34" fmla="*/ 1066924 w 1126129"/>
                <a:gd name="connsiteY34" fmla="*/ 1960368 h 3164397"/>
                <a:gd name="connsiteX35" fmla="*/ 1060345 w 1126129"/>
                <a:gd name="connsiteY35" fmla="*/ 1828800 h 3164397"/>
                <a:gd name="connsiteX36" fmla="*/ 1014296 w 1126129"/>
                <a:gd name="connsiteY36" fmla="*/ 1703810 h 3164397"/>
                <a:gd name="connsiteX37" fmla="*/ 961669 w 1126129"/>
                <a:gd name="connsiteY37" fmla="*/ 1526193 h 3164397"/>
                <a:gd name="connsiteX38" fmla="*/ 935355 w 1126129"/>
                <a:gd name="connsiteY38" fmla="*/ 1361732 h 3164397"/>
                <a:gd name="connsiteX39" fmla="*/ 961669 w 1126129"/>
                <a:gd name="connsiteY39" fmla="*/ 1269635 h 3164397"/>
                <a:gd name="connsiteX40" fmla="*/ 1004771 w 1126129"/>
                <a:gd name="connsiteY40" fmla="*/ 1116426 h 3164397"/>
                <a:gd name="connsiteX41" fmla="*/ 1065375 w 1126129"/>
                <a:gd name="connsiteY41" fmla="*/ 964437 h 3164397"/>
                <a:gd name="connsiteX42" fmla="*/ 1126129 w 1126129"/>
                <a:gd name="connsiteY42" fmla="*/ 756518 h 3164397"/>
                <a:gd name="connsiteX43" fmla="*/ 1106394 w 1126129"/>
                <a:gd name="connsiteY43" fmla="*/ 513117 h 3164397"/>
                <a:gd name="connsiteX44" fmla="*/ 1106394 w 1126129"/>
                <a:gd name="connsiteY44" fmla="*/ 335499 h 3164397"/>
                <a:gd name="connsiteX45" fmla="*/ 1074722 w 1126129"/>
                <a:gd name="connsiteY45" fmla="*/ 199943 h 3164397"/>
                <a:gd name="connsiteX46" fmla="*/ 1053767 w 1126129"/>
                <a:gd name="connsiteY46" fmla="*/ 78941 h 3164397"/>
                <a:gd name="connsiteX47" fmla="*/ 1066924 w 1126129"/>
                <a:gd name="connsiteY47" fmla="*/ 0 h 3164397"/>
                <a:gd name="connsiteX48" fmla="*/ 527493 w 1126129"/>
                <a:gd name="connsiteY48" fmla="*/ 26314 h 3164397"/>
                <a:gd name="connsiteX0" fmla="*/ 527493 w 1126129"/>
                <a:gd name="connsiteY0" fmla="*/ 22504 h 3160587"/>
                <a:gd name="connsiteX1" fmla="*/ 613013 w 1126129"/>
                <a:gd name="connsiteY1" fmla="*/ 81709 h 3160587"/>
                <a:gd name="connsiteX2" fmla="*/ 652483 w 1126129"/>
                <a:gd name="connsiteY2" fmla="*/ 180386 h 3160587"/>
                <a:gd name="connsiteX3" fmla="*/ 672219 w 1126129"/>
                <a:gd name="connsiteY3" fmla="*/ 292219 h 3160587"/>
                <a:gd name="connsiteX4" fmla="*/ 685375 w 1126129"/>
                <a:gd name="connsiteY4" fmla="*/ 390895 h 3160587"/>
                <a:gd name="connsiteX5" fmla="*/ 665640 w 1126129"/>
                <a:gd name="connsiteY5" fmla="*/ 450101 h 3160587"/>
                <a:gd name="connsiteX6" fmla="*/ 685375 w 1126129"/>
                <a:gd name="connsiteY6" fmla="*/ 581669 h 3160587"/>
                <a:gd name="connsiteX7" fmla="*/ 705111 w 1126129"/>
                <a:gd name="connsiteY7" fmla="*/ 811914 h 3160587"/>
                <a:gd name="connsiteX8" fmla="*/ 691954 w 1126129"/>
                <a:gd name="connsiteY8" fmla="*/ 930325 h 3160587"/>
                <a:gd name="connsiteX9" fmla="*/ 665640 w 1126129"/>
                <a:gd name="connsiteY9" fmla="*/ 1101364 h 3160587"/>
                <a:gd name="connsiteX10" fmla="*/ 626170 w 1126129"/>
                <a:gd name="connsiteY10" fmla="*/ 1246089 h 3160587"/>
                <a:gd name="connsiteX11" fmla="*/ 573542 w 1126129"/>
                <a:gd name="connsiteY11" fmla="*/ 1417128 h 3160587"/>
                <a:gd name="connsiteX12" fmla="*/ 527493 w 1126129"/>
                <a:gd name="connsiteY12" fmla="*/ 1561853 h 3160587"/>
                <a:gd name="connsiteX13" fmla="*/ 513651 w 1126129"/>
                <a:gd name="connsiteY13" fmla="*/ 1583466 h 3160587"/>
                <a:gd name="connsiteX14" fmla="*/ 498055 w 1126129"/>
                <a:gd name="connsiteY14" fmla="*/ 1819782 h 3160587"/>
                <a:gd name="connsiteX15" fmla="*/ 514336 w 1126129"/>
                <a:gd name="connsiteY15" fmla="*/ 1996029 h 3160587"/>
                <a:gd name="connsiteX16" fmla="*/ 527493 w 1126129"/>
                <a:gd name="connsiteY16" fmla="*/ 2160489 h 3160587"/>
                <a:gd name="connsiteX17" fmla="*/ 523327 w 1126129"/>
                <a:gd name="connsiteY17" fmla="*/ 2264442 h 3160587"/>
                <a:gd name="connsiteX18" fmla="*/ 486981 w 1126129"/>
                <a:gd name="connsiteY18" fmla="*/ 2375699 h 3160587"/>
                <a:gd name="connsiteX19" fmla="*/ 422239 w 1126129"/>
                <a:gd name="connsiteY19" fmla="*/ 2535459 h 3160587"/>
                <a:gd name="connsiteX20" fmla="*/ 270935 w 1126129"/>
                <a:gd name="connsiteY20" fmla="*/ 2739390 h 3160587"/>
                <a:gd name="connsiteX21" fmla="*/ 165680 w 1126129"/>
                <a:gd name="connsiteY21" fmla="*/ 2890694 h 3160587"/>
                <a:gd name="connsiteX22" fmla="*/ 77214 w 1126129"/>
                <a:gd name="connsiteY22" fmla="*/ 3009790 h 3160587"/>
                <a:gd name="connsiteX23" fmla="*/ 0 w 1126129"/>
                <a:gd name="connsiteY23" fmla="*/ 3156599 h 3160587"/>
                <a:gd name="connsiteX24" fmla="*/ 1066924 w 1126129"/>
                <a:gd name="connsiteY24" fmla="*/ 3160587 h 3160587"/>
                <a:gd name="connsiteX25" fmla="*/ 909042 w 1126129"/>
                <a:gd name="connsiteY25" fmla="*/ 3061732 h 3160587"/>
                <a:gd name="connsiteX26" fmla="*/ 803787 w 1126129"/>
                <a:gd name="connsiteY26" fmla="*/ 2870958 h 3160587"/>
                <a:gd name="connsiteX27" fmla="*/ 751160 w 1126129"/>
                <a:gd name="connsiteY27" fmla="*/ 2759125 h 3160587"/>
                <a:gd name="connsiteX28" fmla="*/ 847246 w 1126129"/>
                <a:gd name="connsiteY28" fmla="*/ 2633957 h 3160587"/>
                <a:gd name="connsiteX29" fmla="*/ 843436 w 1126129"/>
                <a:gd name="connsiteY29" fmla="*/ 2513641 h 3160587"/>
                <a:gd name="connsiteX30" fmla="*/ 849151 w 1126129"/>
                <a:gd name="connsiteY30" fmla="*/ 2423091 h 3160587"/>
                <a:gd name="connsiteX31" fmla="*/ 892431 w 1126129"/>
                <a:gd name="connsiteY31" fmla="*/ 2305214 h 3160587"/>
                <a:gd name="connsiteX32" fmla="*/ 965657 w 1126129"/>
                <a:gd name="connsiteY32" fmla="*/ 2193381 h 3160587"/>
                <a:gd name="connsiteX33" fmla="*/ 1040610 w 1126129"/>
                <a:gd name="connsiteY33" fmla="*/ 2074970 h 3160587"/>
                <a:gd name="connsiteX34" fmla="*/ 1066924 w 1126129"/>
                <a:gd name="connsiteY34" fmla="*/ 1956558 h 3160587"/>
                <a:gd name="connsiteX35" fmla="*/ 1060345 w 1126129"/>
                <a:gd name="connsiteY35" fmla="*/ 1824990 h 3160587"/>
                <a:gd name="connsiteX36" fmla="*/ 1014296 w 1126129"/>
                <a:gd name="connsiteY36" fmla="*/ 1700000 h 3160587"/>
                <a:gd name="connsiteX37" fmla="*/ 961669 w 1126129"/>
                <a:gd name="connsiteY37" fmla="*/ 1522383 h 3160587"/>
                <a:gd name="connsiteX38" fmla="*/ 935355 w 1126129"/>
                <a:gd name="connsiteY38" fmla="*/ 1357922 h 3160587"/>
                <a:gd name="connsiteX39" fmla="*/ 961669 w 1126129"/>
                <a:gd name="connsiteY39" fmla="*/ 1265825 h 3160587"/>
                <a:gd name="connsiteX40" fmla="*/ 1004771 w 1126129"/>
                <a:gd name="connsiteY40" fmla="*/ 1112616 h 3160587"/>
                <a:gd name="connsiteX41" fmla="*/ 1065375 w 1126129"/>
                <a:gd name="connsiteY41" fmla="*/ 960627 h 3160587"/>
                <a:gd name="connsiteX42" fmla="*/ 1126129 w 1126129"/>
                <a:gd name="connsiteY42" fmla="*/ 752708 h 3160587"/>
                <a:gd name="connsiteX43" fmla="*/ 1106394 w 1126129"/>
                <a:gd name="connsiteY43" fmla="*/ 509307 h 3160587"/>
                <a:gd name="connsiteX44" fmla="*/ 1106394 w 1126129"/>
                <a:gd name="connsiteY44" fmla="*/ 331689 h 3160587"/>
                <a:gd name="connsiteX45" fmla="*/ 1074722 w 1126129"/>
                <a:gd name="connsiteY45" fmla="*/ 196133 h 3160587"/>
                <a:gd name="connsiteX46" fmla="*/ 1053767 w 1126129"/>
                <a:gd name="connsiteY46" fmla="*/ 75131 h 3160587"/>
                <a:gd name="connsiteX47" fmla="*/ 1103119 w 1126129"/>
                <a:gd name="connsiteY47" fmla="*/ 0 h 3160587"/>
                <a:gd name="connsiteX48" fmla="*/ 527493 w 1126129"/>
                <a:gd name="connsiteY48" fmla="*/ 22504 h 3160587"/>
                <a:gd name="connsiteX0" fmla="*/ 527493 w 1126129"/>
                <a:gd name="connsiteY0" fmla="*/ 22504 h 3160587"/>
                <a:gd name="connsiteX1" fmla="*/ 613013 w 1126129"/>
                <a:gd name="connsiteY1" fmla="*/ 81709 h 3160587"/>
                <a:gd name="connsiteX2" fmla="*/ 652483 w 1126129"/>
                <a:gd name="connsiteY2" fmla="*/ 180386 h 3160587"/>
                <a:gd name="connsiteX3" fmla="*/ 672219 w 1126129"/>
                <a:gd name="connsiteY3" fmla="*/ 292219 h 3160587"/>
                <a:gd name="connsiteX4" fmla="*/ 685375 w 1126129"/>
                <a:gd name="connsiteY4" fmla="*/ 390895 h 3160587"/>
                <a:gd name="connsiteX5" fmla="*/ 665640 w 1126129"/>
                <a:gd name="connsiteY5" fmla="*/ 450101 h 3160587"/>
                <a:gd name="connsiteX6" fmla="*/ 685375 w 1126129"/>
                <a:gd name="connsiteY6" fmla="*/ 581669 h 3160587"/>
                <a:gd name="connsiteX7" fmla="*/ 705111 w 1126129"/>
                <a:gd name="connsiteY7" fmla="*/ 811914 h 3160587"/>
                <a:gd name="connsiteX8" fmla="*/ 691954 w 1126129"/>
                <a:gd name="connsiteY8" fmla="*/ 930325 h 3160587"/>
                <a:gd name="connsiteX9" fmla="*/ 665640 w 1126129"/>
                <a:gd name="connsiteY9" fmla="*/ 1101364 h 3160587"/>
                <a:gd name="connsiteX10" fmla="*/ 626170 w 1126129"/>
                <a:gd name="connsiteY10" fmla="*/ 1246089 h 3160587"/>
                <a:gd name="connsiteX11" fmla="*/ 573542 w 1126129"/>
                <a:gd name="connsiteY11" fmla="*/ 1417128 h 3160587"/>
                <a:gd name="connsiteX12" fmla="*/ 527493 w 1126129"/>
                <a:gd name="connsiteY12" fmla="*/ 1561853 h 3160587"/>
                <a:gd name="connsiteX13" fmla="*/ 513651 w 1126129"/>
                <a:gd name="connsiteY13" fmla="*/ 1583466 h 3160587"/>
                <a:gd name="connsiteX14" fmla="*/ 498055 w 1126129"/>
                <a:gd name="connsiteY14" fmla="*/ 1819782 h 3160587"/>
                <a:gd name="connsiteX15" fmla="*/ 514336 w 1126129"/>
                <a:gd name="connsiteY15" fmla="*/ 1996029 h 3160587"/>
                <a:gd name="connsiteX16" fmla="*/ 527493 w 1126129"/>
                <a:gd name="connsiteY16" fmla="*/ 2160489 h 3160587"/>
                <a:gd name="connsiteX17" fmla="*/ 523327 w 1126129"/>
                <a:gd name="connsiteY17" fmla="*/ 2264442 h 3160587"/>
                <a:gd name="connsiteX18" fmla="*/ 486981 w 1126129"/>
                <a:gd name="connsiteY18" fmla="*/ 2375699 h 3160587"/>
                <a:gd name="connsiteX19" fmla="*/ 422239 w 1126129"/>
                <a:gd name="connsiteY19" fmla="*/ 2535459 h 3160587"/>
                <a:gd name="connsiteX20" fmla="*/ 270935 w 1126129"/>
                <a:gd name="connsiteY20" fmla="*/ 2739390 h 3160587"/>
                <a:gd name="connsiteX21" fmla="*/ 165680 w 1126129"/>
                <a:gd name="connsiteY21" fmla="*/ 2890694 h 3160587"/>
                <a:gd name="connsiteX22" fmla="*/ 77214 w 1126129"/>
                <a:gd name="connsiteY22" fmla="*/ 3009790 h 3160587"/>
                <a:gd name="connsiteX23" fmla="*/ 0 w 1126129"/>
                <a:gd name="connsiteY23" fmla="*/ 3156599 h 3160587"/>
                <a:gd name="connsiteX24" fmla="*/ 1066924 w 1126129"/>
                <a:gd name="connsiteY24" fmla="*/ 3160587 h 3160587"/>
                <a:gd name="connsiteX25" fmla="*/ 909042 w 1126129"/>
                <a:gd name="connsiteY25" fmla="*/ 3061732 h 3160587"/>
                <a:gd name="connsiteX26" fmla="*/ 803787 w 1126129"/>
                <a:gd name="connsiteY26" fmla="*/ 2870958 h 3160587"/>
                <a:gd name="connsiteX27" fmla="*/ 751160 w 1126129"/>
                <a:gd name="connsiteY27" fmla="*/ 2759125 h 3160587"/>
                <a:gd name="connsiteX28" fmla="*/ 847246 w 1126129"/>
                <a:gd name="connsiteY28" fmla="*/ 2633957 h 3160587"/>
                <a:gd name="connsiteX29" fmla="*/ 843436 w 1126129"/>
                <a:gd name="connsiteY29" fmla="*/ 2513641 h 3160587"/>
                <a:gd name="connsiteX30" fmla="*/ 849151 w 1126129"/>
                <a:gd name="connsiteY30" fmla="*/ 2423091 h 3160587"/>
                <a:gd name="connsiteX31" fmla="*/ 892431 w 1126129"/>
                <a:gd name="connsiteY31" fmla="*/ 2305214 h 3160587"/>
                <a:gd name="connsiteX32" fmla="*/ 965657 w 1126129"/>
                <a:gd name="connsiteY32" fmla="*/ 2193381 h 3160587"/>
                <a:gd name="connsiteX33" fmla="*/ 1040610 w 1126129"/>
                <a:gd name="connsiteY33" fmla="*/ 2074970 h 3160587"/>
                <a:gd name="connsiteX34" fmla="*/ 1066924 w 1126129"/>
                <a:gd name="connsiteY34" fmla="*/ 1956558 h 3160587"/>
                <a:gd name="connsiteX35" fmla="*/ 1060345 w 1126129"/>
                <a:gd name="connsiteY35" fmla="*/ 1824990 h 3160587"/>
                <a:gd name="connsiteX36" fmla="*/ 1014296 w 1126129"/>
                <a:gd name="connsiteY36" fmla="*/ 1700000 h 3160587"/>
                <a:gd name="connsiteX37" fmla="*/ 961669 w 1126129"/>
                <a:gd name="connsiteY37" fmla="*/ 1522383 h 3160587"/>
                <a:gd name="connsiteX38" fmla="*/ 935355 w 1126129"/>
                <a:gd name="connsiteY38" fmla="*/ 1357922 h 3160587"/>
                <a:gd name="connsiteX39" fmla="*/ 961669 w 1126129"/>
                <a:gd name="connsiteY39" fmla="*/ 1265825 h 3160587"/>
                <a:gd name="connsiteX40" fmla="*/ 1004771 w 1126129"/>
                <a:gd name="connsiteY40" fmla="*/ 1112616 h 3160587"/>
                <a:gd name="connsiteX41" fmla="*/ 1065375 w 1126129"/>
                <a:gd name="connsiteY41" fmla="*/ 960627 h 3160587"/>
                <a:gd name="connsiteX42" fmla="*/ 1126129 w 1126129"/>
                <a:gd name="connsiteY42" fmla="*/ 752708 h 3160587"/>
                <a:gd name="connsiteX43" fmla="*/ 1106394 w 1126129"/>
                <a:gd name="connsiteY43" fmla="*/ 509307 h 3160587"/>
                <a:gd name="connsiteX44" fmla="*/ 1106394 w 1126129"/>
                <a:gd name="connsiteY44" fmla="*/ 331689 h 3160587"/>
                <a:gd name="connsiteX45" fmla="*/ 1074722 w 1126129"/>
                <a:gd name="connsiteY45" fmla="*/ 196133 h 3160587"/>
                <a:gd name="connsiteX46" fmla="*/ 1070912 w 1126129"/>
                <a:gd name="connsiteY46" fmla="*/ 111326 h 3160587"/>
                <a:gd name="connsiteX47" fmla="*/ 1103119 w 1126129"/>
                <a:gd name="connsiteY47" fmla="*/ 0 h 3160587"/>
                <a:gd name="connsiteX48" fmla="*/ 527493 w 1126129"/>
                <a:gd name="connsiteY48" fmla="*/ 22504 h 3160587"/>
                <a:gd name="connsiteX0" fmla="*/ 527493 w 1126129"/>
                <a:gd name="connsiteY0" fmla="*/ 22504 h 3160587"/>
                <a:gd name="connsiteX1" fmla="*/ 613013 w 1126129"/>
                <a:gd name="connsiteY1" fmla="*/ 81709 h 3160587"/>
                <a:gd name="connsiteX2" fmla="*/ 652483 w 1126129"/>
                <a:gd name="connsiteY2" fmla="*/ 180386 h 3160587"/>
                <a:gd name="connsiteX3" fmla="*/ 672219 w 1126129"/>
                <a:gd name="connsiteY3" fmla="*/ 292219 h 3160587"/>
                <a:gd name="connsiteX4" fmla="*/ 685375 w 1126129"/>
                <a:gd name="connsiteY4" fmla="*/ 390895 h 3160587"/>
                <a:gd name="connsiteX5" fmla="*/ 665640 w 1126129"/>
                <a:gd name="connsiteY5" fmla="*/ 450101 h 3160587"/>
                <a:gd name="connsiteX6" fmla="*/ 685375 w 1126129"/>
                <a:gd name="connsiteY6" fmla="*/ 581669 h 3160587"/>
                <a:gd name="connsiteX7" fmla="*/ 705111 w 1126129"/>
                <a:gd name="connsiteY7" fmla="*/ 811914 h 3160587"/>
                <a:gd name="connsiteX8" fmla="*/ 691954 w 1126129"/>
                <a:gd name="connsiteY8" fmla="*/ 930325 h 3160587"/>
                <a:gd name="connsiteX9" fmla="*/ 665640 w 1126129"/>
                <a:gd name="connsiteY9" fmla="*/ 1101364 h 3160587"/>
                <a:gd name="connsiteX10" fmla="*/ 626170 w 1126129"/>
                <a:gd name="connsiteY10" fmla="*/ 1246089 h 3160587"/>
                <a:gd name="connsiteX11" fmla="*/ 573542 w 1126129"/>
                <a:gd name="connsiteY11" fmla="*/ 1417128 h 3160587"/>
                <a:gd name="connsiteX12" fmla="*/ 527493 w 1126129"/>
                <a:gd name="connsiteY12" fmla="*/ 1561853 h 3160587"/>
                <a:gd name="connsiteX13" fmla="*/ 513651 w 1126129"/>
                <a:gd name="connsiteY13" fmla="*/ 1583466 h 3160587"/>
                <a:gd name="connsiteX14" fmla="*/ 498055 w 1126129"/>
                <a:gd name="connsiteY14" fmla="*/ 1819782 h 3160587"/>
                <a:gd name="connsiteX15" fmla="*/ 514336 w 1126129"/>
                <a:gd name="connsiteY15" fmla="*/ 1996029 h 3160587"/>
                <a:gd name="connsiteX16" fmla="*/ 527493 w 1126129"/>
                <a:gd name="connsiteY16" fmla="*/ 2160489 h 3160587"/>
                <a:gd name="connsiteX17" fmla="*/ 523327 w 1126129"/>
                <a:gd name="connsiteY17" fmla="*/ 2264442 h 3160587"/>
                <a:gd name="connsiteX18" fmla="*/ 486981 w 1126129"/>
                <a:gd name="connsiteY18" fmla="*/ 2375699 h 3160587"/>
                <a:gd name="connsiteX19" fmla="*/ 422239 w 1126129"/>
                <a:gd name="connsiteY19" fmla="*/ 2535459 h 3160587"/>
                <a:gd name="connsiteX20" fmla="*/ 270935 w 1126129"/>
                <a:gd name="connsiteY20" fmla="*/ 2739390 h 3160587"/>
                <a:gd name="connsiteX21" fmla="*/ 165680 w 1126129"/>
                <a:gd name="connsiteY21" fmla="*/ 2890694 h 3160587"/>
                <a:gd name="connsiteX22" fmla="*/ 77214 w 1126129"/>
                <a:gd name="connsiteY22" fmla="*/ 3009790 h 3160587"/>
                <a:gd name="connsiteX23" fmla="*/ 0 w 1126129"/>
                <a:gd name="connsiteY23" fmla="*/ 3156599 h 3160587"/>
                <a:gd name="connsiteX24" fmla="*/ 1066924 w 1126129"/>
                <a:gd name="connsiteY24" fmla="*/ 3160587 h 3160587"/>
                <a:gd name="connsiteX25" fmla="*/ 909042 w 1126129"/>
                <a:gd name="connsiteY25" fmla="*/ 3061732 h 3160587"/>
                <a:gd name="connsiteX26" fmla="*/ 803787 w 1126129"/>
                <a:gd name="connsiteY26" fmla="*/ 2870958 h 3160587"/>
                <a:gd name="connsiteX27" fmla="*/ 751160 w 1126129"/>
                <a:gd name="connsiteY27" fmla="*/ 2759125 h 3160587"/>
                <a:gd name="connsiteX28" fmla="*/ 847246 w 1126129"/>
                <a:gd name="connsiteY28" fmla="*/ 2633957 h 3160587"/>
                <a:gd name="connsiteX29" fmla="*/ 843436 w 1126129"/>
                <a:gd name="connsiteY29" fmla="*/ 2513641 h 3160587"/>
                <a:gd name="connsiteX30" fmla="*/ 849151 w 1126129"/>
                <a:gd name="connsiteY30" fmla="*/ 2423091 h 3160587"/>
                <a:gd name="connsiteX31" fmla="*/ 892431 w 1126129"/>
                <a:gd name="connsiteY31" fmla="*/ 2305214 h 3160587"/>
                <a:gd name="connsiteX32" fmla="*/ 965657 w 1126129"/>
                <a:gd name="connsiteY32" fmla="*/ 2193381 h 3160587"/>
                <a:gd name="connsiteX33" fmla="*/ 1040610 w 1126129"/>
                <a:gd name="connsiteY33" fmla="*/ 2074970 h 3160587"/>
                <a:gd name="connsiteX34" fmla="*/ 1066924 w 1126129"/>
                <a:gd name="connsiteY34" fmla="*/ 1956558 h 3160587"/>
                <a:gd name="connsiteX35" fmla="*/ 1060345 w 1126129"/>
                <a:gd name="connsiteY35" fmla="*/ 1824990 h 3160587"/>
                <a:gd name="connsiteX36" fmla="*/ 1014296 w 1126129"/>
                <a:gd name="connsiteY36" fmla="*/ 1700000 h 3160587"/>
                <a:gd name="connsiteX37" fmla="*/ 961669 w 1126129"/>
                <a:gd name="connsiteY37" fmla="*/ 1522383 h 3160587"/>
                <a:gd name="connsiteX38" fmla="*/ 935355 w 1126129"/>
                <a:gd name="connsiteY38" fmla="*/ 1357922 h 3160587"/>
                <a:gd name="connsiteX39" fmla="*/ 961669 w 1126129"/>
                <a:gd name="connsiteY39" fmla="*/ 1265825 h 3160587"/>
                <a:gd name="connsiteX40" fmla="*/ 1004771 w 1126129"/>
                <a:gd name="connsiteY40" fmla="*/ 1112616 h 3160587"/>
                <a:gd name="connsiteX41" fmla="*/ 1065375 w 1126129"/>
                <a:gd name="connsiteY41" fmla="*/ 960627 h 3160587"/>
                <a:gd name="connsiteX42" fmla="*/ 1126129 w 1126129"/>
                <a:gd name="connsiteY42" fmla="*/ 752708 h 3160587"/>
                <a:gd name="connsiteX43" fmla="*/ 1106394 w 1126129"/>
                <a:gd name="connsiteY43" fmla="*/ 509307 h 3160587"/>
                <a:gd name="connsiteX44" fmla="*/ 1106394 w 1126129"/>
                <a:gd name="connsiteY44" fmla="*/ 331689 h 3160587"/>
                <a:gd name="connsiteX45" fmla="*/ 1095677 w 1126129"/>
                <a:gd name="connsiteY45" fmla="*/ 232328 h 3160587"/>
                <a:gd name="connsiteX46" fmla="*/ 1070912 w 1126129"/>
                <a:gd name="connsiteY46" fmla="*/ 111326 h 3160587"/>
                <a:gd name="connsiteX47" fmla="*/ 1103119 w 1126129"/>
                <a:gd name="connsiteY47" fmla="*/ 0 h 3160587"/>
                <a:gd name="connsiteX48" fmla="*/ 527493 w 1126129"/>
                <a:gd name="connsiteY48" fmla="*/ 22504 h 3160587"/>
                <a:gd name="connsiteX0" fmla="*/ 527493 w 1142589"/>
                <a:gd name="connsiteY0" fmla="*/ 22504 h 3160587"/>
                <a:gd name="connsiteX1" fmla="*/ 613013 w 1142589"/>
                <a:gd name="connsiteY1" fmla="*/ 81709 h 3160587"/>
                <a:gd name="connsiteX2" fmla="*/ 652483 w 1142589"/>
                <a:gd name="connsiteY2" fmla="*/ 180386 h 3160587"/>
                <a:gd name="connsiteX3" fmla="*/ 672219 w 1142589"/>
                <a:gd name="connsiteY3" fmla="*/ 292219 h 3160587"/>
                <a:gd name="connsiteX4" fmla="*/ 685375 w 1142589"/>
                <a:gd name="connsiteY4" fmla="*/ 390895 h 3160587"/>
                <a:gd name="connsiteX5" fmla="*/ 665640 w 1142589"/>
                <a:gd name="connsiteY5" fmla="*/ 450101 h 3160587"/>
                <a:gd name="connsiteX6" fmla="*/ 685375 w 1142589"/>
                <a:gd name="connsiteY6" fmla="*/ 581669 h 3160587"/>
                <a:gd name="connsiteX7" fmla="*/ 705111 w 1142589"/>
                <a:gd name="connsiteY7" fmla="*/ 811914 h 3160587"/>
                <a:gd name="connsiteX8" fmla="*/ 691954 w 1142589"/>
                <a:gd name="connsiteY8" fmla="*/ 930325 h 3160587"/>
                <a:gd name="connsiteX9" fmla="*/ 665640 w 1142589"/>
                <a:gd name="connsiteY9" fmla="*/ 1101364 h 3160587"/>
                <a:gd name="connsiteX10" fmla="*/ 626170 w 1142589"/>
                <a:gd name="connsiteY10" fmla="*/ 1246089 h 3160587"/>
                <a:gd name="connsiteX11" fmla="*/ 573542 w 1142589"/>
                <a:gd name="connsiteY11" fmla="*/ 1417128 h 3160587"/>
                <a:gd name="connsiteX12" fmla="*/ 527493 w 1142589"/>
                <a:gd name="connsiteY12" fmla="*/ 1561853 h 3160587"/>
                <a:gd name="connsiteX13" fmla="*/ 513651 w 1142589"/>
                <a:gd name="connsiteY13" fmla="*/ 1583466 h 3160587"/>
                <a:gd name="connsiteX14" fmla="*/ 498055 w 1142589"/>
                <a:gd name="connsiteY14" fmla="*/ 1819782 h 3160587"/>
                <a:gd name="connsiteX15" fmla="*/ 514336 w 1142589"/>
                <a:gd name="connsiteY15" fmla="*/ 1996029 h 3160587"/>
                <a:gd name="connsiteX16" fmla="*/ 527493 w 1142589"/>
                <a:gd name="connsiteY16" fmla="*/ 2160489 h 3160587"/>
                <a:gd name="connsiteX17" fmla="*/ 523327 w 1142589"/>
                <a:gd name="connsiteY17" fmla="*/ 2264442 h 3160587"/>
                <a:gd name="connsiteX18" fmla="*/ 486981 w 1142589"/>
                <a:gd name="connsiteY18" fmla="*/ 2375699 h 3160587"/>
                <a:gd name="connsiteX19" fmla="*/ 422239 w 1142589"/>
                <a:gd name="connsiteY19" fmla="*/ 2535459 h 3160587"/>
                <a:gd name="connsiteX20" fmla="*/ 270935 w 1142589"/>
                <a:gd name="connsiteY20" fmla="*/ 2739390 h 3160587"/>
                <a:gd name="connsiteX21" fmla="*/ 165680 w 1142589"/>
                <a:gd name="connsiteY21" fmla="*/ 2890694 h 3160587"/>
                <a:gd name="connsiteX22" fmla="*/ 77214 w 1142589"/>
                <a:gd name="connsiteY22" fmla="*/ 3009790 h 3160587"/>
                <a:gd name="connsiteX23" fmla="*/ 0 w 1142589"/>
                <a:gd name="connsiteY23" fmla="*/ 3156599 h 3160587"/>
                <a:gd name="connsiteX24" fmla="*/ 1066924 w 1142589"/>
                <a:gd name="connsiteY24" fmla="*/ 3160587 h 3160587"/>
                <a:gd name="connsiteX25" fmla="*/ 909042 w 1142589"/>
                <a:gd name="connsiteY25" fmla="*/ 3061732 h 3160587"/>
                <a:gd name="connsiteX26" fmla="*/ 803787 w 1142589"/>
                <a:gd name="connsiteY26" fmla="*/ 2870958 h 3160587"/>
                <a:gd name="connsiteX27" fmla="*/ 751160 w 1142589"/>
                <a:gd name="connsiteY27" fmla="*/ 2759125 h 3160587"/>
                <a:gd name="connsiteX28" fmla="*/ 847246 w 1142589"/>
                <a:gd name="connsiteY28" fmla="*/ 2633957 h 3160587"/>
                <a:gd name="connsiteX29" fmla="*/ 843436 w 1142589"/>
                <a:gd name="connsiteY29" fmla="*/ 2513641 h 3160587"/>
                <a:gd name="connsiteX30" fmla="*/ 849151 w 1142589"/>
                <a:gd name="connsiteY30" fmla="*/ 2423091 h 3160587"/>
                <a:gd name="connsiteX31" fmla="*/ 892431 w 1142589"/>
                <a:gd name="connsiteY31" fmla="*/ 2305214 h 3160587"/>
                <a:gd name="connsiteX32" fmla="*/ 965657 w 1142589"/>
                <a:gd name="connsiteY32" fmla="*/ 2193381 h 3160587"/>
                <a:gd name="connsiteX33" fmla="*/ 1040610 w 1142589"/>
                <a:gd name="connsiteY33" fmla="*/ 2074970 h 3160587"/>
                <a:gd name="connsiteX34" fmla="*/ 1066924 w 1142589"/>
                <a:gd name="connsiteY34" fmla="*/ 1956558 h 3160587"/>
                <a:gd name="connsiteX35" fmla="*/ 1060345 w 1142589"/>
                <a:gd name="connsiteY35" fmla="*/ 1824990 h 3160587"/>
                <a:gd name="connsiteX36" fmla="*/ 1014296 w 1142589"/>
                <a:gd name="connsiteY36" fmla="*/ 1700000 h 3160587"/>
                <a:gd name="connsiteX37" fmla="*/ 961669 w 1142589"/>
                <a:gd name="connsiteY37" fmla="*/ 1522383 h 3160587"/>
                <a:gd name="connsiteX38" fmla="*/ 935355 w 1142589"/>
                <a:gd name="connsiteY38" fmla="*/ 1357922 h 3160587"/>
                <a:gd name="connsiteX39" fmla="*/ 961669 w 1142589"/>
                <a:gd name="connsiteY39" fmla="*/ 1265825 h 3160587"/>
                <a:gd name="connsiteX40" fmla="*/ 1004771 w 1142589"/>
                <a:gd name="connsiteY40" fmla="*/ 1112616 h 3160587"/>
                <a:gd name="connsiteX41" fmla="*/ 1065375 w 1142589"/>
                <a:gd name="connsiteY41" fmla="*/ 960627 h 3160587"/>
                <a:gd name="connsiteX42" fmla="*/ 1126129 w 1142589"/>
                <a:gd name="connsiteY42" fmla="*/ 752708 h 3160587"/>
                <a:gd name="connsiteX43" fmla="*/ 1106394 w 1142589"/>
                <a:gd name="connsiteY43" fmla="*/ 509307 h 3160587"/>
                <a:gd name="connsiteX44" fmla="*/ 1142589 w 1142589"/>
                <a:gd name="connsiteY44" fmla="*/ 371694 h 3160587"/>
                <a:gd name="connsiteX45" fmla="*/ 1095677 w 1142589"/>
                <a:gd name="connsiteY45" fmla="*/ 232328 h 3160587"/>
                <a:gd name="connsiteX46" fmla="*/ 1070912 w 1142589"/>
                <a:gd name="connsiteY46" fmla="*/ 111326 h 3160587"/>
                <a:gd name="connsiteX47" fmla="*/ 1103119 w 1142589"/>
                <a:gd name="connsiteY47" fmla="*/ 0 h 3160587"/>
                <a:gd name="connsiteX48" fmla="*/ 527493 w 1142589"/>
                <a:gd name="connsiteY48" fmla="*/ 22504 h 3160587"/>
                <a:gd name="connsiteX0" fmla="*/ 527493 w 1161639"/>
                <a:gd name="connsiteY0" fmla="*/ 22504 h 3160587"/>
                <a:gd name="connsiteX1" fmla="*/ 613013 w 1161639"/>
                <a:gd name="connsiteY1" fmla="*/ 81709 h 3160587"/>
                <a:gd name="connsiteX2" fmla="*/ 652483 w 1161639"/>
                <a:gd name="connsiteY2" fmla="*/ 180386 h 3160587"/>
                <a:gd name="connsiteX3" fmla="*/ 672219 w 1161639"/>
                <a:gd name="connsiteY3" fmla="*/ 292219 h 3160587"/>
                <a:gd name="connsiteX4" fmla="*/ 685375 w 1161639"/>
                <a:gd name="connsiteY4" fmla="*/ 390895 h 3160587"/>
                <a:gd name="connsiteX5" fmla="*/ 665640 w 1161639"/>
                <a:gd name="connsiteY5" fmla="*/ 450101 h 3160587"/>
                <a:gd name="connsiteX6" fmla="*/ 685375 w 1161639"/>
                <a:gd name="connsiteY6" fmla="*/ 581669 h 3160587"/>
                <a:gd name="connsiteX7" fmla="*/ 705111 w 1161639"/>
                <a:gd name="connsiteY7" fmla="*/ 811914 h 3160587"/>
                <a:gd name="connsiteX8" fmla="*/ 691954 w 1161639"/>
                <a:gd name="connsiteY8" fmla="*/ 930325 h 3160587"/>
                <a:gd name="connsiteX9" fmla="*/ 665640 w 1161639"/>
                <a:gd name="connsiteY9" fmla="*/ 1101364 h 3160587"/>
                <a:gd name="connsiteX10" fmla="*/ 626170 w 1161639"/>
                <a:gd name="connsiteY10" fmla="*/ 1246089 h 3160587"/>
                <a:gd name="connsiteX11" fmla="*/ 573542 w 1161639"/>
                <a:gd name="connsiteY11" fmla="*/ 1417128 h 3160587"/>
                <a:gd name="connsiteX12" fmla="*/ 527493 w 1161639"/>
                <a:gd name="connsiteY12" fmla="*/ 1561853 h 3160587"/>
                <a:gd name="connsiteX13" fmla="*/ 513651 w 1161639"/>
                <a:gd name="connsiteY13" fmla="*/ 1583466 h 3160587"/>
                <a:gd name="connsiteX14" fmla="*/ 498055 w 1161639"/>
                <a:gd name="connsiteY14" fmla="*/ 1819782 h 3160587"/>
                <a:gd name="connsiteX15" fmla="*/ 514336 w 1161639"/>
                <a:gd name="connsiteY15" fmla="*/ 1996029 h 3160587"/>
                <a:gd name="connsiteX16" fmla="*/ 527493 w 1161639"/>
                <a:gd name="connsiteY16" fmla="*/ 2160489 h 3160587"/>
                <a:gd name="connsiteX17" fmla="*/ 523327 w 1161639"/>
                <a:gd name="connsiteY17" fmla="*/ 2264442 h 3160587"/>
                <a:gd name="connsiteX18" fmla="*/ 486981 w 1161639"/>
                <a:gd name="connsiteY18" fmla="*/ 2375699 h 3160587"/>
                <a:gd name="connsiteX19" fmla="*/ 422239 w 1161639"/>
                <a:gd name="connsiteY19" fmla="*/ 2535459 h 3160587"/>
                <a:gd name="connsiteX20" fmla="*/ 270935 w 1161639"/>
                <a:gd name="connsiteY20" fmla="*/ 2739390 h 3160587"/>
                <a:gd name="connsiteX21" fmla="*/ 165680 w 1161639"/>
                <a:gd name="connsiteY21" fmla="*/ 2890694 h 3160587"/>
                <a:gd name="connsiteX22" fmla="*/ 77214 w 1161639"/>
                <a:gd name="connsiteY22" fmla="*/ 3009790 h 3160587"/>
                <a:gd name="connsiteX23" fmla="*/ 0 w 1161639"/>
                <a:gd name="connsiteY23" fmla="*/ 3156599 h 3160587"/>
                <a:gd name="connsiteX24" fmla="*/ 1066924 w 1161639"/>
                <a:gd name="connsiteY24" fmla="*/ 3160587 h 3160587"/>
                <a:gd name="connsiteX25" fmla="*/ 909042 w 1161639"/>
                <a:gd name="connsiteY25" fmla="*/ 3061732 h 3160587"/>
                <a:gd name="connsiteX26" fmla="*/ 803787 w 1161639"/>
                <a:gd name="connsiteY26" fmla="*/ 2870958 h 3160587"/>
                <a:gd name="connsiteX27" fmla="*/ 751160 w 1161639"/>
                <a:gd name="connsiteY27" fmla="*/ 2759125 h 3160587"/>
                <a:gd name="connsiteX28" fmla="*/ 847246 w 1161639"/>
                <a:gd name="connsiteY28" fmla="*/ 2633957 h 3160587"/>
                <a:gd name="connsiteX29" fmla="*/ 843436 w 1161639"/>
                <a:gd name="connsiteY29" fmla="*/ 2513641 h 3160587"/>
                <a:gd name="connsiteX30" fmla="*/ 849151 w 1161639"/>
                <a:gd name="connsiteY30" fmla="*/ 2423091 h 3160587"/>
                <a:gd name="connsiteX31" fmla="*/ 892431 w 1161639"/>
                <a:gd name="connsiteY31" fmla="*/ 2305214 h 3160587"/>
                <a:gd name="connsiteX32" fmla="*/ 965657 w 1161639"/>
                <a:gd name="connsiteY32" fmla="*/ 2193381 h 3160587"/>
                <a:gd name="connsiteX33" fmla="*/ 1040610 w 1161639"/>
                <a:gd name="connsiteY33" fmla="*/ 2074970 h 3160587"/>
                <a:gd name="connsiteX34" fmla="*/ 1066924 w 1161639"/>
                <a:gd name="connsiteY34" fmla="*/ 1956558 h 3160587"/>
                <a:gd name="connsiteX35" fmla="*/ 1060345 w 1161639"/>
                <a:gd name="connsiteY35" fmla="*/ 1824990 h 3160587"/>
                <a:gd name="connsiteX36" fmla="*/ 1014296 w 1161639"/>
                <a:gd name="connsiteY36" fmla="*/ 1700000 h 3160587"/>
                <a:gd name="connsiteX37" fmla="*/ 961669 w 1161639"/>
                <a:gd name="connsiteY37" fmla="*/ 1522383 h 3160587"/>
                <a:gd name="connsiteX38" fmla="*/ 935355 w 1161639"/>
                <a:gd name="connsiteY38" fmla="*/ 1357922 h 3160587"/>
                <a:gd name="connsiteX39" fmla="*/ 961669 w 1161639"/>
                <a:gd name="connsiteY39" fmla="*/ 1265825 h 3160587"/>
                <a:gd name="connsiteX40" fmla="*/ 1004771 w 1161639"/>
                <a:gd name="connsiteY40" fmla="*/ 1112616 h 3160587"/>
                <a:gd name="connsiteX41" fmla="*/ 1065375 w 1161639"/>
                <a:gd name="connsiteY41" fmla="*/ 960627 h 3160587"/>
                <a:gd name="connsiteX42" fmla="*/ 1126129 w 1161639"/>
                <a:gd name="connsiteY42" fmla="*/ 752708 h 3160587"/>
                <a:gd name="connsiteX43" fmla="*/ 1161639 w 1161639"/>
                <a:gd name="connsiteY43" fmla="*/ 556932 h 3160587"/>
                <a:gd name="connsiteX44" fmla="*/ 1142589 w 1161639"/>
                <a:gd name="connsiteY44" fmla="*/ 371694 h 3160587"/>
                <a:gd name="connsiteX45" fmla="*/ 1095677 w 1161639"/>
                <a:gd name="connsiteY45" fmla="*/ 232328 h 3160587"/>
                <a:gd name="connsiteX46" fmla="*/ 1070912 w 1161639"/>
                <a:gd name="connsiteY46" fmla="*/ 111326 h 3160587"/>
                <a:gd name="connsiteX47" fmla="*/ 1103119 w 1161639"/>
                <a:gd name="connsiteY47" fmla="*/ 0 h 3160587"/>
                <a:gd name="connsiteX48" fmla="*/ 527493 w 1161639"/>
                <a:gd name="connsiteY48" fmla="*/ 22504 h 3160587"/>
                <a:gd name="connsiteX0" fmla="*/ 527493 w 1161639"/>
                <a:gd name="connsiteY0" fmla="*/ 22504 h 3160587"/>
                <a:gd name="connsiteX1" fmla="*/ 613013 w 1161639"/>
                <a:gd name="connsiteY1" fmla="*/ 81709 h 3160587"/>
                <a:gd name="connsiteX2" fmla="*/ 652483 w 1161639"/>
                <a:gd name="connsiteY2" fmla="*/ 180386 h 3160587"/>
                <a:gd name="connsiteX3" fmla="*/ 672219 w 1161639"/>
                <a:gd name="connsiteY3" fmla="*/ 292219 h 3160587"/>
                <a:gd name="connsiteX4" fmla="*/ 685375 w 1161639"/>
                <a:gd name="connsiteY4" fmla="*/ 390895 h 3160587"/>
                <a:gd name="connsiteX5" fmla="*/ 665640 w 1161639"/>
                <a:gd name="connsiteY5" fmla="*/ 450101 h 3160587"/>
                <a:gd name="connsiteX6" fmla="*/ 685375 w 1161639"/>
                <a:gd name="connsiteY6" fmla="*/ 581669 h 3160587"/>
                <a:gd name="connsiteX7" fmla="*/ 705111 w 1161639"/>
                <a:gd name="connsiteY7" fmla="*/ 811914 h 3160587"/>
                <a:gd name="connsiteX8" fmla="*/ 691954 w 1161639"/>
                <a:gd name="connsiteY8" fmla="*/ 930325 h 3160587"/>
                <a:gd name="connsiteX9" fmla="*/ 665640 w 1161639"/>
                <a:gd name="connsiteY9" fmla="*/ 1101364 h 3160587"/>
                <a:gd name="connsiteX10" fmla="*/ 626170 w 1161639"/>
                <a:gd name="connsiteY10" fmla="*/ 1246089 h 3160587"/>
                <a:gd name="connsiteX11" fmla="*/ 573542 w 1161639"/>
                <a:gd name="connsiteY11" fmla="*/ 1417128 h 3160587"/>
                <a:gd name="connsiteX12" fmla="*/ 527493 w 1161639"/>
                <a:gd name="connsiteY12" fmla="*/ 1561853 h 3160587"/>
                <a:gd name="connsiteX13" fmla="*/ 513651 w 1161639"/>
                <a:gd name="connsiteY13" fmla="*/ 1583466 h 3160587"/>
                <a:gd name="connsiteX14" fmla="*/ 498055 w 1161639"/>
                <a:gd name="connsiteY14" fmla="*/ 1819782 h 3160587"/>
                <a:gd name="connsiteX15" fmla="*/ 514336 w 1161639"/>
                <a:gd name="connsiteY15" fmla="*/ 1996029 h 3160587"/>
                <a:gd name="connsiteX16" fmla="*/ 527493 w 1161639"/>
                <a:gd name="connsiteY16" fmla="*/ 2160489 h 3160587"/>
                <a:gd name="connsiteX17" fmla="*/ 523327 w 1161639"/>
                <a:gd name="connsiteY17" fmla="*/ 2264442 h 3160587"/>
                <a:gd name="connsiteX18" fmla="*/ 486981 w 1161639"/>
                <a:gd name="connsiteY18" fmla="*/ 2375699 h 3160587"/>
                <a:gd name="connsiteX19" fmla="*/ 422239 w 1161639"/>
                <a:gd name="connsiteY19" fmla="*/ 2535459 h 3160587"/>
                <a:gd name="connsiteX20" fmla="*/ 270935 w 1161639"/>
                <a:gd name="connsiteY20" fmla="*/ 2739390 h 3160587"/>
                <a:gd name="connsiteX21" fmla="*/ 165680 w 1161639"/>
                <a:gd name="connsiteY21" fmla="*/ 2890694 h 3160587"/>
                <a:gd name="connsiteX22" fmla="*/ 77214 w 1161639"/>
                <a:gd name="connsiteY22" fmla="*/ 3009790 h 3160587"/>
                <a:gd name="connsiteX23" fmla="*/ 0 w 1161639"/>
                <a:gd name="connsiteY23" fmla="*/ 3156599 h 3160587"/>
                <a:gd name="connsiteX24" fmla="*/ 1066924 w 1161639"/>
                <a:gd name="connsiteY24" fmla="*/ 3160587 h 3160587"/>
                <a:gd name="connsiteX25" fmla="*/ 909042 w 1161639"/>
                <a:gd name="connsiteY25" fmla="*/ 3061732 h 3160587"/>
                <a:gd name="connsiteX26" fmla="*/ 803787 w 1161639"/>
                <a:gd name="connsiteY26" fmla="*/ 2870958 h 3160587"/>
                <a:gd name="connsiteX27" fmla="*/ 751160 w 1161639"/>
                <a:gd name="connsiteY27" fmla="*/ 2759125 h 3160587"/>
                <a:gd name="connsiteX28" fmla="*/ 847246 w 1161639"/>
                <a:gd name="connsiteY28" fmla="*/ 2633957 h 3160587"/>
                <a:gd name="connsiteX29" fmla="*/ 843436 w 1161639"/>
                <a:gd name="connsiteY29" fmla="*/ 2513641 h 3160587"/>
                <a:gd name="connsiteX30" fmla="*/ 849151 w 1161639"/>
                <a:gd name="connsiteY30" fmla="*/ 2423091 h 3160587"/>
                <a:gd name="connsiteX31" fmla="*/ 892431 w 1161639"/>
                <a:gd name="connsiteY31" fmla="*/ 2305214 h 3160587"/>
                <a:gd name="connsiteX32" fmla="*/ 965657 w 1161639"/>
                <a:gd name="connsiteY32" fmla="*/ 2193381 h 3160587"/>
                <a:gd name="connsiteX33" fmla="*/ 1040610 w 1161639"/>
                <a:gd name="connsiteY33" fmla="*/ 2074970 h 3160587"/>
                <a:gd name="connsiteX34" fmla="*/ 1066924 w 1161639"/>
                <a:gd name="connsiteY34" fmla="*/ 1956558 h 3160587"/>
                <a:gd name="connsiteX35" fmla="*/ 1060345 w 1161639"/>
                <a:gd name="connsiteY35" fmla="*/ 1824990 h 3160587"/>
                <a:gd name="connsiteX36" fmla="*/ 1014296 w 1161639"/>
                <a:gd name="connsiteY36" fmla="*/ 1700000 h 3160587"/>
                <a:gd name="connsiteX37" fmla="*/ 961669 w 1161639"/>
                <a:gd name="connsiteY37" fmla="*/ 1522383 h 3160587"/>
                <a:gd name="connsiteX38" fmla="*/ 935355 w 1161639"/>
                <a:gd name="connsiteY38" fmla="*/ 1357922 h 3160587"/>
                <a:gd name="connsiteX39" fmla="*/ 961669 w 1161639"/>
                <a:gd name="connsiteY39" fmla="*/ 1265825 h 3160587"/>
                <a:gd name="connsiteX40" fmla="*/ 1004771 w 1161639"/>
                <a:gd name="connsiteY40" fmla="*/ 1112616 h 3160587"/>
                <a:gd name="connsiteX41" fmla="*/ 1065375 w 1161639"/>
                <a:gd name="connsiteY41" fmla="*/ 960627 h 3160587"/>
                <a:gd name="connsiteX42" fmla="*/ 1143274 w 1161639"/>
                <a:gd name="connsiteY42" fmla="*/ 773663 h 3160587"/>
                <a:gd name="connsiteX43" fmla="*/ 1161639 w 1161639"/>
                <a:gd name="connsiteY43" fmla="*/ 556932 h 3160587"/>
                <a:gd name="connsiteX44" fmla="*/ 1142589 w 1161639"/>
                <a:gd name="connsiteY44" fmla="*/ 371694 h 3160587"/>
                <a:gd name="connsiteX45" fmla="*/ 1095677 w 1161639"/>
                <a:gd name="connsiteY45" fmla="*/ 232328 h 3160587"/>
                <a:gd name="connsiteX46" fmla="*/ 1070912 w 1161639"/>
                <a:gd name="connsiteY46" fmla="*/ 111326 h 3160587"/>
                <a:gd name="connsiteX47" fmla="*/ 1103119 w 1161639"/>
                <a:gd name="connsiteY47" fmla="*/ 0 h 3160587"/>
                <a:gd name="connsiteX48" fmla="*/ 527493 w 1161639"/>
                <a:gd name="connsiteY48" fmla="*/ 22504 h 3160587"/>
                <a:gd name="connsiteX0" fmla="*/ 527493 w 1161639"/>
                <a:gd name="connsiteY0" fmla="*/ 22504 h 3160587"/>
                <a:gd name="connsiteX1" fmla="*/ 613013 w 1161639"/>
                <a:gd name="connsiteY1" fmla="*/ 81709 h 3160587"/>
                <a:gd name="connsiteX2" fmla="*/ 652483 w 1161639"/>
                <a:gd name="connsiteY2" fmla="*/ 180386 h 3160587"/>
                <a:gd name="connsiteX3" fmla="*/ 672219 w 1161639"/>
                <a:gd name="connsiteY3" fmla="*/ 292219 h 3160587"/>
                <a:gd name="connsiteX4" fmla="*/ 685375 w 1161639"/>
                <a:gd name="connsiteY4" fmla="*/ 390895 h 3160587"/>
                <a:gd name="connsiteX5" fmla="*/ 665640 w 1161639"/>
                <a:gd name="connsiteY5" fmla="*/ 450101 h 3160587"/>
                <a:gd name="connsiteX6" fmla="*/ 685375 w 1161639"/>
                <a:gd name="connsiteY6" fmla="*/ 581669 h 3160587"/>
                <a:gd name="connsiteX7" fmla="*/ 705111 w 1161639"/>
                <a:gd name="connsiteY7" fmla="*/ 811914 h 3160587"/>
                <a:gd name="connsiteX8" fmla="*/ 691954 w 1161639"/>
                <a:gd name="connsiteY8" fmla="*/ 930325 h 3160587"/>
                <a:gd name="connsiteX9" fmla="*/ 665640 w 1161639"/>
                <a:gd name="connsiteY9" fmla="*/ 1101364 h 3160587"/>
                <a:gd name="connsiteX10" fmla="*/ 626170 w 1161639"/>
                <a:gd name="connsiteY10" fmla="*/ 1246089 h 3160587"/>
                <a:gd name="connsiteX11" fmla="*/ 573542 w 1161639"/>
                <a:gd name="connsiteY11" fmla="*/ 1417128 h 3160587"/>
                <a:gd name="connsiteX12" fmla="*/ 527493 w 1161639"/>
                <a:gd name="connsiteY12" fmla="*/ 1561853 h 3160587"/>
                <a:gd name="connsiteX13" fmla="*/ 513651 w 1161639"/>
                <a:gd name="connsiteY13" fmla="*/ 1583466 h 3160587"/>
                <a:gd name="connsiteX14" fmla="*/ 498055 w 1161639"/>
                <a:gd name="connsiteY14" fmla="*/ 1819782 h 3160587"/>
                <a:gd name="connsiteX15" fmla="*/ 514336 w 1161639"/>
                <a:gd name="connsiteY15" fmla="*/ 1996029 h 3160587"/>
                <a:gd name="connsiteX16" fmla="*/ 527493 w 1161639"/>
                <a:gd name="connsiteY16" fmla="*/ 2160489 h 3160587"/>
                <a:gd name="connsiteX17" fmla="*/ 523327 w 1161639"/>
                <a:gd name="connsiteY17" fmla="*/ 2264442 h 3160587"/>
                <a:gd name="connsiteX18" fmla="*/ 486981 w 1161639"/>
                <a:gd name="connsiteY18" fmla="*/ 2375699 h 3160587"/>
                <a:gd name="connsiteX19" fmla="*/ 422239 w 1161639"/>
                <a:gd name="connsiteY19" fmla="*/ 2535459 h 3160587"/>
                <a:gd name="connsiteX20" fmla="*/ 270935 w 1161639"/>
                <a:gd name="connsiteY20" fmla="*/ 2739390 h 3160587"/>
                <a:gd name="connsiteX21" fmla="*/ 165680 w 1161639"/>
                <a:gd name="connsiteY21" fmla="*/ 2890694 h 3160587"/>
                <a:gd name="connsiteX22" fmla="*/ 77214 w 1161639"/>
                <a:gd name="connsiteY22" fmla="*/ 3009790 h 3160587"/>
                <a:gd name="connsiteX23" fmla="*/ 0 w 1161639"/>
                <a:gd name="connsiteY23" fmla="*/ 3156599 h 3160587"/>
                <a:gd name="connsiteX24" fmla="*/ 1066924 w 1161639"/>
                <a:gd name="connsiteY24" fmla="*/ 3160587 h 3160587"/>
                <a:gd name="connsiteX25" fmla="*/ 909042 w 1161639"/>
                <a:gd name="connsiteY25" fmla="*/ 3061732 h 3160587"/>
                <a:gd name="connsiteX26" fmla="*/ 803787 w 1161639"/>
                <a:gd name="connsiteY26" fmla="*/ 2870958 h 3160587"/>
                <a:gd name="connsiteX27" fmla="*/ 751160 w 1161639"/>
                <a:gd name="connsiteY27" fmla="*/ 2759125 h 3160587"/>
                <a:gd name="connsiteX28" fmla="*/ 847246 w 1161639"/>
                <a:gd name="connsiteY28" fmla="*/ 2633957 h 3160587"/>
                <a:gd name="connsiteX29" fmla="*/ 843436 w 1161639"/>
                <a:gd name="connsiteY29" fmla="*/ 2513641 h 3160587"/>
                <a:gd name="connsiteX30" fmla="*/ 849151 w 1161639"/>
                <a:gd name="connsiteY30" fmla="*/ 2423091 h 3160587"/>
                <a:gd name="connsiteX31" fmla="*/ 892431 w 1161639"/>
                <a:gd name="connsiteY31" fmla="*/ 2305214 h 3160587"/>
                <a:gd name="connsiteX32" fmla="*/ 965657 w 1161639"/>
                <a:gd name="connsiteY32" fmla="*/ 2193381 h 3160587"/>
                <a:gd name="connsiteX33" fmla="*/ 1040610 w 1161639"/>
                <a:gd name="connsiteY33" fmla="*/ 2074970 h 3160587"/>
                <a:gd name="connsiteX34" fmla="*/ 1066924 w 1161639"/>
                <a:gd name="connsiteY34" fmla="*/ 1956558 h 3160587"/>
                <a:gd name="connsiteX35" fmla="*/ 1060345 w 1161639"/>
                <a:gd name="connsiteY35" fmla="*/ 1824990 h 3160587"/>
                <a:gd name="connsiteX36" fmla="*/ 1014296 w 1161639"/>
                <a:gd name="connsiteY36" fmla="*/ 1700000 h 3160587"/>
                <a:gd name="connsiteX37" fmla="*/ 961669 w 1161639"/>
                <a:gd name="connsiteY37" fmla="*/ 1522383 h 3160587"/>
                <a:gd name="connsiteX38" fmla="*/ 935355 w 1161639"/>
                <a:gd name="connsiteY38" fmla="*/ 1357922 h 3160587"/>
                <a:gd name="connsiteX39" fmla="*/ 961669 w 1161639"/>
                <a:gd name="connsiteY39" fmla="*/ 1265825 h 3160587"/>
                <a:gd name="connsiteX40" fmla="*/ 1004771 w 1161639"/>
                <a:gd name="connsiteY40" fmla="*/ 1112616 h 3160587"/>
                <a:gd name="connsiteX41" fmla="*/ 1105380 w 1161639"/>
                <a:gd name="connsiteY41" fmla="*/ 1012062 h 3160587"/>
                <a:gd name="connsiteX42" fmla="*/ 1143274 w 1161639"/>
                <a:gd name="connsiteY42" fmla="*/ 773663 h 3160587"/>
                <a:gd name="connsiteX43" fmla="*/ 1161639 w 1161639"/>
                <a:gd name="connsiteY43" fmla="*/ 556932 h 3160587"/>
                <a:gd name="connsiteX44" fmla="*/ 1142589 w 1161639"/>
                <a:gd name="connsiteY44" fmla="*/ 371694 h 3160587"/>
                <a:gd name="connsiteX45" fmla="*/ 1095677 w 1161639"/>
                <a:gd name="connsiteY45" fmla="*/ 232328 h 3160587"/>
                <a:gd name="connsiteX46" fmla="*/ 1070912 w 1161639"/>
                <a:gd name="connsiteY46" fmla="*/ 111326 h 3160587"/>
                <a:gd name="connsiteX47" fmla="*/ 1103119 w 1161639"/>
                <a:gd name="connsiteY47" fmla="*/ 0 h 3160587"/>
                <a:gd name="connsiteX48" fmla="*/ 527493 w 1161639"/>
                <a:gd name="connsiteY48" fmla="*/ 22504 h 3160587"/>
                <a:gd name="connsiteX0" fmla="*/ 527493 w 1161639"/>
                <a:gd name="connsiteY0" fmla="*/ 22504 h 3160587"/>
                <a:gd name="connsiteX1" fmla="*/ 613013 w 1161639"/>
                <a:gd name="connsiteY1" fmla="*/ 81709 h 3160587"/>
                <a:gd name="connsiteX2" fmla="*/ 652483 w 1161639"/>
                <a:gd name="connsiteY2" fmla="*/ 180386 h 3160587"/>
                <a:gd name="connsiteX3" fmla="*/ 672219 w 1161639"/>
                <a:gd name="connsiteY3" fmla="*/ 292219 h 3160587"/>
                <a:gd name="connsiteX4" fmla="*/ 685375 w 1161639"/>
                <a:gd name="connsiteY4" fmla="*/ 390895 h 3160587"/>
                <a:gd name="connsiteX5" fmla="*/ 665640 w 1161639"/>
                <a:gd name="connsiteY5" fmla="*/ 450101 h 3160587"/>
                <a:gd name="connsiteX6" fmla="*/ 685375 w 1161639"/>
                <a:gd name="connsiteY6" fmla="*/ 581669 h 3160587"/>
                <a:gd name="connsiteX7" fmla="*/ 705111 w 1161639"/>
                <a:gd name="connsiteY7" fmla="*/ 811914 h 3160587"/>
                <a:gd name="connsiteX8" fmla="*/ 691954 w 1161639"/>
                <a:gd name="connsiteY8" fmla="*/ 930325 h 3160587"/>
                <a:gd name="connsiteX9" fmla="*/ 665640 w 1161639"/>
                <a:gd name="connsiteY9" fmla="*/ 1101364 h 3160587"/>
                <a:gd name="connsiteX10" fmla="*/ 626170 w 1161639"/>
                <a:gd name="connsiteY10" fmla="*/ 1246089 h 3160587"/>
                <a:gd name="connsiteX11" fmla="*/ 573542 w 1161639"/>
                <a:gd name="connsiteY11" fmla="*/ 1417128 h 3160587"/>
                <a:gd name="connsiteX12" fmla="*/ 527493 w 1161639"/>
                <a:gd name="connsiteY12" fmla="*/ 1561853 h 3160587"/>
                <a:gd name="connsiteX13" fmla="*/ 513651 w 1161639"/>
                <a:gd name="connsiteY13" fmla="*/ 1583466 h 3160587"/>
                <a:gd name="connsiteX14" fmla="*/ 498055 w 1161639"/>
                <a:gd name="connsiteY14" fmla="*/ 1819782 h 3160587"/>
                <a:gd name="connsiteX15" fmla="*/ 514336 w 1161639"/>
                <a:gd name="connsiteY15" fmla="*/ 1996029 h 3160587"/>
                <a:gd name="connsiteX16" fmla="*/ 527493 w 1161639"/>
                <a:gd name="connsiteY16" fmla="*/ 2160489 h 3160587"/>
                <a:gd name="connsiteX17" fmla="*/ 523327 w 1161639"/>
                <a:gd name="connsiteY17" fmla="*/ 2264442 h 3160587"/>
                <a:gd name="connsiteX18" fmla="*/ 486981 w 1161639"/>
                <a:gd name="connsiteY18" fmla="*/ 2375699 h 3160587"/>
                <a:gd name="connsiteX19" fmla="*/ 422239 w 1161639"/>
                <a:gd name="connsiteY19" fmla="*/ 2535459 h 3160587"/>
                <a:gd name="connsiteX20" fmla="*/ 270935 w 1161639"/>
                <a:gd name="connsiteY20" fmla="*/ 2739390 h 3160587"/>
                <a:gd name="connsiteX21" fmla="*/ 165680 w 1161639"/>
                <a:gd name="connsiteY21" fmla="*/ 2890694 h 3160587"/>
                <a:gd name="connsiteX22" fmla="*/ 77214 w 1161639"/>
                <a:gd name="connsiteY22" fmla="*/ 3009790 h 3160587"/>
                <a:gd name="connsiteX23" fmla="*/ 0 w 1161639"/>
                <a:gd name="connsiteY23" fmla="*/ 3156599 h 3160587"/>
                <a:gd name="connsiteX24" fmla="*/ 1066924 w 1161639"/>
                <a:gd name="connsiteY24" fmla="*/ 3160587 h 3160587"/>
                <a:gd name="connsiteX25" fmla="*/ 909042 w 1161639"/>
                <a:gd name="connsiteY25" fmla="*/ 3061732 h 3160587"/>
                <a:gd name="connsiteX26" fmla="*/ 803787 w 1161639"/>
                <a:gd name="connsiteY26" fmla="*/ 2870958 h 3160587"/>
                <a:gd name="connsiteX27" fmla="*/ 751160 w 1161639"/>
                <a:gd name="connsiteY27" fmla="*/ 2759125 h 3160587"/>
                <a:gd name="connsiteX28" fmla="*/ 847246 w 1161639"/>
                <a:gd name="connsiteY28" fmla="*/ 2633957 h 3160587"/>
                <a:gd name="connsiteX29" fmla="*/ 843436 w 1161639"/>
                <a:gd name="connsiteY29" fmla="*/ 2513641 h 3160587"/>
                <a:gd name="connsiteX30" fmla="*/ 849151 w 1161639"/>
                <a:gd name="connsiteY30" fmla="*/ 2423091 h 3160587"/>
                <a:gd name="connsiteX31" fmla="*/ 892431 w 1161639"/>
                <a:gd name="connsiteY31" fmla="*/ 2305214 h 3160587"/>
                <a:gd name="connsiteX32" fmla="*/ 965657 w 1161639"/>
                <a:gd name="connsiteY32" fmla="*/ 2193381 h 3160587"/>
                <a:gd name="connsiteX33" fmla="*/ 1040610 w 1161639"/>
                <a:gd name="connsiteY33" fmla="*/ 2074970 h 3160587"/>
                <a:gd name="connsiteX34" fmla="*/ 1066924 w 1161639"/>
                <a:gd name="connsiteY34" fmla="*/ 1956558 h 3160587"/>
                <a:gd name="connsiteX35" fmla="*/ 1060345 w 1161639"/>
                <a:gd name="connsiteY35" fmla="*/ 1824990 h 3160587"/>
                <a:gd name="connsiteX36" fmla="*/ 1014296 w 1161639"/>
                <a:gd name="connsiteY36" fmla="*/ 1700000 h 3160587"/>
                <a:gd name="connsiteX37" fmla="*/ 961669 w 1161639"/>
                <a:gd name="connsiteY37" fmla="*/ 1522383 h 3160587"/>
                <a:gd name="connsiteX38" fmla="*/ 935355 w 1161639"/>
                <a:gd name="connsiteY38" fmla="*/ 1357922 h 3160587"/>
                <a:gd name="connsiteX39" fmla="*/ 961669 w 1161639"/>
                <a:gd name="connsiteY39" fmla="*/ 1265825 h 3160587"/>
                <a:gd name="connsiteX40" fmla="*/ 1086686 w 1161639"/>
                <a:gd name="connsiteY40" fmla="*/ 1171671 h 3160587"/>
                <a:gd name="connsiteX41" fmla="*/ 1105380 w 1161639"/>
                <a:gd name="connsiteY41" fmla="*/ 1012062 h 3160587"/>
                <a:gd name="connsiteX42" fmla="*/ 1143274 w 1161639"/>
                <a:gd name="connsiteY42" fmla="*/ 773663 h 3160587"/>
                <a:gd name="connsiteX43" fmla="*/ 1161639 w 1161639"/>
                <a:gd name="connsiteY43" fmla="*/ 556932 h 3160587"/>
                <a:gd name="connsiteX44" fmla="*/ 1142589 w 1161639"/>
                <a:gd name="connsiteY44" fmla="*/ 371694 h 3160587"/>
                <a:gd name="connsiteX45" fmla="*/ 1095677 w 1161639"/>
                <a:gd name="connsiteY45" fmla="*/ 232328 h 3160587"/>
                <a:gd name="connsiteX46" fmla="*/ 1070912 w 1161639"/>
                <a:gd name="connsiteY46" fmla="*/ 111326 h 3160587"/>
                <a:gd name="connsiteX47" fmla="*/ 1103119 w 1161639"/>
                <a:gd name="connsiteY47" fmla="*/ 0 h 3160587"/>
                <a:gd name="connsiteX48" fmla="*/ 527493 w 1161639"/>
                <a:gd name="connsiteY48" fmla="*/ 22504 h 3160587"/>
                <a:gd name="connsiteX0" fmla="*/ 649413 w 1161639"/>
                <a:gd name="connsiteY0" fmla="*/ 1549 h 3160587"/>
                <a:gd name="connsiteX1" fmla="*/ 613013 w 1161639"/>
                <a:gd name="connsiteY1" fmla="*/ 81709 h 3160587"/>
                <a:gd name="connsiteX2" fmla="*/ 652483 w 1161639"/>
                <a:gd name="connsiteY2" fmla="*/ 180386 h 3160587"/>
                <a:gd name="connsiteX3" fmla="*/ 672219 w 1161639"/>
                <a:gd name="connsiteY3" fmla="*/ 292219 h 3160587"/>
                <a:gd name="connsiteX4" fmla="*/ 685375 w 1161639"/>
                <a:gd name="connsiteY4" fmla="*/ 390895 h 3160587"/>
                <a:gd name="connsiteX5" fmla="*/ 665640 w 1161639"/>
                <a:gd name="connsiteY5" fmla="*/ 450101 h 3160587"/>
                <a:gd name="connsiteX6" fmla="*/ 685375 w 1161639"/>
                <a:gd name="connsiteY6" fmla="*/ 581669 h 3160587"/>
                <a:gd name="connsiteX7" fmla="*/ 705111 w 1161639"/>
                <a:gd name="connsiteY7" fmla="*/ 811914 h 3160587"/>
                <a:gd name="connsiteX8" fmla="*/ 691954 w 1161639"/>
                <a:gd name="connsiteY8" fmla="*/ 930325 h 3160587"/>
                <a:gd name="connsiteX9" fmla="*/ 665640 w 1161639"/>
                <a:gd name="connsiteY9" fmla="*/ 1101364 h 3160587"/>
                <a:gd name="connsiteX10" fmla="*/ 626170 w 1161639"/>
                <a:gd name="connsiteY10" fmla="*/ 1246089 h 3160587"/>
                <a:gd name="connsiteX11" fmla="*/ 573542 w 1161639"/>
                <a:gd name="connsiteY11" fmla="*/ 1417128 h 3160587"/>
                <a:gd name="connsiteX12" fmla="*/ 527493 w 1161639"/>
                <a:gd name="connsiteY12" fmla="*/ 1561853 h 3160587"/>
                <a:gd name="connsiteX13" fmla="*/ 513651 w 1161639"/>
                <a:gd name="connsiteY13" fmla="*/ 1583466 h 3160587"/>
                <a:gd name="connsiteX14" fmla="*/ 498055 w 1161639"/>
                <a:gd name="connsiteY14" fmla="*/ 1819782 h 3160587"/>
                <a:gd name="connsiteX15" fmla="*/ 514336 w 1161639"/>
                <a:gd name="connsiteY15" fmla="*/ 1996029 h 3160587"/>
                <a:gd name="connsiteX16" fmla="*/ 527493 w 1161639"/>
                <a:gd name="connsiteY16" fmla="*/ 2160489 h 3160587"/>
                <a:gd name="connsiteX17" fmla="*/ 523327 w 1161639"/>
                <a:gd name="connsiteY17" fmla="*/ 2264442 h 3160587"/>
                <a:gd name="connsiteX18" fmla="*/ 486981 w 1161639"/>
                <a:gd name="connsiteY18" fmla="*/ 2375699 h 3160587"/>
                <a:gd name="connsiteX19" fmla="*/ 422239 w 1161639"/>
                <a:gd name="connsiteY19" fmla="*/ 2535459 h 3160587"/>
                <a:gd name="connsiteX20" fmla="*/ 270935 w 1161639"/>
                <a:gd name="connsiteY20" fmla="*/ 2739390 h 3160587"/>
                <a:gd name="connsiteX21" fmla="*/ 165680 w 1161639"/>
                <a:gd name="connsiteY21" fmla="*/ 2890694 h 3160587"/>
                <a:gd name="connsiteX22" fmla="*/ 77214 w 1161639"/>
                <a:gd name="connsiteY22" fmla="*/ 3009790 h 3160587"/>
                <a:gd name="connsiteX23" fmla="*/ 0 w 1161639"/>
                <a:gd name="connsiteY23" fmla="*/ 3156599 h 3160587"/>
                <a:gd name="connsiteX24" fmla="*/ 1066924 w 1161639"/>
                <a:gd name="connsiteY24" fmla="*/ 3160587 h 3160587"/>
                <a:gd name="connsiteX25" fmla="*/ 909042 w 1161639"/>
                <a:gd name="connsiteY25" fmla="*/ 3061732 h 3160587"/>
                <a:gd name="connsiteX26" fmla="*/ 803787 w 1161639"/>
                <a:gd name="connsiteY26" fmla="*/ 2870958 h 3160587"/>
                <a:gd name="connsiteX27" fmla="*/ 751160 w 1161639"/>
                <a:gd name="connsiteY27" fmla="*/ 2759125 h 3160587"/>
                <a:gd name="connsiteX28" fmla="*/ 847246 w 1161639"/>
                <a:gd name="connsiteY28" fmla="*/ 2633957 h 3160587"/>
                <a:gd name="connsiteX29" fmla="*/ 843436 w 1161639"/>
                <a:gd name="connsiteY29" fmla="*/ 2513641 h 3160587"/>
                <a:gd name="connsiteX30" fmla="*/ 849151 w 1161639"/>
                <a:gd name="connsiteY30" fmla="*/ 2423091 h 3160587"/>
                <a:gd name="connsiteX31" fmla="*/ 892431 w 1161639"/>
                <a:gd name="connsiteY31" fmla="*/ 2305214 h 3160587"/>
                <a:gd name="connsiteX32" fmla="*/ 965657 w 1161639"/>
                <a:gd name="connsiteY32" fmla="*/ 2193381 h 3160587"/>
                <a:gd name="connsiteX33" fmla="*/ 1040610 w 1161639"/>
                <a:gd name="connsiteY33" fmla="*/ 2074970 h 3160587"/>
                <a:gd name="connsiteX34" fmla="*/ 1066924 w 1161639"/>
                <a:gd name="connsiteY34" fmla="*/ 1956558 h 3160587"/>
                <a:gd name="connsiteX35" fmla="*/ 1060345 w 1161639"/>
                <a:gd name="connsiteY35" fmla="*/ 1824990 h 3160587"/>
                <a:gd name="connsiteX36" fmla="*/ 1014296 w 1161639"/>
                <a:gd name="connsiteY36" fmla="*/ 1700000 h 3160587"/>
                <a:gd name="connsiteX37" fmla="*/ 961669 w 1161639"/>
                <a:gd name="connsiteY37" fmla="*/ 1522383 h 3160587"/>
                <a:gd name="connsiteX38" fmla="*/ 935355 w 1161639"/>
                <a:gd name="connsiteY38" fmla="*/ 1357922 h 3160587"/>
                <a:gd name="connsiteX39" fmla="*/ 961669 w 1161639"/>
                <a:gd name="connsiteY39" fmla="*/ 1265825 h 3160587"/>
                <a:gd name="connsiteX40" fmla="*/ 1086686 w 1161639"/>
                <a:gd name="connsiteY40" fmla="*/ 1171671 h 3160587"/>
                <a:gd name="connsiteX41" fmla="*/ 1105380 w 1161639"/>
                <a:gd name="connsiteY41" fmla="*/ 1012062 h 3160587"/>
                <a:gd name="connsiteX42" fmla="*/ 1143274 w 1161639"/>
                <a:gd name="connsiteY42" fmla="*/ 773663 h 3160587"/>
                <a:gd name="connsiteX43" fmla="*/ 1161639 w 1161639"/>
                <a:gd name="connsiteY43" fmla="*/ 556932 h 3160587"/>
                <a:gd name="connsiteX44" fmla="*/ 1142589 w 1161639"/>
                <a:gd name="connsiteY44" fmla="*/ 371694 h 3160587"/>
                <a:gd name="connsiteX45" fmla="*/ 1095677 w 1161639"/>
                <a:gd name="connsiteY45" fmla="*/ 232328 h 3160587"/>
                <a:gd name="connsiteX46" fmla="*/ 1070912 w 1161639"/>
                <a:gd name="connsiteY46" fmla="*/ 111326 h 3160587"/>
                <a:gd name="connsiteX47" fmla="*/ 1103119 w 1161639"/>
                <a:gd name="connsiteY47" fmla="*/ 0 h 3160587"/>
                <a:gd name="connsiteX48" fmla="*/ 649413 w 1161639"/>
                <a:gd name="connsiteY48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652483 w 1161639"/>
                <a:gd name="connsiteY2" fmla="*/ 180386 h 3160587"/>
                <a:gd name="connsiteX3" fmla="*/ 672219 w 1161639"/>
                <a:gd name="connsiteY3" fmla="*/ 292219 h 3160587"/>
                <a:gd name="connsiteX4" fmla="*/ 685375 w 1161639"/>
                <a:gd name="connsiteY4" fmla="*/ 390895 h 3160587"/>
                <a:gd name="connsiteX5" fmla="*/ 665640 w 1161639"/>
                <a:gd name="connsiteY5" fmla="*/ 450101 h 3160587"/>
                <a:gd name="connsiteX6" fmla="*/ 685375 w 1161639"/>
                <a:gd name="connsiteY6" fmla="*/ 581669 h 3160587"/>
                <a:gd name="connsiteX7" fmla="*/ 705111 w 1161639"/>
                <a:gd name="connsiteY7" fmla="*/ 811914 h 3160587"/>
                <a:gd name="connsiteX8" fmla="*/ 691954 w 1161639"/>
                <a:gd name="connsiteY8" fmla="*/ 930325 h 3160587"/>
                <a:gd name="connsiteX9" fmla="*/ 665640 w 1161639"/>
                <a:gd name="connsiteY9" fmla="*/ 1101364 h 3160587"/>
                <a:gd name="connsiteX10" fmla="*/ 626170 w 1161639"/>
                <a:gd name="connsiteY10" fmla="*/ 1246089 h 3160587"/>
                <a:gd name="connsiteX11" fmla="*/ 573542 w 1161639"/>
                <a:gd name="connsiteY11" fmla="*/ 1417128 h 3160587"/>
                <a:gd name="connsiteX12" fmla="*/ 527493 w 1161639"/>
                <a:gd name="connsiteY12" fmla="*/ 1561853 h 3160587"/>
                <a:gd name="connsiteX13" fmla="*/ 513651 w 1161639"/>
                <a:gd name="connsiteY13" fmla="*/ 1583466 h 3160587"/>
                <a:gd name="connsiteX14" fmla="*/ 498055 w 1161639"/>
                <a:gd name="connsiteY14" fmla="*/ 1819782 h 3160587"/>
                <a:gd name="connsiteX15" fmla="*/ 514336 w 1161639"/>
                <a:gd name="connsiteY15" fmla="*/ 1996029 h 3160587"/>
                <a:gd name="connsiteX16" fmla="*/ 527493 w 1161639"/>
                <a:gd name="connsiteY16" fmla="*/ 2160489 h 3160587"/>
                <a:gd name="connsiteX17" fmla="*/ 523327 w 1161639"/>
                <a:gd name="connsiteY17" fmla="*/ 2264442 h 3160587"/>
                <a:gd name="connsiteX18" fmla="*/ 486981 w 1161639"/>
                <a:gd name="connsiteY18" fmla="*/ 2375699 h 3160587"/>
                <a:gd name="connsiteX19" fmla="*/ 422239 w 1161639"/>
                <a:gd name="connsiteY19" fmla="*/ 2535459 h 3160587"/>
                <a:gd name="connsiteX20" fmla="*/ 270935 w 1161639"/>
                <a:gd name="connsiteY20" fmla="*/ 2739390 h 3160587"/>
                <a:gd name="connsiteX21" fmla="*/ 165680 w 1161639"/>
                <a:gd name="connsiteY21" fmla="*/ 2890694 h 3160587"/>
                <a:gd name="connsiteX22" fmla="*/ 77214 w 1161639"/>
                <a:gd name="connsiteY22" fmla="*/ 3009790 h 3160587"/>
                <a:gd name="connsiteX23" fmla="*/ 0 w 1161639"/>
                <a:gd name="connsiteY23" fmla="*/ 3156599 h 3160587"/>
                <a:gd name="connsiteX24" fmla="*/ 1066924 w 1161639"/>
                <a:gd name="connsiteY24" fmla="*/ 3160587 h 3160587"/>
                <a:gd name="connsiteX25" fmla="*/ 909042 w 1161639"/>
                <a:gd name="connsiteY25" fmla="*/ 3061732 h 3160587"/>
                <a:gd name="connsiteX26" fmla="*/ 803787 w 1161639"/>
                <a:gd name="connsiteY26" fmla="*/ 2870958 h 3160587"/>
                <a:gd name="connsiteX27" fmla="*/ 751160 w 1161639"/>
                <a:gd name="connsiteY27" fmla="*/ 2759125 h 3160587"/>
                <a:gd name="connsiteX28" fmla="*/ 847246 w 1161639"/>
                <a:gd name="connsiteY28" fmla="*/ 2633957 h 3160587"/>
                <a:gd name="connsiteX29" fmla="*/ 843436 w 1161639"/>
                <a:gd name="connsiteY29" fmla="*/ 2513641 h 3160587"/>
                <a:gd name="connsiteX30" fmla="*/ 849151 w 1161639"/>
                <a:gd name="connsiteY30" fmla="*/ 2423091 h 3160587"/>
                <a:gd name="connsiteX31" fmla="*/ 892431 w 1161639"/>
                <a:gd name="connsiteY31" fmla="*/ 2305214 h 3160587"/>
                <a:gd name="connsiteX32" fmla="*/ 965657 w 1161639"/>
                <a:gd name="connsiteY32" fmla="*/ 2193381 h 3160587"/>
                <a:gd name="connsiteX33" fmla="*/ 1040610 w 1161639"/>
                <a:gd name="connsiteY33" fmla="*/ 2074970 h 3160587"/>
                <a:gd name="connsiteX34" fmla="*/ 1066924 w 1161639"/>
                <a:gd name="connsiteY34" fmla="*/ 1956558 h 3160587"/>
                <a:gd name="connsiteX35" fmla="*/ 1060345 w 1161639"/>
                <a:gd name="connsiteY35" fmla="*/ 1824990 h 3160587"/>
                <a:gd name="connsiteX36" fmla="*/ 1014296 w 1161639"/>
                <a:gd name="connsiteY36" fmla="*/ 1700000 h 3160587"/>
                <a:gd name="connsiteX37" fmla="*/ 961669 w 1161639"/>
                <a:gd name="connsiteY37" fmla="*/ 1522383 h 3160587"/>
                <a:gd name="connsiteX38" fmla="*/ 935355 w 1161639"/>
                <a:gd name="connsiteY38" fmla="*/ 1357922 h 3160587"/>
                <a:gd name="connsiteX39" fmla="*/ 961669 w 1161639"/>
                <a:gd name="connsiteY39" fmla="*/ 1265825 h 3160587"/>
                <a:gd name="connsiteX40" fmla="*/ 1086686 w 1161639"/>
                <a:gd name="connsiteY40" fmla="*/ 1171671 h 3160587"/>
                <a:gd name="connsiteX41" fmla="*/ 1105380 w 1161639"/>
                <a:gd name="connsiteY41" fmla="*/ 1012062 h 3160587"/>
                <a:gd name="connsiteX42" fmla="*/ 1143274 w 1161639"/>
                <a:gd name="connsiteY42" fmla="*/ 773663 h 3160587"/>
                <a:gd name="connsiteX43" fmla="*/ 1161639 w 1161639"/>
                <a:gd name="connsiteY43" fmla="*/ 556932 h 3160587"/>
                <a:gd name="connsiteX44" fmla="*/ 1142589 w 1161639"/>
                <a:gd name="connsiteY44" fmla="*/ 371694 h 3160587"/>
                <a:gd name="connsiteX45" fmla="*/ 1095677 w 1161639"/>
                <a:gd name="connsiteY45" fmla="*/ 232328 h 3160587"/>
                <a:gd name="connsiteX46" fmla="*/ 1070912 w 1161639"/>
                <a:gd name="connsiteY46" fmla="*/ 111326 h 3160587"/>
                <a:gd name="connsiteX47" fmla="*/ 1103119 w 1161639"/>
                <a:gd name="connsiteY47" fmla="*/ 0 h 3160587"/>
                <a:gd name="connsiteX48" fmla="*/ 649413 w 1161639"/>
                <a:gd name="connsiteY48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672219 w 1161639"/>
                <a:gd name="connsiteY3" fmla="*/ 292219 h 3160587"/>
                <a:gd name="connsiteX4" fmla="*/ 685375 w 1161639"/>
                <a:gd name="connsiteY4" fmla="*/ 390895 h 3160587"/>
                <a:gd name="connsiteX5" fmla="*/ 665640 w 1161639"/>
                <a:gd name="connsiteY5" fmla="*/ 450101 h 3160587"/>
                <a:gd name="connsiteX6" fmla="*/ 685375 w 1161639"/>
                <a:gd name="connsiteY6" fmla="*/ 581669 h 3160587"/>
                <a:gd name="connsiteX7" fmla="*/ 705111 w 1161639"/>
                <a:gd name="connsiteY7" fmla="*/ 811914 h 3160587"/>
                <a:gd name="connsiteX8" fmla="*/ 691954 w 1161639"/>
                <a:gd name="connsiteY8" fmla="*/ 930325 h 3160587"/>
                <a:gd name="connsiteX9" fmla="*/ 665640 w 1161639"/>
                <a:gd name="connsiteY9" fmla="*/ 1101364 h 3160587"/>
                <a:gd name="connsiteX10" fmla="*/ 626170 w 1161639"/>
                <a:gd name="connsiteY10" fmla="*/ 1246089 h 3160587"/>
                <a:gd name="connsiteX11" fmla="*/ 573542 w 1161639"/>
                <a:gd name="connsiteY11" fmla="*/ 1417128 h 3160587"/>
                <a:gd name="connsiteX12" fmla="*/ 527493 w 1161639"/>
                <a:gd name="connsiteY12" fmla="*/ 1561853 h 3160587"/>
                <a:gd name="connsiteX13" fmla="*/ 513651 w 1161639"/>
                <a:gd name="connsiteY13" fmla="*/ 1583466 h 3160587"/>
                <a:gd name="connsiteX14" fmla="*/ 498055 w 1161639"/>
                <a:gd name="connsiteY14" fmla="*/ 1819782 h 3160587"/>
                <a:gd name="connsiteX15" fmla="*/ 514336 w 1161639"/>
                <a:gd name="connsiteY15" fmla="*/ 1996029 h 3160587"/>
                <a:gd name="connsiteX16" fmla="*/ 527493 w 1161639"/>
                <a:gd name="connsiteY16" fmla="*/ 2160489 h 3160587"/>
                <a:gd name="connsiteX17" fmla="*/ 523327 w 1161639"/>
                <a:gd name="connsiteY17" fmla="*/ 2264442 h 3160587"/>
                <a:gd name="connsiteX18" fmla="*/ 486981 w 1161639"/>
                <a:gd name="connsiteY18" fmla="*/ 2375699 h 3160587"/>
                <a:gd name="connsiteX19" fmla="*/ 422239 w 1161639"/>
                <a:gd name="connsiteY19" fmla="*/ 2535459 h 3160587"/>
                <a:gd name="connsiteX20" fmla="*/ 270935 w 1161639"/>
                <a:gd name="connsiteY20" fmla="*/ 2739390 h 3160587"/>
                <a:gd name="connsiteX21" fmla="*/ 165680 w 1161639"/>
                <a:gd name="connsiteY21" fmla="*/ 2890694 h 3160587"/>
                <a:gd name="connsiteX22" fmla="*/ 77214 w 1161639"/>
                <a:gd name="connsiteY22" fmla="*/ 3009790 h 3160587"/>
                <a:gd name="connsiteX23" fmla="*/ 0 w 1161639"/>
                <a:gd name="connsiteY23" fmla="*/ 3156599 h 3160587"/>
                <a:gd name="connsiteX24" fmla="*/ 1066924 w 1161639"/>
                <a:gd name="connsiteY24" fmla="*/ 3160587 h 3160587"/>
                <a:gd name="connsiteX25" fmla="*/ 909042 w 1161639"/>
                <a:gd name="connsiteY25" fmla="*/ 3061732 h 3160587"/>
                <a:gd name="connsiteX26" fmla="*/ 803787 w 1161639"/>
                <a:gd name="connsiteY26" fmla="*/ 2870958 h 3160587"/>
                <a:gd name="connsiteX27" fmla="*/ 751160 w 1161639"/>
                <a:gd name="connsiteY27" fmla="*/ 2759125 h 3160587"/>
                <a:gd name="connsiteX28" fmla="*/ 847246 w 1161639"/>
                <a:gd name="connsiteY28" fmla="*/ 2633957 h 3160587"/>
                <a:gd name="connsiteX29" fmla="*/ 843436 w 1161639"/>
                <a:gd name="connsiteY29" fmla="*/ 2513641 h 3160587"/>
                <a:gd name="connsiteX30" fmla="*/ 849151 w 1161639"/>
                <a:gd name="connsiteY30" fmla="*/ 2423091 h 3160587"/>
                <a:gd name="connsiteX31" fmla="*/ 892431 w 1161639"/>
                <a:gd name="connsiteY31" fmla="*/ 2305214 h 3160587"/>
                <a:gd name="connsiteX32" fmla="*/ 965657 w 1161639"/>
                <a:gd name="connsiteY32" fmla="*/ 2193381 h 3160587"/>
                <a:gd name="connsiteX33" fmla="*/ 1040610 w 1161639"/>
                <a:gd name="connsiteY33" fmla="*/ 2074970 h 3160587"/>
                <a:gd name="connsiteX34" fmla="*/ 1066924 w 1161639"/>
                <a:gd name="connsiteY34" fmla="*/ 1956558 h 3160587"/>
                <a:gd name="connsiteX35" fmla="*/ 1060345 w 1161639"/>
                <a:gd name="connsiteY35" fmla="*/ 1824990 h 3160587"/>
                <a:gd name="connsiteX36" fmla="*/ 1014296 w 1161639"/>
                <a:gd name="connsiteY36" fmla="*/ 1700000 h 3160587"/>
                <a:gd name="connsiteX37" fmla="*/ 961669 w 1161639"/>
                <a:gd name="connsiteY37" fmla="*/ 1522383 h 3160587"/>
                <a:gd name="connsiteX38" fmla="*/ 935355 w 1161639"/>
                <a:gd name="connsiteY38" fmla="*/ 1357922 h 3160587"/>
                <a:gd name="connsiteX39" fmla="*/ 961669 w 1161639"/>
                <a:gd name="connsiteY39" fmla="*/ 1265825 h 3160587"/>
                <a:gd name="connsiteX40" fmla="*/ 1086686 w 1161639"/>
                <a:gd name="connsiteY40" fmla="*/ 1171671 h 3160587"/>
                <a:gd name="connsiteX41" fmla="*/ 1105380 w 1161639"/>
                <a:gd name="connsiteY41" fmla="*/ 1012062 h 3160587"/>
                <a:gd name="connsiteX42" fmla="*/ 1143274 w 1161639"/>
                <a:gd name="connsiteY42" fmla="*/ 773663 h 3160587"/>
                <a:gd name="connsiteX43" fmla="*/ 1161639 w 1161639"/>
                <a:gd name="connsiteY43" fmla="*/ 556932 h 3160587"/>
                <a:gd name="connsiteX44" fmla="*/ 1142589 w 1161639"/>
                <a:gd name="connsiteY44" fmla="*/ 371694 h 3160587"/>
                <a:gd name="connsiteX45" fmla="*/ 1095677 w 1161639"/>
                <a:gd name="connsiteY45" fmla="*/ 232328 h 3160587"/>
                <a:gd name="connsiteX46" fmla="*/ 1070912 w 1161639"/>
                <a:gd name="connsiteY46" fmla="*/ 111326 h 3160587"/>
                <a:gd name="connsiteX47" fmla="*/ 1103119 w 1161639"/>
                <a:gd name="connsiteY47" fmla="*/ 0 h 3160587"/>
                <a:gd name="connsiteX48" fmla="*/ 649413 w 1161639"/>
                <a:gd name="connsiteY48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685375 w 1161639"/>
                <a:gd name="connsiteY4" fmla="*/ 390895 h 3160587"/>
                <a:gd name="connsiteX5" fmla="*/ 665640 w 1161639"/>
                <a:gd name="connsiteY5" fmla="*/ 450101 h 3160587"/>
                <a:gd name="connsiteX6" fmla="*/ 685375 w 1161639"/>
                <a:gd name="connsiteY6" fmla="*/ 581669 h 3160587"/>
                <a:gd name="connsiteX7" fmla="*/ 705111 w 1161639"/>
                <a:gd name="connsiteY7" fmla="*/ 811914 h 3160587"/>
                <a:gd name="connsiteX8" fmla="*/ 691954 w 1161639"/>
                <a:gd name="connsiteY8" fmla="*/ 930325 h 3160587"/>
                <a:gd name="connsiteX9" fmla="*/ 665640 w 1161639"/>
                <a:gd name="connsiteY9" fmla="*/ 1101364 h 3160587"/>
                <a:gd name="connsiteX10" fmla="*/ 626170 w 1161639"/>
                <a:gd name="connsiteY10" fmla="*/ 1246089 h 3160587"/>
                <a:gd name="connsiteX11" fmla="*/ 573542 w 1161639"/>
                <a:gd name="connsiteY11" fmla="*/ 1417128 h 3160587"/>
                <a:gd name="connsiteX12" fmla="*/ 527493 w 1161639"/>
                <a:gd name="connsiteY12" fmla="*/ 1561853 h 3160587"/>
                <a:gd name="connsiteX13" fmla="*/ 513651 w 1161639"/>
                <a:gd name="connsiteY13" fmla="*/ 1583466 h 3160587"/>
                <a:gd name="connsiteX14" fmla="*/ 498055 w 1161639"/>
                <a:gd name="connsiteY14" fmla="*/ 1819782 h 3160587"/>
                <a:gd name="connsiteX15" fmla="*/ 514336 w 1161639"/>
                <a:gd name="connsiteY15" fmla="*/ 1996029 h 3160587"/>
                <a:gd name="connsiteX16" fmla="*/ 527493 w 1161639"/>
                <a:gd name="connsiteY16" fmla="*/ 2160489 h 3160587"/>
                <a:gd name="connsiteX17" fmla="*/ 523327 w 1161639"/>
                <a:gd name="connsiteY17" fmla="*/ 2264442 h 3160587"/>
                <a:gd name="connsiteX18" fmla="*/ 486981 w 1161639"/>
                <a:gd name="connsiteY18" fmla="*/ 2375699 h 3160587"/>
                <a:gd name="connsiteX19" fmla="*/ 422239 w 1161639"/>
                <a:gd name="connsiteY19" fmla="*/ 2535459 h 3160587"/>
                <a:gd name="connsiteX20" fmla="*/ 270935 w 1161639"/>
                <a:gd name="connsiteY20" fmla="*/ 2739390 h 3160587"/>
                <a:gd name="connsiteX21" fmla="*/ 165680 w 1161639"/>
                <a:gd name="connsiteY21" fmla="*/ 2890694 h 3160587"/>
                <a:gd name="connsiteX22" fmla="*/ 77214 w 1161639"/>
                <a:gd name="connsiteY22" fmla="*/ 3009790 h 3160587"/>
                <a:gd name="connsiteX23" fmla="*/ 0 w 1161639"/>
                <a:gd name="connsiteY23" fmla="*/ 3156599 h 3160587"/>
                <a:gd name="connsiteX24" fmla="*/ 1066924 w 1161639"/>
                <a:gd name="connsiteY24" fmla="*/ 3160587 h 3160587"/>
                <a:gd name="connsiteX25" fmla="*/ 909042 w 1161639"/>
                <a:gd name="connsiteY25" fmla="*/ 3061732 h 3160587"/>
                <a:gd name="connsiteX26" fmla="*/ 803787 w 1161639"/>
                <a:gd name="connsiteY26" fmla="*/ 2870958 h 3160587"/>
                <a:gd name="connsiteX27" fmla="*/ 751160 w 1161639"/>
                <a:gd name="connsiteY27" fmla="*/ 2759125 h 3160587"/>
                <a:gd name="connsiteX28" fmla="*/ 847246 w 1161639"/>
                <a:gd name="connsiteY28" fmla="*/ 2633957 h 3160587"/>
                <a:gd name="connsiteX29" fmla="*/ 843436 w 1161639"/>
                <a:gd name="connsiteY29" fmla="*/ 2513641 h 3160587"/>
                <a:gd name="connsiteX30" fmla="*/ 849151 w 1161639"/>
                <a:gd name="connsiteY30" fmla="*/ 2423091 h 3160587"/>
                <a:gd name="connsiteX31" fmla="*/ 892431 w 1161639"/>
                <a:gd name="connsiteY31" fmla="*/ 2305214 h 3160587"/>
                <a:gd name="connsiteX32" fmla="*/ 965657 w 1161639"/>
                <a:gd name="connsiteY32" fmla="*/ 2193381 h 3160587"/>
                <a:gd name="connsiteX33" fmla="*/ 1040610 w 1161639"/>
                <a:gd name="connsiteY33" fmla="*/ 2074970 h 3160587"/>
                <a:gd name="connsiteX34" fmla="*/ 1066924 w 1161639"/>
                <a:gd name="connsiteY34" fmla="*/ 1956558 h 3160587"/>
                <a:gd name="connsiteX35" fmla="*/ 1060345 w 1161639"/>
                <a:gd name="connsiteY35" fmla="*/ 1824990 h 3160587"/>
                <a:gd name="connsiteX36" fmla="*/ 1014296 w 1161639"/>
                <a:gd name="connsiteY36" fmla="*/ 1700000 h 3160587"/>
                <a:gd name="connsiteX37" fmla="*/ 961669 w 1161639"/>
                <a:gd name="connsiteY37" fmla="*/ 1522383 h 3160587"/>
                <a:gd name="connsiteX38" fmla="*/ 935355 w 1161639"/>
                <a:gd name="connsiteY38" fmla="*/ 1357922 h 3160587"/>
                <a:gd name="connsiteX39" fmla="*/ 961669 w 1161639"/>
                <a:gd name="connsiteY39" fmla="*/ 1265825 h 3160587"/>
                <a:gd name="connsiteX40" fmla="*/ 1086686 w 1161639"/>
                <a:gd name="connsiteY40" fmla="*/ 1171671 h 3160587"/>
                <a:gd name="connsiteX41" fmla="*/ 1105380 w 1161639"/>
                <a:gd name="connsiteY41" fmla="*/ 1012062 h 3160587"/>
                <a:gd name="connsiteX42" fmla="*/ 1143274 w 1161639"/>
                <a:gd name="connsiteY42" fmla="*/ 773663 h 3160587"/>
                <a:gd name="connsiteX43" fmla="*/ 1161639 w 1161639"/>
                <a:gd name="connsiteY43" fmla="*/ 556932 h 3160587"/>
                <a:gd name="connsiteX44" fmla="*/ 1142589 w 1161639"/>
                <a:gd name="connsiteY44" fmla="*/ 371694 h 3160587"/>
                <a:gd name="connsiteX45" fmla="*/ 1095677 w 1161639"/>
                <a:gd name="connsiteY45" fmla="*/ 232328 h 3160587"/>
                <a:gd name="connsiteX46" fmla="*/ 1070912 w 1161639"/>
                <a:gd name="connsiteY46" fmla="*/ 111326 h 3160587"/>
                <a:gd name="connsiteX47" fmla="*/ 1103119 w 1161639"/>
                <a:gd name="connsiteY47" fmla="*/ 0 h 3160587"/>
                <a:gd name="connsiteX48" fmla="*/ 649413 w 1161639"/>
                <a:gd name="connsiteY48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665640 w 1161639"/>
                <a:gd name="connsiteY5" fmla="*/ 450101 h 3160587"/>
                <a:gd name="connsiteX6" fmla="*/ 685375 w 1161639"/>
                <a:gd name="connsiteY6" fmla="*/ 581669 h 3160587"/>
                <a:gd name="connsiteX7" fmla="*/ 705111 w 1161639"/>
                <a:gd name="connsiteY7" fmla="*/ 811914 h 3160587"/>
                <a:gd name="connsiteX8" fmla="*/ 691954 w 1161639"/>
                <a:gd name="connsiteY8" fmla="*/ 930325 h 3160587"/>
                <a:gd name="connsiteX9" fmla="*/ 665640 w 1161639"/>
                <a:gd name="connsiteY9" fmla="*/ 1101364 h 3160587"/>
                <a:gd name="connsiteX10" fmla="*/ 626170 w 1161639"/>
                <a:gd name="connsiteY10" fmla="*/ 1246089 h 3160587"/>
                <a:gd name="connsiteX11" fmla="*/ 573542 w 1161639"/>
                <a:gd name="connsiteY11" fmla="*/ 1417128 h 3160587"/>
                <a:gd name="connsiteX12" fmla="*/ 527493 w 1161639"/>
                <a:gd name="connsiteY12" fmla="*/ 1561853 h 3160587"/>
                <a:gd name="connsiteX13" fmla="*/ 513651 w 1161639"/>
                <a:gd name="connsiteY13" fmla="*/ 1583466 h 3160587"/>
                <a:gd name="connsiteX14" fmla="*/ 498055 w 1161639"/>
                <a:gd name="connsiteY14" fmla="*/ 1819782 h 3160587"/>
                <a:gd name="connsiteX15" fmla="*/ 514336 w 1161639"/>
                <a:gd name="connsiteY15" fmla="*/ 1996029 h 3160587"/>
                <a:gd name="connsiteX16" fmla="*/ 527493 w 1161639"/>
                <a:gd name="connsiteY16" fmla="*/ 2160489 h 3160587"/>
                <a:gd name="connsiteX17" fmla="*/ 523327 w 1161639"/>
                <a:gd name="connsiteY17" fmla="*/ 2264442 h 3160587"/>
                <a:gd name="connsiteX18" fmla="*/ 486981 w 1161639"/>
                <a:gd name="connsiteY18" fmla="*/ 2375699 h 3160587"/>
                <a:gd name="connsiteX19" fmla="*/ 422239 w 1161639"/>
                <a:gd name="connsiteY19" fmla="*/ 2535459 h 3160587"/>
                <a:gd name="connsiteX20" fmla="*/ 270935 w 1161639"/>
                <a:gd name="connsiteY20" fmla="*/ 2739390 h 3160587"/>
                <a:gd name="connsiteX21" fmla="*/ 165680 w 1161639"/>
                <a:gd name="connsiteY21" fmla="*/ 2890694 h 3160587"/>
                <a:gd name="connsiteX22" fmla="*/ 77214 w 1161639"/>
                <a:gd name="connsiteY22" fmla="*/ 3009790 h 3160587"/>
                <a:gd name="connsiteX23" fmla="*/ 0 w 1161639"/>
                <a:gd name="connsiteY23" fmla="*/ 3156599 h 3160587"/>
                <a:gd name="connsiteX24" fmla="*/ 1066924 w 1161639"/>
                <a:gd name="connsiteY24" fmla="*/ 3160587 h 3160587"/>
                <a:gd name="connsiteX25" fmla="*/ 909042 w 1161639"/>
                <a:gd name="connsiteY25" fmla="*/ 3061732 h 3160587"/>
                <a:gd name="connsiteX26" fmla="*/ 803787 w 1161639"/>
                <a:gd name="connsiteY26" fmla="*/ 2870958 h 3160587"/>
                <a:gd name="connsiteX27" fmla="*/ 751160 w 1161639"/>
                <a:gd name="connsiteY27" fmla="*/ 2759125 h 3160587"/>
                <a:gd name="connsiteX28" fmla="*/ 847246 w 1161639"/>
                <a:gd name="connsiteY28" fmla="*/ 2633957 h 3160587"/>
                <a:gd name="connsiteX29" fmla="*/ 843436 w 1161639"/>
                <a:gd name="connsiteY29" fmla="*/ 2513641 h 3160587"/>
                <a:gd name="connsiteX30" fmla="*/ 849151 w 1161639"/>
                <a:gd name="connsiteY30" fmla="*/ 2423091 h 3160587"/>
                <a:gd name="connsiteX31" fmla="*/ 892431 w 1161639"/>
                <a:gd name="connsiteY31" fmla="*/ 2305214 h 3160587"/>
                <a:gd name="connsiteX32" fmla="*/ 965657 w 1161639"/>
                <a:gd name="connsiteY32" fmla="*/ 2193381 h 3160587"/>
                <a:gd name="connsiteX33" fmla="*/ 1040610 w 1161639"/>
                <a:gd name="connsiteY33" fmla="*/ 2074970 h 3160587"/>
                <a:gd name="connsiteX34" fmla="*/ 1066924 w 1161639"/>
                <a:gd name="connsiteY34" fmla="*/ 1956558 h 3160587"/>
                <a:gd name="connsiteX35" fmla="*/ 1060345 w 1161639"/>
                <a:gd name="connsiteY35" fmla="*/ 1824990 h 3160587"/>
                <a:gd name="connsiteX36" fmla="*/ 1014296 w 1161639"/>
                <a:gd name="connsiteY36" fmla="*/ 1700000 h 3160587"/>
                <a:gd name="connsiteX37" fmla="*/ 961669 w 1161639"/>
                <a:gd name="connsiteY37" fmla="*/ 1522383 h 3160587"/>
                <a:gd name="connsiteX38" fmla="*/ 935355 w 1161639"/>
                <a:gd name="connsiteY38" fmla="*/ 1357922 h 3160587"/>
                <a:gd name="connsiteX39" fmla="*/ 961669 w 1161639"/>
                <a:gd name="connsiteY39" fmla="*/ 1265825 h 3160587"/>
                <a:gd name="connsiteX40" fmla="*/ 1086686 w 1161639"/>
                <a:gd name="connsiteY40" fmla="*/ 1171671 h 3160587"/>
                <a:gd name="connsiteX41" fmla="*/ 1105380 w 1161639"/>
                <a:gd name="connsiteY41" fmla="*/ 1012062 h 3160587"/>
                <a:gd name="connsiteX42" fmla="*/ 1143274 w 1161639"/>
                <a:gd name="connsiteY42" fmla="*/ 773663 h 3160587"/>
                <a:gd name="connsiteX43" fmla="*/ 1161639 w 1161639"/>
                <a:gd name="connsiteY43" fmla="*/ 556932 h 3160587"/>
                <a:gd name="connsiteX44" fmla="*/ 1142589 w 1161639"/>
                <a:gd name="connsiteY44" fmla="*/ 371694 h 3160587"/>
                <a:gd name="connsiteX45" fmla="*/ 1095677 w 1161639"/>
                <a:gd name="connsiteY45" fmla="*/ 232328 h 3160587"/>
                <a:gd name="connsiteX46" fmla="*/ 1070912 w 1161639"/>
                <a:gd name="connsiteY46" fmla="*/ 111326 h 3160587"/>
                <a:gd name="connsiteX47" fmla="*/ 1103119 w 1161639"/>
                <a:gd name="connsiteY47" fmla="*/ 0 h 3160587"/>
                <a:gd name="connsiteX48" fmla="*/ 649413 w 1161639"/>
                <a:gd name="connsiteY48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685375 w 1161639"/>
                <a:gd name="connsiteY5" fmla="*/ 581669 h 3160587"/>
                <a:gd name="connsiteX6" fmla="*/ 705111 w 1161639"/>
                <a:gd name="connsiteY6" fmla="*/ 811914 h 3160587"/>
                <a:gd name="connsiteX7" fmla="*/ 691954 w 1161639"/>
                <a:gd name="connsiteY7" fmla="*/ 930325 h 3160587"/>
                <a:gd name="connsiteX8" fmla="*/ 665640 w 1161639"/>
                <a:gd name="connsiteY8" fmla="*/ 1101364 h 3160587"/>
                <a:gd name="connsiteX9" fmla="*/ 626170 w 1161639"/>
                <a:gd name="connsiteY9" fmla="*/ 1246089 h 3160587"/>
                <a:gd name="connsiteX10" fmla="*/ 573542 w 1161639"/>
                <a:gd name="connsiteY10" fmla="*/ 1417128 h 3160587"/>
                <a:gd name="connsiteX11" fmla="*/ 527493 w 1161639"/>
                <a:gd name="connsiteY11" fmla="*/ 1561853 h 3160587"/>
                <a:gd name="connsiteX12" fmla="*/ 513651 w 1161639"/>
                <a:gd name="connsiteY12" fmla="*/ 1583466 h 3160587"/>
                <a:gd name="connsiteX13" fmla="*/ 498055 w 1161639"/>
                <a:gd name="connsiteY13" fmla="*/ 1819782 h 3160587"/>
                <a:gd name="connsiteX14" fmla="*/ 514336 w 1161639"/>
                <a:gd name="connsiteY14" fmla="*/ 1996029 h 3160587"/>
                <a:gd name="connsiteX15" fmla="*/ 527493 w 1161639"/>
                <a:gd name="connsiteY15" fmla="*/ 2160489 h 3160587"/>
                <a:gd name="connsiteX16" fmla="*/ 523327 w 1161639"/>
                <a:gd name="connsiteY16" fmla="*/ 2264442 h 3160587"/>
                <a:gd name="connsiteX17" fmla="*/ 486981 w 1161639"/>
                <a:gd name="connsiteY17" fmla="*/ 2375699 h 3160587"/>
                <a:gd name="connsiteX18" fmla="*/ 422239 w 1161639"/>
                <a:gd name="connsiteY18" fmla="*/ 253545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849151 w 1161639"/>
                <a:gd name="connsiteY29" fmla="*/ 2423091 h 3160587"/>
                <a:gd name="connsiteX30" fmla="*/ 892431 w 1161639"/>
                <a:gd name="connsiteY30" fmla="*/ 2305214 h 3160587"/>
                <a:gd name="connsiteX31" fmla="*/ 965657 w 1161639"/>
                <a:gd name="connsiteY31" fmla="*/ 2193381 h 3160587"/>
                <a:gd name="connsiteX32" fmla="*/ 1040610 w 1161639"/>
                <a:gd name="connsiteY32" fmla="*/ 2074970 h 3160587"/>
                <a:gd name="connsiteX33" fmla="*/ 1066924 w 1161639"/>
                <a:gd name="connsiteY33" fmla="*/ 1956558 h 3160587"/>
                <a:gd name="connsiteX34" fmla="*/ 1060345 w 1161639"/>
                <a:gd name="connsiteY34" fmla="*/ 1824990 h 3160587"/>
                <a:gd name="connsiteX35" fmla="*/ 1014296 w 1161639"/>
                <a:gd name="connsiteY35" fmla="*/ 1700000 h 3160587"/>
                <a:gd name="connsiteX36" fmla="*/ 961669 w 1161639"/>
                <a:gd name="connsiteY36" fmla="*/ 1522383 h 3160587"/>
                <a:gd name="connsiteX37" fmla="*/ 935355 w 1161639"/>
                <a:gd name="connsiteY37" fmla="*/ 1357922 h 3160587"/>
                <a:gd name="connsiteX38" fmla="*/ 961669 w 1161639"/>
                <a:gd name="connsiteY38" fmla="*/ 1265825 h 3160587"/>
                <a:gd name="connsiteX39" fmla="*/ 1086686 w 1161639"/>
                <a:gd name="connsiteY39" fmla="*/ 1171671 h 3160587"/>
                <a:gd name="connsiteX40" fmla="*/ 1105380 w 1161639"/>
                <a:gd name="connsiteY40" fmla="*/ 1012062 h 3160587"/>
                <a:gd name="connsiteX41" fmla="*/ 1143274 w 1161639"/>
                <a:gd name="connsiteY41" fmla="*/ 773663 h 3160587"/>
                <a:gd name="connsiteX42" fmla="*/ 1161639 w 1161639"/>
                <a:gd name="connsiteY42" fmla="*/ 556932 h 3160587"/>
                <a:gd name="connsiteX43" fmla="*/ 1142589 w 1161639"/>
                <a:gd name="connsiteY43" fmla="*/ 371694 h 3160587"/>
                <a:gd name="connsiteX44" fmla="*/ 1095677 w 1161639"/>
                <a:gd name="connsiteY44" fmla="*/ 232328 h 3160587"/>
                <a:gd name="connsiteX45" fmla="*/ 1070912 w 1161639"/>
                <a:gd name="connsiteY45" fmla="*/ 111326 h 3160587"/>
                <a:gd name="connsiteX46" fmla="*/ 1103119 w 1161639"/>
                <a:gd name="connsiteY46" fmla="*/ 0 h 3160587"/>
                <a:gd name="connsiteX47" fmla="*/ 649413 w 1161639"/>
                <a:gd name="connsiteY47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05111 w 1161639"/>
                <a:gd name="connsiteY6" fmla="*/ 811914 h 3160587"/>
                <a:gd name="connsiteX7" fmla="*/ 691954 w 1161639"/>
                <a:gd name="connsiteY7" fmla="*/ 930325 h 3160587"/>
                <a:gd name="connsiteX8" fmla="*/ 665640 w 1161639"/>
                <a:gd name="connsiteY8" fmla="*/ 1101364 h 3160587"/>
                <a:gd name="connsiteX9" fmla="*/ 626170 w 1161639"/>
                <a:gd name="connsiteY9" fmla="*/ 1246089 h 3160587"/>
                <a:gd name="connsiteX10" fmla="*/ 573542 w 1161639"/>
                <a:gd name="connsiteY10" fmla="*/ 1417128 h 3160587"/>
                <a:gd name="connsiteX11" fmla="*/ 527493 w 1161639"/>
                <a:gd name="connsiteY11" fmla="*/ 1561853 h 3160587"/>
                <a:gd name="connsiteX12" fmla="*/ 513651 w 1161639"/>
                <a:gd name="connsiteY12" fmla="*/ 1583466 h 3160587"/>
                <a:gd name="connsiteX13" fmla="*/ 498055 w 1161639"/>
                <a:gd name="connsiteY13" fmla="*/ 1819782 h 3160587"/>
                <a:gd name="connsiteX14" fmla="*/ 514336 w 1161639"/>
                <a:gd name="connsiteY14" fmla="*/ 1996029 h 3160587"/>
                <a:gd name="connsiteX15" fmla="*/ 527493 w 1161639"/>
                <a:gd name="connsiteY15" fmla="*/ 2160489 h 3160587"/>
                <a:gd name="connsiteX16" fmla="*/ 523327 w 1161639"/>
                <a:gd name="connsiteY16" fmla="*/ 2264442 h 3160587"/>
                <a:gd name="connsiteX17" fmla="*/ 486981 w 1161639"/>
                <a:gd name="connsiteY17" fmla="*/ 2375699 h 3160587"/>
                <a:gd name="connsiteX18" fmla="*/ 422239 w 1161639"/>
                <a:gd name="connsiteY18" fmla="*/ 253545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849151 w 1161639"/>
                <a:gd name="connsiteY29" fmla="*/ 2423091 h 3160587"/>
                <a:gd name="connsiteX30" fmla="*/ 892431 w 1161639"/>
                <a:gd name="connsiteY30" fmla="*/ 2305214 h 3160587"/>
                <a:gd name="connsiteX31" fmla="*/ 965657 w 1161639"/>
                <a:gd name="connsiteY31" fmla="*/ 2193381 h 3160587"/>
                <a:gd name="connsiteX32" fmla="*/ 1040610 w 1161639"/>
                <a:gd name="connsiteY32" fmla="*/ 2074970 h 3160587"/>
                <a:gd name="connsiteX33" fmla="*/ 1066924 w 1161639"/>
                <a:gd name="connsiteY33" fmla="*/ 1956558 h 3160587"/>
                <a:gd name="connsiteX34" fmla="*/ 1060345 w 1161639"/>
                <a:gd name="connsiteY34" fmla="*/ 1824990 h 3160587"/>
                <a:gd name="connsiteX35" fmla="*/ 1014296 w 1161639"/>
                <a:gd name="connsiteY35" fmla="*/ 1700000 h 3160587"/>
                <a:gd name="connsiteX36" fmla="*/ 961669 w 1161639"/>
                <a:gd name="connsiteY36" fmla="*/ 1522383 h 3160587"/>
                <a:gd name="connsiteX37" fmla="*/ 935355 w 1161639"/>
                <a:gd name="connsiteY37" fmla="*/ 1357922 h 3160587"/>
                <a:gd name="connsiteX38" fmla="*/ 961669 w 1161639"/>
                <a:gd name="connsiteY38" fmla="*/ 1265825 h 3160587"/>
                <a:gd name="connsiteX39" fmla="*/ 1086686 w 1161639"/>
                <a:gd name="connsiteY39" fmla="*/ 1171671 h 3160587"/>
                <a:gd name="connsiteX40" fmla="*/ 1105380 w 1161639"/>
                <a:gd name="connsiteY40" fmla="*/ 1012062 h 3160587"/>
                <a:gd name="connsiteX41" fmla="*/ 1143274 w 1161639"/>
                <a:gd name="connsiteY41" fmla="*/ 773663 h 3160587"/>
                <a:gd name="connsiteX42" fmla="*/ 1161639 w 1161639"/>
                <a:gd name="connsiteY42" fmla="*/ 556932 h 3160587"/>
                <a:gd name="connsiteX43" fmla="*/ 1142589 w 1161639"/>
                <a:gd name="connsiteY43" fmla="*/ 371694 h 3160587"/>
                <a:gd name="connsiteX44" fmla="*/ 1095677 w 1161639"/>
                <a:gd name="connsiteY44" fmla="*/ 232328 h 3160587"/>
                <a:gd name="connsiteX45" fmla="*/ 1070912 w 1161639"/>
                <a:gd name="connsiteY45" fmla="*/ 111326 h 3160587"/>
                <a:gd name="connsiteX46" fmla="*/ 1103119 w 1161639"/>
                <a:gd name="connsiteY46" fmla="*/ 0 h 3160587"/>
                <a:gd name="connsiteX47" fmla="*/ 649413 w 1161639"/>
                <a:gd name="connsiteY47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691954 w 1161639"/>
                <a:gd name="connsiteY7" fmla="*/ 930325 h 3160587"/>
                <a:gd name="connsiteX8" fmla="*/ 665640 w 1161639"/>
                <a:gd name="connsiteY8" fmla="*/ 1101364 h 3160587"/>
                <a:gd name="connsiteX9" fmla="*/ 626170 w 1161639"/>
                <a:gd name="connsiteY9" fmla="*/ 1246089 h 3160587"/>
                <a:gd name="connsiteX10" fmla="*/ 573542 w 1161639"/>
                <a:gd name="connsiteY10" fmla="*/ 1417128 h 3160587"/>
                <a:gd name="connsiteX11" fmla="*/ 527493 w 1161639"/>
                <a:gd name="connsiteY11" fmla="*/ 1561853 h 3160587"/>
                <a:gd name="connsiteX12" fmla="*/ 513651 w 1161639"/>
                <a:gd name="connsiteY12" fmla="*/ 1583466 h 3160587"/>
                <a:gd name="connsiteX13" fmla="*/ 498055 w 1161639"/>
                <a:gd name="connsiteY13" fmla="*/ 1819782 h 3160587"/>
                <a:gd name="connsiteX14" fmla="*/ 514336 w 1161639"/>
                <a:gd name="connsiteY14" fmla="*/ 1996029 h 3160587"/>
                <a:gd name="connsiteX15" fmla="*/ 527493 w 1161639"/>
                <a:gd name="connsiteY15" fmla="*/ 2160489 h 3160587"/>
                <a:gd name="connsiteX16" fmla="*/ 523327 w 1161639"/>
                <a:gd name="connsiteY16" fmla="*/ 2264442 h 3160587"/>
                <a:gd name="connsiteX17" fmla="*/ 486981 w 1161639"/>
                <a:gd name="connsiteY17" fmla="*/ 2375699 h 3160587"/>
                <a:gd name="connsiteX18" fmla="*/ 422239 w 1161639"/>
                <a:gd name="connsiteY18" fmla="*/ 253545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849151 w 1161639"/>
                <a:gd name="connsiteY29" fmla="*/ 2423091 h 3160587"/>
                <a:gd name="connsiteX30" fmla="*/ 892431 w 1161639"/>
                <a:gd name="connsiteY30" fmla="*/ 2305214 h 3160587"/>
                <a:gd name="connsiteX31" fmla="*/ 965657 w 1161639"/>
                <a:gd name="connsiteY31" fmla="*/ 2193381 h 3160587"/>
                <a:gd name="connsiteX32" fmla="*/ 1040610 w 1161639"/>
                <a:gd name="connsiteY32" fmla="*/ 2074970 h 3160587"/>
                <a:gd name="connsiteX33" fmla="*/ 1066924 w 1161639"/>
                <a:gd name="connsiteY33" fmla="*/ 1956558 h 3160587"/>
                <a:gd name="connsiteX34" fmla="*/ 1060345 w 1161639"/>
                <a:gd name="connsiteY34" fmla="*/ 1824990 h 3160587"/>
                <a:gd name="connsiteX35" fmla="*/ 1014296 w 1161639"/>
                <a:gd name="connsiteY35" fmla="*/ 1700000 h 3160587"/>
                <a:gd name="connsiteX36" fmla="*/ 961669 w 1161639"/>
                <a:gd name="connsiteY36" fmla="*/ 1522383 h 3160587"/>
                <a:gd name="connsiteX37" fmla="*/ 935355 w 1161639"/>
                <a:gd name="connsiteY37" fmla="*/ 1357922 h 3160587"/>
                <a:gd name="connsiteX38" fmla="*/ 961669 w 1161639"/>
                <a:gd name="connsiteY38" fmla="*/ 1265825 h 3160587"/>
                <a:gd name="connsiteX39" fmla="*/ 1086686 w 1161639"/>
                <a:gd name="connsiteY39" fmla="*/ 1171671 h 3160587"/>
                <a:gd name="connsiteX40" fmla="*/ 1105380 w 1161639"/>
                <a:gd name="connsiteY40" fmla="*/ 1012062 h 3160587"/>
                <a:gd name="connsiteX41" fmla="*/ 1143274 w 1161639"/>
                <a:gd name="connsiteY41" fmla="*/ 773663 h 3160587"/>
                <a:gd name="connsiteX42" fmla="*/ 1161639 w 1161639"/>
                <a:gd name="connsiteY42" fmla="*/ 556932 h 3160587"/>
                <a:gd name="connsiteX43" fmla="*/ 1142589 w 1161639"/>
                <a:gd name="connsiteY43" fmla="*/ 371694 h 3160587"/>
                <a:gd name="connsiteX44" fmla="*/ 1095677 w 1161639"/>
                <a:gd name="connsiteY44" fmla="*/ 232328 h 3160587"/>
                <a:gd name="connsiteX45" fmla="*/ 1070912 w 1161639"/>
                <a:gd name="connsiteY45" fmla="*/ 111326 h 3160587"/>
                <a:gd name="connsiteX46" fmla="*/ 1103119 w 1161639"/>
                <a:gd name="connsiteY46" fmla="*/ 0 h 3160587"/>
                <a:gd name="connsiteX47" fmla="*/ 649413 w 1161639"/>
                <a:gd name="connsiteY47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65640 w 1161639"/>
                <a:gd name="connsiteY8" fmla="*/ 1101364 h 3160587"/>
                <a:gd name="connsiteX9" fmla="*/ 626170 w 1161639"/>
                <a:gd name="connsiteY9" fmla="*/ 1246089 h 3160587"/>
                <a:gd name="connsiteX10" fmla="*/ 573542 w 1161639"/>
                <a:gd name="connsiteY10" fmla="*/ 1417128 h 3160587"/>
                <a:gd name="connsiteX11" fmla="*/ 527493 w 1161639"/>
                <a:gd name="connsiteY11" fmla="*/ 1561853 h 3160587"/>
                <a:gd name="connsiteX12" fmla="*/ 513651 w 1161639"/>
                <a:gd name="connsiteY12" fmla="*/ 1583466 h 3160587"/>
                <a:gd name="connsiteX13" fmla="*/ 498055 w 1161639"/>
                <a:gd name="connsiteY13" fmla="*/ 1819782 h 3160587"/>
                <a:gd name="connsiteX14" fmla="*/ 514336 w 1161639"/>
                <a:gd name="connsiteY14" fmla="*/ 1996029 h 3160587"/>
                <a:gd name="connsiteX15" fmla="*/ 527493 w 1161639"/>
                <a:gd name="connsiteY15" fmla="*/ 2160489 h 3160587"/>
                <a:gd name="connsiteX16" fmla="*/ 523327 w 1161639"/>
                <a:gd name="connsiteY16" fmla="*/ 2264442 h 3160587"/>
                <a:gd name="connsiteX17" fmla="*/ 486981 w 1161639"/>
                <a:gd name="connsiteY17" fmla="*/ 2375699 h 3160587"/>
                <a:gd name="connsiteX18" fmla="*/ 422239 w 1161639"/>
                <a:gd name="connsiteY18" fmla="*/ 253545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849151 w 1161639"/>
                <a:gd name="connsiteY29" fmla="*/ 2423091 h 3160587"/>
                <a:gd name="connsiteX30" fmla="*/ 892431 w 1161639"/>
                <a:gd name="connsiteY30" fmla="*/ 2305214 h 3160587"/>
                <a:gd name="connsiteX31" fmla="*/ 965657 w 1161639"/>
                <a:gd name="connsiteY31" fmla="*/ 2193381 h 3160587"/>
                <a:gd name="connsiteX32" fmla="*/ 1040610 w 1161639"/>
                <a:gd name="connsiteY32" fmla="*/ 2074970 h 3160587"/>
                <a:gd name="connsiteX33" fmla="*/ 1066924 w 1161639"/>
                <a:gd name="connsiteY33" fmla="*/ 1956558 h 3160587"/>
                <a:gd name="connsiteX34" fmla="*/ 1060345 w 1161639"/>
                <a:gd name="connsiteY34" fmla="*/ 1824990 h 3160587"/>
                <a:gd name="connsiteX35" fmla="*/ 1014296 w 1161639"/>
                <a:gd name="connsiteY35" fmla="*/ 1700000 h 3160587"/>
                <a:gd name="connsiteX36" fmla="*/ 961669 w 1161639"/>
                <a:gd name="connsiteY36" fmla="*/ 1522383 h 3160587"/>
                <a:gd name="connsiteX37" fmla="*/ 935355 w 1161639"/>
                <a:gd name="connsiteY37" fmla="*/ 1357922 h 3160587"/>
                <a:gd name="connsiteX38" fmla="*/ 961669 w 1161639"/>
                <a:gd name="connsiteY38" fmla="*/ 1265825 h 3160587"/>
                <a:gd name="connsiteX39" fmla="*/ 1086686 w 1161639"/>
                <a:gd name="connsiteY39" fmla="*/ 1171671 h 3160587"/>
                <a:gd name="connsiteX40" fmla="*/ 1105380 w 1161639"/>
                <a:gd name="connsiteY40" fmla="*/ 1012062 h 3160587"/>
                <a:gd name="connsiteX41" fmla="*/ 1143274 w 1161639"/>
                <a:gd name="connsiteY41" fmla="*/ 773663 h 3160587"/>
                <a:gd name="connsiteX42" fmla="*/ 1161639 w 1161639"/>
                <a:gd name="connsiteY42" fmla="*/ 556932 h 3160587"/>
                <a:gd name="connsiteX43" fmla="*/ 1142589 w 1161639"/>
                <a:gd name="connsiteY43" fmla="*/ 371694 h 3160587"/>
                <a:gd name="connsiteX44" fmla="*/ 1095677 w 1161639"/>
                <a:gd name="connsiteY44" fmla="*/ 232328 h 3160587"/>
                <a:gd name="connsiteX45" fmla="*/ 1070912 w 1161639"/>
                <a:gd name="connsiteY45" fmla="*/ 111326 h 3160587"/>
                <a:gd name="connsiteX46" fmla="*/ 1103119 w 1161639"/>
                <a:gd name="connsiteY46" fmla="*/ 0 h 3160587"/>
                <a:gd name="connsiteX47" fmla="*/ 649413 w 1161639"/>
                <a:gd name="connsiteY47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26170 w 1161639"/>
                <a:gd name="connsiteY9" fmla="*/ 1246089 h 3160587"/>
                <a:gd name="connsiteX10" fmla="*/ 573542 w 1161639"/>
                <a:gd name="connsiteY10" fmla="*/ 1417128 h 3160587"/>
                <a:gd name="connsiteX11" fmla="*/ 527493 w 1161639"/>
                <a:gd name="connsiteY11" fmla="*/ 1561853 h 3160587"/>
                <a:gd name="connsiteX12" fmla="*/ 513651 w 1161639"/>
                <a:gd name="connsiteY12" fmla="*/ 1583466 h 3160587"/>
                <a:gd name="connsiteX13" fmla="*/ 498055 w 1161639"/>
                <a:gd name="connsiteY13" fmla="*/ 1819782 h 3160587"/>
                <a:gd name="connsiteX14" fmla="*/ 514336 w 1161639"/>
                <a:gd name="connsiteY14" fmla="*/ 1996029 h 3160587"/>
                <a:gd name="connsiteX15" fmla="*/ 527493 w 1161639"/>
                <a:gd name="connsiteY15" fmla="*/ 2160489 h 3160587"/>
                <a:gd name="connsiteX16" fmla="*/ 523327 w 1161639"/>
                <a:gd name="connsiteY16" fmla="*/ 2264442 h 3160587"/>
                <a:gd name="connsiteX17" fmla="*/ 486981 w 1161639"/>
                <a:gd name="connsiteY17" fmla="*/ 2375699 h 3160587"/>
                <a:gd name="connsiteX18" fmla="*/ 422239 w 1161639"/>
                <a:gd name="connsiteY18" fmla="*/ 253545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849151 w 1161639"/>
                <a:gd name="connsiteY29" fmla="*/ 2423091 h 3160587"/>
                <a:gd name="connsiteX30" fmla="*/ 892431 w 1161639"/>
                <a:gd name="connsiteY30" fmla="*/ 2305214 h 3160587"/>
                <a:gd name="connsiteX31" fmla="*/ 965657 w 1161639"/>
                <a:gd name="connsiteY31" fmla="*/ 2193381 h 3160587"/>
                <a:gd name="connsiteX32" fmla="*/ 1040610 w 1161639"/>
                <a:gd name="connsiteY32" fmla="*/ 2074970 h 3160587"/>
                <a:gd name="connsiteX33" fmla="*/ 1066924 w 1161639"/>
                <a:gd name="connsiteY33" fmla="*/ 1956558 h 3160587"/>
                <a:gd name="connsiteX34" fmla="*/ 1060345 w 1161639"/>
                <a:gd name="connsiteY34" fmla="*/ 1824990 h 3160587"/>
                <a:gd name="connsiteX35" fmla="*/ 1014296 w 1161639"/>
                <a:gd name="connsiteY35" fmla="*/ 1700000 h 3160587"/>
                <a:gd name="connsiteX36" fmla="*/ 961669 w 1161639"/>
                <a:gd name="connsiteY36" fmla="*/ 1522383 h 3160587"/>
                <a:gd name="connsiteX37" fmla="*/ 935355 w 1161639"/>
                <a:gd name="connsiteY37" fmla="*/ 1357922 h 3160587"/>
                <a:gd name="connsiteX38" fmla="*/ 961669 w 1161639"/>
                <a:gd name="connsiteY38" fmla="*/ 1265825 h 3160587"/>
                <a:gd name="connsiteX39" fmla="*/ 1086686 w 1161639"/>
                <a:gd name="connsiteY39" fmla="*/ 1171671 h 3160587"/>
                <a:gd name="connsiteX40" fmla="*/ 1105380 w 1161639"/>
                <a:gd name="connsiteY40" fmla="*/ 1012062 h 3160587"/>
                <a:gd name="connsiteX41" fmla="*/ 1143274 w 1161639"/>
                <a:gd name="connsiteY41" fmla="*/ 773663 h 3160587"/>
                <a:gd name="connsiteX42" fmla="*/ 1161639 w 1161639"/>
                <a:gd name="connsiteY42" fmla="*/ 556932 h 3160587"/>
                <a:gd name="connsiteX43" fmla="*/ 1142589 w 1161639"/>
                <a:gd name="connsiteY43" fmla="*/ 371694 h 3160587"/>
                <a:gd name="connsiteX44" fmla="*/ 1095677 w 1161639"/>
                <a:gd name="connsiteY44" fmla="*/ 232328 h 3160587"/>
                <a:gd name="connsiteX45" fmla="*/ 1070912 w 1161639"/>
                <a:gd name="connsiteY45" fmla="*/ 111326 h 3160587"/>
                <a:gd name="connsiteX46" fmla="*/ 1103119 w 1161639"/>
                <a:gd name="connsiteY46" fmla="*/ 0 h 3160587"/>
                <a:gd name="connsiteX47" fmla="*/ 649413 w 1161639"/>
                <a:gd name="connsiteY47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49030 w 1161639"/>
                <a:gd name="connsiteY9" fmla="*/ 1289904 h 3160587"/>
                <a:gd name="connsiteX10" fmla="*/ 573542 w 1161639"/>
                <a:gd name="connsiteY10" fmla="*/ 1417128 h 3160587"/>
                <a:gd name="connsiteX11" fmla="*/ 527493 w 1161639"/>
                <a:gd name="connsiteY11" fmla="*/ 1561853 h 3160587"/>
                <a:gd name="connsiteX12" fmla="*/ 513651 w 1161639"/>
                <a:gd name="connsiteY12" fmla="*/ 1583466 h 3160587"/>
                <a:gd name="connsiteX13" fmla="*/ 498055 w 1161639"/>
                <a:gd name="connsiteY13" fmla="*/ 1819782 h 3160587"/>
                <a:gd name="connsiteX14" fmla="*/ 514336 w 1161639"/>
                <a:gd name="connsiteY14" fmla="*/ 1996029 h 3160587"/>
                <a:gd name="connsiteX15" fmla="*/ 527493 w 1161639"/>
                <a:gd name="connsiteY15" fmla="*/ 2160489 h 3160587"/>
                <a:gd name="connsiteX16" fmla="*/ 523327 w 1161639"/>
                <a:gd name="connsiteY16" fmla="*/ 2264442 h 3160587"/>
                <a:gd name="connsiteX17" fmla="*/ 486981 w 1161639"/>
                <a:gd name="connsiteY17" fmla="*/ 2375699 h 3160587"/>
                <a:gd name="connsiteX18" fmla="*/ 422239 w 1161639"/>
                <a:gd name="connsiteY18" fmla="*/ 253545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849151 w 1161639"/>
                <a:gd name="connsiteY29" fmla="*/ 2423091 h 3160587"/>
                <a:gd name="connsiteX30" fmla="*/ 892431 w 1161639"/>
                <a:gd name="connsiteY30" fmla="*/ 2305214 h 3160587"/>
                <a:gd name="connsiteX31" fmla="*/ 965657 w 1161639"/>
                <a:gd name="connsiteY31" fmla="*/ 2193381 h 3160587"/>
                <a:gd name="connsiteX32" fmla="*/ 1040610 w 1161639"/>
                <a:gd name="connsiteY32" fmla="*/ 2074970 h 3160587"/>
                <a:gd name="connsiteX33" fmla="*/ 1066924 w 1161639"/>
                <a:gd name="connsiteY33" fmla="*/ 1956558 h 3160587"/>
                <a:gd name="connsiteX34" fmla="*/ 1060345 w 1161639"/>
                <a:gd name="connsiteY34" fmla="*/ 1824990 h 3160587"/>
                <a:gd name="connsiteX35" fmla="*/ 1014296 w 1161639"/>
                <a:gd name="connsiteY35" fmla="*/ 1700000 h 3160587"/>
                <a:gd name="connsiteX36" fmla="*/ 961669 w 1161639"/>
                <a:gd name="connsiteY36" fmla="*/ 1522383 h 3160587"/>
                <a:gd name="connsiteX37" fmla="*/ 935355 w 1161639"/>
                <a:gd name="connsiteY37" fmla="*/ 1357922 h 3160587"/>
                <a:gd name="connsiteX38" fmla="*/ 961669 w 1161639"/>
                <a:gd name="connsiteY38" fmla="*/ 1265825 h 3160587"/>
                <a:gd name="connsiteX39" fmla="*/ 1086686 w 1161639"/>
                <a:gd name="connsiteY39" fmla="*/ 1171671 h 3160587"/>
                <a:gd name="connsiteX40" fmla="*/ 1105380 w 1161639"/>
                <a:gd name="connsiteY40" fmla="*/ 1012062 h 3160587"/>
                <a:gd name="connsiteX41" fmla="*/ 1143274 w 1161639"/>
                <a:gd name="connsiteY41" fmla="*/ 773663 h 3160587"/>
                <a:gd name="connsiteX42" fmla="*/ 1161639 w 1161639"/>
                <a:gd name="connsiteY42" fmla="*/ 556932 h 3160587"/>
                <a:gd name="connsiteX43" fmla="*/ 1142589 w 1161639"/>
                <a:gd name="connsiteY43" fmla="*/ 371694 h 3160587"/>
                <a:gd name="connsiteX44" fmla="*/ 1095677 w 1161639"/>
                <a:gd name="connsiteY44" fmla="*/ 232328 h 3160587"/>
                <a:gd name="connsiteX45" fmla="*/ 1070912 w 1161639"/>
                <a:gd name="connsiteY45" fmla="*/ 111326 h 3160587"/>
                <a:gd name="connsiteX46" fmla="*/ 1103119 w 1161639"/>
                <a:gd name="connsiteY46" fmla="*/ 0 h 3160587"/>
                <a:gd name="connsiteX47" fmla="*/ 649413 w 1161639"/>
                <a:gd name="connsiteY47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49030 w 1161639"/>
                <a:gd name="connsiteY9" fmla="*/ 1289904 h 3160587"/>
                <a:gd name="connsiteX10" fmla="*/ 573542 w 1161639"/>
                <a:gd name="connsiteY10" fmla="*/ 1417128 h 3160587"/>
                <a:gd name="connsiteX11" fmla="*/ 527493 w 1161639"/>
                <a:gd name="connsiteY11" fmla="*/ 1561853 h 3160587"/>
                <a:gd name="connsiteX12" fmla="*/ 513651 w 1161639"/>
                <a:gd name="connsiteY12" fmla="*/ 1583466 h 3160587"/>
                <a:gd name="connsiteX13" fmla="*/ 498055 w 1161639"/>
                <a:gd name="connsiteY13" fmla="*/ 1819782 h 3160587"/>
                <a:gd name="connsiteX14" fmla="*/ 514336 w 1161639"/>
                <a:gd name="connsiteY14" fmla="*/ 1996029 h 3160587"/>
                <a:gd name="connsiteX15" fmla="*/ 527493 w 1161639"/>
                <a:gd name="connsiteY15" fmla="*/ 2160489 h 3160587"/>
                <a:gd name="connsiteX16" fmla="*/ 523327 w 1161639"/>
                <a:gd name="connsiteY16" fmla="*/ 2264442 h 3160587"/>
                <a:gd name="connsiteX17" fmla="*/ 486981 w 1161639"/>
                <a:gd name="connsiteY17" fmla="*/ 2375699 h 3160587"/>
                <a:gd name="connsiteX18" fmla="*/ 422239 w 1161639"/>
                <a:gd name="connsiteY18" fmla="*/ 253545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849151 w 1161639"/>
                <a:gd name="connsiteY29" fmla="*/ 2423091 h 3160587"/>
                <a:gd name="connsiteX30" fmla="*/ 892431 w 1161639"/>
                <a:gd name="connsiteY30" fmla="*/ 2305214 h 3160587"/>
                <a:gd name="connsiteX31" fmla="*/ 965657 w 1161639"/>
                <a:gd name="connsiteY31" fmla="*/ 2193381 h 3160587"/>
                <a:gd name="connsiteX32" fmla="*/ 1040610 w 1161639"/>
                <a:gd name="connsiteY32" fmla="*/ 2074970 h 3160587"/>
                <a:gd name="connsiteX33" fmla="*/ 1066924 w 1161639"/>
                <a:gd name="connsiteY33" fmla="*/ 1956558 h 3160587"/>
                <a:gd name="connsiteX34" fmla="*/ 1060345 w 1161639"/>
                <a:gd name="connsiteY34" fmla="*/ 1824990 h 3160587"/>
                <a:gd name="connsiteX35" fmla="*/ 1014296 w 1161639"/>
                <a:gd name="connsiteY35" fmla="*/ 1700000 h 3160587"/>
                <a:gd name="connsiteX36" fmla="*/ 961669 w 1161639"/>
                <a:gd name="connsiteY36" fmla="*/ 1522383 h 3160587"/>
                <a:gd name="connsiteX37" fmla="*/ 935355 w 1161639"/>
                <a:gd name="connsiteY37" fmla="*/ 1357922 h 3160587"/>
                <a:gd name="connsiteX38" fmla="*/ 1077874 w 1161639"/>
                <a:gd name="connsiteY38" fmla="*/ 1330595 h 3160587"/>
                <a:gd name="connsiteX39" fmla="*/ 1086686 w 1161639"/>
                <a:gd name="connsiteY39" fmla="*/ 1171671 h 3160587"/>
                <a:gd name="connsiteX40" fmla="*/ 1105380 w 1161639"/>
                <a:gd name="connsiteY40" fmla="*/ 1012062 h 3160587"/>
                <a:gd name="connsiteX41" fmla="*/ 1143274 w 1161639"/>
                <a:gd name="connsiteY41" fmla="*/ 773663 h 3160587"/>
                <a:gd name="connsiteX42" fmla="*/ 1161639 w 1161639"/>
                <a:gd name="connsiteY42" fmla="*/ 556932 h 3160587"/>
                <a:gd name="connsiteX43" fmla="*/ 1142589 w 1161639"/>
                <a:gd name="connsiteY43" fmla="*/ 371694 h 3160587"/>
                <a:gd name="connsiteX44" fmla="*/ 1095677 w 1161639"/>
                <a:gd name="connsiteY44" fmla="*/ 232328 h 3160587"/>
                <a:gd name="connsiteX45" fmla="*/ 1070912 w 1161639"/>
                <a:gd name="connsiteY45" fmla="*/ 111326 h 3160587"/>
                <a:gd name="connsiteX46" fmla="*/ 1103119 w 1161639"/>
                <a:gd name="connsiteY46" fmla="*/ 0 h 3160587"/>
                <a:gd name="connsiteX47" fmla="*/ 649413 w 1161639"/>
                <a:gd name="connsiteY47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49030 w 1161639"/>
                <a:gd name="connsiteY9" fmla="*/ 1289904 h 3160587"/>
                <a:gd name="connsiteX10" fmla="*/ 573542 w 1161639"/>
                <a:gd name="connsiteY10" fmla="*/ 1417128 h 3160587"/>
                <a:gd name="connsiteX11" fmla="*/ 527493 w 1161639"/>
                <a:gd name="connsiteY11" fmla="*/ 1561853 h 3160587"/>
                <a:gd name="connsiteX12" fmla="*/ 513651 w 1161639"/>
                <a:gd name="connsiteY12" fmla="*/ 1583466 h 3160587"/>
                <a:gd name="connsiteX13" fmla="*/ 498055 w 1161639"/>
                <a:gd name="connsiteY13" fmla="*/ 1819782 h 3160587"/>
                <a:gd name="connsiteX14" fmla="*/ 514336 w 1161639"/>
                <a:gd name="connsiteY14" fmla="*/ 1996029 h 3160587"/>
                <a:gd name="connsiteX15" fmla="*/ 527493 w 1161639"/>
                <a:gd name="connsiteY15" fmla="*/ 2160489 h 3160587"/>
                <a:gd name="connsiteX16" fmla="*/ 523327 w 1161639"/>
                <a:gd name="connsiteY16" fmla="*/ 2264442 h 3160587"/>
                <a:gd name="connsiteX17" fmla="*/ 486981 w 1161639"/>
                <a:gd name="connsiteY17" fmla="*/ 2375699 h 3160587"/>
                <a:gd name="connsiteX18" fmla="*/ 422239 w 1161639"/>
                <a:gd name="connsiteY18" fmla="*/ 253545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849151 w 1161639"/>
                <a:gd name="connsiteY29" fmla="*/ 2423091 h 3160587"/>
                <a:gd name="connsiteX30" fmla="*/ 892431 w 1161639"/>
                <a:gd name="connsiteY30" fmla="*/ 2305214 h 3160587"/>
                <a:gd name="connsiteX31" fmla="*/ 965657 w 1161639"/>
                <a:gd name="connsiteY31" fmla="*/ 2193381 h 3160587"/>
                <a:gd name="connsiteX32" fmla="*/ 1040610 w 1161639"/>
                <a:gd name="connsiteY32" fmla="*/ 2074970 h 3160587"/>
                <a:gd name="connsiteX33" fmla="*/ 1066924 w 1161639"/>
                <a:gd name="connsiteY33" fmla="*/ 1956558 h 3160587"/>
                <a:gd name="connsiteX34" fmla="*/ 1060345 w 1161639"/>
                <a:gd name="connsiteY34" fmla="*/ 1824990 h 3160587"/>
                <a:gd name="connsiteX35" fmla="*/ 1014296 w 1161639"/>
                <a:gd name="connsiteY35" fmla="*/ 1700000 h 3160587"/>
                <a:gd name="connsiteX36" fmla="*/ 961669 w 1161639"/>
                <a:gd name="connsiteY36" fmla="*/ 1522383 h 3160587"/>
                <a:gd name="connsiteX37" fmla="*/ 1047750 w 1161639"/>
                <a:gd name="connsiteY37" fmla="*/ 1489367 h 3160587"/>
                <a:gd name="connsiteX38" fmla="*/ 1077874 w 1161639"/>
                <a:gd name="connsiteY38" fmla="*/ 1330595 h 3160587"/>
                <a:gd name="connsiteX39" fmla="*/ 1086686 w 1161639"/>
                <a:gd name="connsiteY39" fmla="*/ 1171671 h 3160587"/>
                <a:gd name="connsiteX40" fmla="*/ 1105380 w 1161639"/>
                <a:gd name="connsiteY40" fmla="*/ 1012062 h 3160587"/>
                <a:gd name="connsiteX41" fmla="*/ 1143274 w 1161639"/>
                <a:gd name="connsiteY41" fmla="*/ 773663 h 3160587"/>
                <a:gd name="connsiteX42" fmla="*/ 1161639 w 1161639"/>
                <a:gd name="connsiteY42" fmla="*/ 556932 h 3160587"/>
                <a:gd name="connsiteX43" fmla="*/ 1142589 w 1161639"/>
                <a:gd name="connsiteY43" fmla="*/ 371694 h 3160587"/>
                <a:gd name="connsiteX44" fmla="*/ 1095677 w 1161639"/>
                <a:gd name="connsiteY44" fmla="*/ 232328 h 3160587"/>
                <a:gd name="connsiteX45" fmla="*/ 1070912 w 1161639"/>
                <a:gd name="connsiteY45" fmla="*/ 111326 h 3160587"/>
                <a:gd name="connsiteX46" fmla="*/ 1103119 w 1161639"/>
                <a:gd name="connsiteY46" fmla="*/ 0 h 3160587"/>
                <a:gd name="connsiteX47" fmla="*/ 649413 w 1161639"/>
                <a:gd name="connsiteY47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49030 w 1161639"/>
                <a:gd name="connsiteY9" fmla="*/ 1289904 h 3160587"/>
                <a:gd name="connsiteX10" fmla="*/ 573542 w 1161639"/>
                <a:gd name="connsiteY10" fmla="*/ 1417128 h 3160587"/>
                <a:gd name="connsiteX11" fmla="*/ 527493 w 1161639"/>
                <a:gd name="connsiteY11" fmla="*/ 1561853 h 3160587"/>
                <a:gd name="connsiteX12" fmla="*/ 513651 w 1161639"/>
                <a:gd name="connsiteY12" fmla="*/ 1583466 h 3160587"/>
                <a:gd name="connsiteX13" fmla="*/ 498055 w 1161639"/>
                <a:gd name="connsiteY13" fmla="*/ 1819782 h 3160587"/>
                <a:gd name="connsiteX14" fmla="*/ 514336 w 1161639"/>
                <a:gd name="connsiteY14" fmla="*/ 1996029 h 3160587"/>
                <a:gd name="connsiteX15" fmla="*/ 527493 w 1161639"/>
                <a:gd name="connsiteY15" fmla="*/ 2160489 h 3160587"/>
                <a:gd name="connsiteX16" fmla="*/ 523327 w 1161639"/>
                <a:gd name="connsiteY16" fmla="*/ 2264442 h 3160587"/>
                <a:gd name="connsiteX17" fmla="*/ 486981 w 1161639"/>
                <a:gd name="connsiteY17" fmla="*/ 2375699 h 3160587"/>
                <a:gd name="connsiteX18" fmla="*/ 422239 w 1161639"/>
                <a:gd name="connsiteY18" fmla="*/ 253545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849151 w 1161639"/>
                <a:gd name="connsiteY29" fmla="*/ 2423091 h 3160587"/>
                <a:gd name="connsiteX30" fmla="*/ 892431 w 1161639"/>
                <a:gd name="connsiteY30" fmla="*/ 2305214 h 3160587"/>
                <a:gd name="connsiteX31" fmla="*/ 965657 w 1161639"/>
                <a:gd name="connsiteY31" fmla="*/ 2193381 h 3160587"/>
                <a:gd name="connsiteX32" fmla="*/ 1040610 w 1161639"/>
                <a:gd name="connsiteY32" fmla="*/ 2074970 h 3160587"/>
                <a:gd name="connsiteX33" fmla="*/ 1066924 w 1161639"/>
                <a:gd name="connsiteY33" fmla="*/ 1956558 h 3160587"/>
                <a:gd name="connsiteX34" fmla="*/ 1060345 w 1161639"/>
                <a:gd name="connsiteY34" fmla="*/ 1824990 h 3160587"/>
                <a:gd name="connsiteX35" fmla="*/ 1014296 w 1161639"/>
                <a:gd name="connsiteY35" fmla="*/ 1700000 h 3160587"/>
                <a:gd name="connsiteX36" fmla="*/ 1026439 w 1161639"/>
                <a:gd name="connsiteY36" fmla="*/ 1594773 h 3160587"/>
                <a:gd name="connsiteX37" fmla="*/ 1047750 w 1161639"/>
                <a:gd name="connsiteY37" fmla="*/ 1489367 h 3160587"/>
                <a:gd name="connsiteX38" fmla="*/ 1077874 w 1161639"/>
                <a:gd name="connsiteY38" fmla="*/ 1330595 h 3160587"/>
                <a:gd name="connsiteX39" fmla="*/ 1086686 w 1161639"/>
                <a:gd name="connsiteY39" fmla="*/ 1171671 h 3160587"/>
                <a:gd name="connsiteX40" fmla="*/ 1105380 w 1161639"/>
                <a:gd name="connsiteY40" fmla="*/ 1012062 h 3160587"/>
                <a:gd name="connsiteX41" fmla="*/ 1143274 w 1161639"/>
                <a:gd name="connsiteY41" fmla="*/ 773663 h 3160587"/>
                <a:gd name="connsiteX42" fmla="*/ 1161639 w 1161639"/>
                <a:gd name="connsiteY42" fmla="*/ 556932 h 3160587"/>
                <a:gd name="connsiteX43" fmla="*/ 1142589 w 1161639"/>
                <a:gd name="connsiteY43" fmla="*/ 371694 h 3160587"/>
                <a:gd name="connsiteX44" fmla="*/ 1095677 w 1161639"/>
                <a:gd name="connsiteY44" fmla="*/ 232328 h 3160587"/>
                <a:gd name="connsiteX45" fmla="*/ 1070912 w 1161639"/>
                <a:gd name="connsiteY45" fmla="*/ 111326 h 3160587"/>
                <a:gd name="connsiteX46" fmla="*/ 1103119 w 1161639"/>
                <a:gd name="connsiteY46" fmla="*/ 0 h 3160587"/>
                <a:gd name="connsiteX47" fmla="*/ 649413 w 1161639"/>
                <a:gd name="connsiteY47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49030 w 1161639"/>
                <a:gd name="connsiteY9" fmla="*/ 1289904 h 3160587"/>
                <a:gd name="connsiteX10" fmla="*/ 653552 w 1161639"/>
                <a:gd name="connsiteY10" fmla="*/ 1439988 h 3160587"/>
                <a:gd name="connsiteX11" fmla="*/ 527493 w 1161639"/>
                <a:gd name="connsiteY11" fmla="*/ 1561853 h 3160587"/>
                <a:gd name="connsiteX12" fmla="*/ 513651 w 1161639"/>
                <a:gd name="connsiteY12" fmla="*/ 1583466 h 3160587"/>
                <a:gd name="connsiteX13" fmla="*/ 498055 w 1161639"/>
                <a:gd name="connsiteY13" fmla="*/ 1819782 h 3160587"/>
                <a:gd name="connsiteX14" fmla="*/ 514336 w 1161639"/>
                <a:gd name="connsiteY14" fmla="*/ 1996029 h 3160587"/>
                <a:gd name="connsiteX15" fmla="*/ 527493 w 1161639"/>
                <a:gd name="connsiteY15" fmla="*/ 2160489 h 3160587"/>
                <a:gd name="connsiteX16" fmla="*/ 523327 w 1161639"/>
                <a:gd name="connsiteY16" fmla="*/ 2264442 h 3160587"/>
                <a:gd name="connsiteX17" fmla="*/ 486981 w 1161639"/>
                <a:gd name="connsiteY17" fmla="*/ 2375699 h 3160587"/>
                <a:gd name="connsiteX18" fmla="*/ 422239 w 1161639"/>
                <a:gd name="connsiteY18" fmla="*/ 253545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849151 w 1161639"/>
                <a:gd name="connsiteY29" fmla="*/ 2423091 h 3160587"/>
                <a:gd name="connsiteX30" fmla="*/ 892431 w 1161639"/>
                <a:gd name="connsiteY30" fmla="*/ 2305214 h 3160587"/>
                <a:gd name="connsiteX31" fmla="*/ 965657 w 1161639"/>
                <a:gd name="connsiteY31" fmla="*/ 2193381 h 3160587"/>
                <a:gd name="connsiteX32" fmla="*/ 1040610 w 1161639"/>
                <a:gd name="connsiteY32" fmla="*/ 2074970 h 3160587"/>
                <a:gd name="connsiteX33" fmla="*/ 1066924 w 1161639"/>
                <a:gd name="connsiteY33" fmla="*/ 1956558 h 3160587"/>
                <a:gd name="connsiteX34" fmla="*/ 1060345 w 1161639"/>
                <a:gd name="connsiteY34" fmla="*/ 1824990 h 3160587"/>
                <a:gd name="connsiteX35" fmla="*/ 1014296 w 1161639"/>
                <a:gd name="connsiteY35" fmla="*/ 1700000 h 3160587"/>
                <a:gd name="connsiteX36" fmla="*/ 1026439 w 1161639"/>
                <a:gd name="connsiteY36" fmla="*/ 1594773 h 3160587"/>
                <a:gd name="connsiteX37" fmla="*/ 1047750 w 1161639"/>
                <a:gd name="connsiteY37" fmla="*/ 1489367 h 3160587"/>
                <a:gd name="connsiteX38" fmla="*/ 1077874 w 1161639"/>
                <a:gd name="connsiteY38" fmla="*/ 1330595 h 3160587"/>
                <a:gd name="connsiteX39" fmla="*/ 1086686 w 1161639"/>
                <a:gd name="connsiteY39" fmla="*/ 1171671 h 3160587"/>
                <a:gd name="connsiteX40" fmla="*/ 1105380 w 1161639"/>
                <a:gd name="connsiteY40" fmla="*/ 1012062 h 3160587"/>
                <a:gd name="connsiteX41" fmla="*/ 1143274 w 1161639"/>
                <a:gd name="connsiteY41" fmla="*/ 773663 h 3160587"/>
                <a:gd name="connsiteX42" fmla="*/ 1161639 w 1161639"/>
                <a:gd name="connsiteY42" fmla="*/ 556932 h 3160587"/>
                <a:gd name="connsiteX43" fmla="*/ 1142589 w 1161639"/>
                <a:gd name="connsiteY43" fmla="*/ 371694 h 3160587"/>
                <a:gd name="connsiteX44" fmla="*/ 1095677 w 1161639"/>
                <a:gd name="connsiteY44" fmla="*/ 232328 h 3160587"/>
                <a:gd name="connsiteX45" fmla="*/ 1070912 w 1161639"/>
                <a:gd name="connsiteY45" fmla="*/ 111326 h 3160587"/>
                <a:gd name="connsiteX46" fmla="*/ 1103119 w 1161639"/>
                <a:gd name="connsiteY46" fmla="*/ 0 h 3160587"/>
                <a:gd name="connsiteX47" fmla="*/ 649413 w 1161639"/>
                <a:gd name="connsiteY47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49030 w 1161639"/>
                <a:gd name="connsiteY9" fmla="*/ 1289904 h 3160587"/>
                <a:gd name="connsiteX10" fmla="*/ 653552 w 1161639"/>
                <a:gd name="connsiteY10" fmla="*/ 1439988 h 3160587"/>
                <a:gd name="connsiteX11" fmla="*/ 632268 w 1161639"/>
                <a:gd name="connsiteY11" fmla="*/ 1578998 h 3160587"/>
                <a:gd name="connsiteX12" fmla="*/ 513651 w 1161639"/>
                <a:gd name="connsiteY12" fmla="*/ 1583466 h 3160587"/>
                <a:gd name="connsiteX13" fmla="*/ 498055 w 1161639"/>
                <a:gd name="connsiteY13" fmla="*/ 1819782 h 3160587"/>
                <a:gd name="connsiteX14" fmla="*/ 514336 w 1161639"/>
                <a:gd name="connsiteY14" fmla="*/ 1996029 h 3160587"/>
                <a:gd name="connsiteX15" fmla="*/ 527493 w 1161639"/>
                <a:gd name="connsiteY15" fmla="*/ 2160489 h 3160587"/>
                <a:gd name="connsiteX16" fmla="*/ 523327 w 1161639"/>
                <a:gd name="connsiteY16" fmla="*/ 2264442 h 3160587"/>
                <a:gd name="connsiteX17" fmla="*/ 486981 w 1161639"/>
                <a:gd name="connsiteY17" fmla="*/ 2375699 h 3160587"/>
                <a:gd name="connsiteX18" fmla="*/ 422239 w 1161639"/>
                <a:gd name="connsiteY18" fmla="*/ 253545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849151 w 1161639"/>
                <a:gd name="connsiteY29" fmla="*/ 2423091 h 3160587"/>
                <a:gd name="connsiteX30" fmla="*/ 892431 w 1161639"/>
                <a:gd name="connsiteY30" fmla="*/ 2305214 h 3160587"/>
                <a:gd name="connsiteX31" fmla="*/ 965657 w 1161639"/>
                <a:gd name="connsiteY31" fmla="*/ 2193381 h 3160587"/>
                <a:gd name="connsiteX32" fmla="*/ 1040610 w 1161639"/>
                <a:gd name="connsiteY32" fmla="*/ 2074970 h 3160587"/>
                <a:gd name="connsiteX33" fmla="*/ 1066924 w 1161639"/>
                <a:gd name="connsiteY33" fmla="*/ 1956558 h 3160587"/>
                <a:gd name="connsiteX34" fmla="*/ 1060345 w 1161639"/>
                <a:gd name="connsiteY34" fmla="*/ 1824990 h 3160587"/>
                <a:gd name="connsiteX35" fmla="*/ 1014296 w 1161639"/>
                <a:gd name="connsiteY35" fmla="*/ 1700000 h 3160587"/>
                <a:gd name="connsiteX36" fmla="*/ 1026439 w 1161639"/>
                <a:gd name="connsiteY36" fmla="*/ 1594773 h 3160587"/>
                <a:gd name="connsiteX37" fmla="*/ 1047750 w 1161639"/>
                <a:gd name="connsiteY37" fmla="*/ 1489367 h 3160587"/>
                <a:gd name="connsiteX38" fmla="*/ 1077874 w 1161639"/>
                <a:gd name="connsiteY38" fmla="*/ 1330595 h 3160587"/>
                <a:gd name="connsiteX39" fmla="*/ 1086686 w 1161639"/>
                <a:gd name="connsiteY39" fmla="*/ 1171671 h 3160587"/>
                <a:gd name="connsiteX40" fmla="*/ 1105380 w 1161639"/>
                <a:gd name="connsiteY40" fmla="*/ 1012062 h 3160587"/>
                <a:gd name="connsiteX41" fmla="*/ 1143274 w 1161639"/>
                <a:gd name="connsiteY41" fmla="*/ 773663 h 3160587"/>
                <a:gd name="connsiteX42" fmla="*/ 1161639 w 1161639"/>
                <a:gd name="connsiteY42" fmla="*/ 556932 h 3160587"/>
                <a:gd name="connsiteX43" fmla="*/ 1142589 w 1161639"/>
                <a:gd name="connsiteY43" fmla="*/ 371694 h 3160587"/>
                <a:gd name="connsiteX44" fmla="*/ 1095677 w 1161639"/>
                <a:gd name="connsiteY44" fmla="*/ 232328 h 3160587"/>
                <a:gd name="connsiteX45" fmla="*/ 1070912 w 1161639"/>
                <a:gd name="connsiteY45" fmla="*/ 111326 h 3160587"/>
                <a:gd name="connsiteX46" fmla="*/ 1103119 w 1161639"/>
                <a:gd name="connsiteY46" fmla="*/ 0 h 3160587"/>
                <a:gd name="connsiteX47" fmla="*/ 649413 w 1161639"/>
                <a:gd name="connsiteY47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49030 w 1161639"/>
                <a:gd name="connsiteY9" fmla="*/ 1289904 h 3160587"/>
                <a:gd name="connsiteX10" fmla="*/ 653552 w 1161639"/>
                <a:gd name="connsiteY10" fmla="*/ 1439988 h 3160587"/>
                <a:gd name="connsiteX11" fmla="*/ 632268 w 1161639"/>
                <a:gd name="connsiteY11" fmla="*/ 1578998 h 3160587"/>
                <a:gd name="connsiteX12" fmla="*/ 582231 w 1161639"/>
                <a:gd name="connsiteY12" fmla="*/ 1749201 h 3160587"/>
                <a:gd name="connsiteX13" fmla="*/ 498055 w 1161639"/>
                <a:gd name="connsiteY13" fmla="*/ 1819782 h 3160587"/>
                <a:gd name="connsiteX14" fmla="*/ 514336 w 1161639"/>
                <a:gd name="connsiteY14" fmla="*/ 1996029 h 3160587"/>
                <a:gd name="connsiteX15" fmla="*/ 527493 w 1161639"/>
                <a:gd name="connsiteY15" fmla="*/ 2160489 h 3160587"/>
                <a:gd name="connsiteX16" fmla="*/ 523327 w 1161639"/>
                <a:gd name="connsiteY16" fmla="*/ 2264442 h 3160587"/>
                <a:gd name="connsiteX17" fmla="*/ 486981 w 1161639"/>
                <a:gd name="connsiteY17" fmla="*/ 2375699 h 3160587"/>
                <a:gd name="connsiteX18" fmla="*/ 422239 w 1161639"/>
                <a:gd name="connsiteY18" fmla="*/ 253545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849151 w 1161639"/>
                <a:gd name="connsiteY29" fmla="*/ 2423091 h 3160587"/>
                <a:gd name="connsiteX30" fmla="*/ 892431 w 1161639"/>
                <a:gd name="connsiteY30" fmla="*/ 2305214 h 3160587"/>
                <a:gd name="connsiteX31" fmla="*/ 965657 w 1161639"/>
                <a:gd name="connsiteY31" fmla="*/ 2193381 h 3160587"/>
                <a:gd name="connsiteX32" fmla="*/ 1040610 w 1161639"/>
                <a:gd name="connsiteY32" fmla="*/ 2074970 h 3160587"/>
                <a:gd name="connsiteX33" fmla="*/ 1066924 w 1161639"/>
                <a:gd name="connsiteY33" fmla="*/ 1956558 h 3160587"/>
                <a:gd name="connsiteX34" fmla="*/ 1060345 w 1161639"/>
                <a:gd name="connsiteY34" fmla="*/ 1824990 h 3160587"/>
                <a:gd name="connsiteX35" fmla="*/ 1014296 w 1161639"/>
                <a:gd name="connsiteY35" fmla="*/ 1700000 h 3160587"/>
                <a:gd name="connsiteX36" fmla="*/ 1026439 w 1161639"/>
                <a:gd name="connsiteY36" fmla="*/ 1594773 h 3160587"/>
                <a:gd name="connsiteX37" fmla="*/ 1047750 w 1161639"/>
                <a:gd name="connsiteY37" fmla="*/ 1489367 h 3160587"/>
                <a:gd name="connsiteX38" fmla="*/ 1077874 w 1161639"/>
                <a:gd name="connsiteY38" fmla="*/ 1330595 h 3160587"/>
                <a:gd name="connsiteX39" fmla="*/ 1086686 w 1161639"/>
                <a:gd name="connsiteY39" fmla="*/ 1171671 h 3160587"/>
                <a:gd name="connsiteX40" fmla="*/ 1105380 w 1161639"/>
                <a:gd name="connsiteY40" fmla="*/ 1012062 h 3160587"/>
                <a:gd name="connsiteX41" fmla="*/ 1143274 w 1161639"/>
                <a:gd name="connsiteY41" fmla="*/ 773663 h 3160587"/>
                <a:gd name="connsiteX42" fmla="*/ 1161639 w 1161639"/>
                <a:gd name="connsiteY42" fmla="*/ 556932 h 3160587"/>
                <a:gd name="connsiteX43" fmla="*/ 1142589 w 1161639"/>
                <a:gd name="connsiteY43" fmla="*/ 371694 h 3160587"/>
                <a:gd name="connsiteX44" fmla="*/ 1095677 w 1161639"/>
                <a:gd name="connsiteY44" fmla="*/ 232328 h 3160587"/>
                <a:gd name="connsiteX45" fmla="*/ 1070912 w 1161639"/>
                <a:gd name="connsiteY45" fmla="*/ 111326 h 3160587"/>
                <a:gd name="connsiteX46" fmla="*/ 1103119 w 1161639"/>
                <a:gd name="connsiteY46" fmla="*/ 0 h 3160587"/>
                <a:gd name="connsiteX47" fmla="*/ 649413 w 1161639"/>
                <a:gd name="connsiteY47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49030 w 1161639"/>
                <a:gd name="connsiteY9" fmla="*/ 1289904 h 3160587"/>
                <a:gd name="connsiteX10" fmla="*/ 653552 w 1161639"/>
                <a:gd name="connsiteY10" fmla="*/ 1439988 h 3160587"/>
                <a:gd name="connsiteX11" fmla="*/ 632268 w 1161639"/>
                <a:gd name="connsiteY11" fmla="*/ 1578998 h 3160587"/>
                <a:gd name="connsiteX12" fmla="*/ 582231 w 1161639"/>
                <a:gd name="connsiteY12" fmla="*/ 1749201 h 3160587"/>
                <a:gd name="connsiteX13" fmla="*/ 498055 w 1161639"/>
                <a:gd name="connsiteY13" fmla="*/ 1819782 h 3160587"/>
                <a:gd name="connsiteX14" fmla="*/ 514336 w 1161639"/>
                <a:gd name="connsiteY14" fmla="*/ 1996029 h 3160587"/>
                <a:gd name="connsiteX15" fmla="*/ 527493 w 1161639"/>
                <a:gd name="connsiteY15" fmla="*/ 2160489 h 3160587"/>
                <a:gd name="connsiteX16" fmla="*/ 523327 w 1161639"/>
                <a:gd name="connsiteY16" fmla="*/ 2264442 h 3160587"/>
                <a:gd name="connsiteX17" fmla="*/ 486981 w 1161639"/>
                <a:gd name="connsiteY17" fmla="*/ 2375699 h 3160587"/>
                <a:gd name="connsiteX18" fmla="*/ 422239 w 1161639"/>
                <a:gd name="connsiteY18" fmla="*/ 253545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849151 w 1161639"/>
                <a:gd name="connsiteY29" fmla="*/ 2423091 h 3160587"/>
                <a:gd name="connsiteX30" fmla="*/ 892431 w 1161639"/>
                <a:gd name="connsiteY30" fmla="*/ 2305214 h 3160587"/>
                <a:gd name="connsiteX31" fmla="*/ 965657 w 1161639"/>
                <a:gd name="connsiteY31" fmla="*/ 2193381 h 3160587"/>
                <a:gd name="connsiteX32" fmla="*/ 1040610 w 1161639"/>
                <a:gd name="connsiteY32" fmla="*/ 2074970 h 3160587"/>
                <a:gd name="connsiteX33" fmla="*/ 1066924 w 1161639"/>
                <a:gd name="connsiteY33" fmla="*/ 1956558 h 3160587"/>
                <a:gd name="connsiteX34" fmla="*/ 1060345 w 1161639"/>
                <a:gd name="connsiteY34" fmla="*/ 1824990 h 3160587"/>
                <a:gd name="connsiteX35" fmla="*/ 941906 w 1161639"/>
                <a:gd name="connsiteY35" fmla="*/ 1728575 h 3160587"/>
                <a:gd name="connsiteX36" fmla="*/ 1026439 w 1161639"/>
                <a:gd name="connsiteY36" fmla="*/ 1594773 h 3160587"/>
                <a:gd name="connsiteX37" fmla="*/ 1047750 w 1161639"/>
                <a:gd name="connsiteY37" fmla="*/ 1489367 h 3160587"/>
                <a:gd name="connsiteX38" fmla="*/ 1077874 w 1161639"/>
                <a:gd name="connsiteY38" fmla="*/ 1330595 h 3160587"/>
                <a:gd name="connsiteX39" fmla="*/ 1086686 w 1161639"/>
                <a:gd name="connsiteY39" fmla="*/ 1171671 h 3160587"/>
                <a:gd name="connsiteX40" fmla="*/ 1105380 w 1161639"/>
                <a:gd name="connsiteY40" fmla="*/ 1012062 h 3160587"/>
                <a:gd name="connsiteX41" fmla="*/ 1143274 w 1161639"/>
                <a:gd name="connsiteY41" fmla="*/ 773663 h 3160587"/>
                <a:gd name="connsiteX42" fmla="*/ 1161639 w 1161639"/>
                <a:gd name="connsiteY42" fmla="*/ 556932 h 3160587"/>
                <a:gd name="connsiteX43" fmla="*/ 1142589 w 1161639"/>
                <a:gd name="connsiteY43" fmla="*/ 371694 h 3160587"/>
                <a:gd name="connsiteX44" fmla="*/ 1095677 w 1161639"/>
                <a:gd name="connsiteY44" fmla="*/ 232328 h 3160587"/>
                <a:gd name="connsiteX45" fmla="*/ 1070912 w 1161639"/>
                <a:gd name="connsiteY45" fmla="*/ 111326 h 3160587"/>
                <a:gd name="connsiteX46" fmla="*/ 1103119 w 1161639"/>
                <a:gd name="connsiteY46" fmla="*/ 0 h 3160587"/>
                <a:gd name="connsiteX47" fmla="*/ 649413 w 1161639"/>
                <a:gd name="connsiteY47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49030 w 1161639"/>
                <a:gd name="connsiteY9" fmla="*/ 1289904 h 3160587"/>
                <a:gd name="connsiteX10" fmla="*/ 653552 w 1161639"/>
                <a:gd name="connsiteY10" fmla="*/ 1439988 h 3160587"/>
                <a:gd name="connsiteX11" fmla="*/ 632268 w 1161639"/>
                <a:gd name="connsiteY11" fmla="*/ 1578998 h 3160587"/>
                <a:gd name="connsiteX12" fmla="*/ 582231 w 1161639"/>
                <a:gd name="connsiteY12" fmla="*/ 1749201 h 3160587"/>
                <a:gd name="connsiteX13" fmla="*/ 530440 w 1161639"/>
                <a:gd name="connsiteY13" fmla="*/ 1842642 h 3160587"/>
                <a:gd name="connsiteX14" fmla="*/ 514336 w 1161639"/>
                <a:gd name="connsiteY14" fmla="*/ 1996029 h 3160587"/>
                <a:gd name="connsiteX15" fmla="*/ 527493 w 1161639"/>
                <a:gd name="connsiteY15" fmla="*/ 2160489 h 3160587"/>
                <a:gd name="connsiteX16" fmla="*/ 523327 w 1161639"/>
                <a:gd name="connsiteY16" fmla="*/ 2264442 h 3160587"/>
                <a:gd name="connsiteX17" fmla="*/ 486981 w 1161639"/>
                <a:gd name="connsiteY17" fmla="*/ 2375699 h 3160587"/>
                <a:gd name="connsiteX18" fmla="*/ 422239 w 1161639"/>
                <a:gd name="connsiteY18" fmla="*/ 253545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849151 w 1161639"/>
                <a:gd name="connsiteY29" fmla="*/ 2423091 h 3160587"/>
                <a:gd name="connsiteX30" fmla="*/ 892431 w 1161639"/>
                <a:gd name="connsiteY30" fmla="*/ 2305214 h 3160587"/>
                <a:gd name="connsiteX31" fmla="*/ 965657 w 1161639"/>
                <a:gd name="connsiteY31" fmla="*/ 2193381 h 3160587"/>
                <a:gd name="connsiteX32" fmla="*/ 1040610 w 1161639"/>
                <a:gd name="connsiteY32" fmla="*/ 2074970 h 3160587"/>
                <a:gd name="connsiteX33" fmla="*/ 1066924 w 1161639"/>
                <a:gd name="connsiteY33" fmla="*/ 1956558 h 3160587"/>
                <a:gd name="connsiteX34" fmla="*/ 1060345 w 1161639"/>
                <a:gd name="connsiteY34" fmla="*/ 1824990 h 3160587"/>
                <a:gd name="connsiteX35" fmla="*/ 941906 w 1161639"/>
                <a:gd name="connsiteY35" fmla="*/ 1728575 h 3160587"/>
                <a:gd name="connsiteX36" fmla="*/ 1026439 w 1161639"/>
                <a:gd name="connsiteY36" fmla="*/ 1594773 h 3160587"/>
                <a:gd name="connsiteX37" fmla="*/ 1047750 w 1161639"/>
                <a:gd name="connsiteY37" fmla="*/ 1489367 h 3160587"/>
                <a:gd name="connsiteX38" fmla="*/ 1077874 w 1161639"/>
                <a:gd name="connsiteY38" fmla="*/ 1330595 h 3160587"/>
                <a:gd name="connsiteX39" fmla="*/ 1086686 w 1161639"/>
                <a:gd name="connsiteY39" fmla="*/ 1171671 h 3160587"/>
                <a:gd name="connsiteX40" fmla="*/ 1105380 w 1161639"/>
                <a:gd name="connsiteY40" fmla="*/ 1012062 h 3160587"/>
                <a:gd name="connsiteX41" fmla="*/ 1143274 w 1161639"/>
                <a:gd name="connsiteY41" fmla="*/ 773663 h 3160587"/>
                <a:gd name="connsiteX42" fmla="*/ 1161639 w 1161639"/>
                <a:gd name="connsiteY42" fmla="*/ 556932 h 3160587"/>
                <a:gd name="connsiteX43" fmla="*/ 1142589 w 1161639"/>
                <a:gd name="connsiteY43" fmla="*/ 371694 h 3160587"/>
                <a:gd name="connsiteX44" fmla="*/ 1095677 w 1161639"/>
                <a:gd name="connsiteY44" fmla="*/ 232328 h 3160587"/>
                <a:gd name="connsiteX45" fmla="*/ 1070912 w 1161639"/>
                <a:gd name="connsiteY45" fmla="*/ 111326 h 3160587"/>
                <a:gd name="connsiteX46" fmla="*/ 1103119 w 1161639"/>
                <a:gd name="connsiteY46" fmla="*/ 0 h 3160587"/>
                <a:gd name="connsiteX47" fmla="*/ 649413 w 1161639"/>
                <a:gd name="connsiteY47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49030 w 1161639"/>
                <a:gd name="connsiteY9" fmla="*/ 1289904 h 3160587"/>
                <a:gd name="connsiteX10" fmla="*/ 653552 w 1161639"/>
                <a:gd name="connsiteY10" fmla="*/ 1439988 h 3160587"/>
                <a:gd name="connsiteX11" fmla="*/ 632268 w 1161639"/>
                <a:gd name="connsiteY11" fmla="*/ 1578998 h 3160587"/>
                <a:gd name="connsiteX12" fmla="*/ 582231 w 1161639"/>
                <a:gd name="connsiteY12" fmla="*/ 1749201 h 3160587"/>
                <a:gd name="connsiteX13" fmla="*/ 530440 w 1161639"/>
                <a:gd name="connsiteY13" fmla="*/ 1842642 h 3160587"/>
                <a:gd name="connsiteX14" fmla="*/ 514336 w 1161639"/>
                <a:gd name="connsiteY14" fmla="*/ 1996029 h 3160587"/>
                <a:gd name="connsiteX15" fmla="*/ 508443 w 1161639"/>
                <a:gd name="connsiteY15" fmla="*/ 2152869 h 3160587"/>
                <a:gd name="connsiteX16" fmla="*/ 523327 w 1161639"/>
                <a:gd name="connsiteY16" fmla="*/ 2264442 h 3160587"/>
                <a:gd name="connsiteX17" fmla="*/ 486981 w 1161639"/>
                <a:gd name="connsiteY17" fmla="*/ 2375699 h 3160587"/>
                <a:gd name="connsiteX18" fmla="*/ 422239 w 1161639"/>
                <a:gd name="connsiteY18" fmla="*/ 253545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849151 w 1161639"/>
                <a:gd name="connsiteY29" fmla="*/ 2423091 h 3160587"/>
                <a:gd name="connsiteX30" fmla="*/ 892431 w 1161639"/>
                <a:gd name="connsiteY30" fmla="*/ 2305214 h 3160587"/>
                <a:gd name="connsiteX31" fmla="*/ 965657 w 1161639"/>
                <a:gd name="connsiteY31" fmla="*/ 2193381 h 3160587"/>
                <a:gd name="connsiteX32" fmla="*/ 1040610 w 1161639"/>
                <a:gd name="connsiteY32" fmla="*/ 2074970 h 3160587"/>
                <a:gd name="connsiteX33" fmla="*/ 1066924 w 1161639"/>
                <a:gd name="connsiteY33" fmla="*/ 1956558 h 3160587"/>
                <a:gd name="connsiteX34" fmla="*/ 1060345 w 1161639"/>
                <a:gd name="connsiteY34" fmla="*/ 1824990 h 3160587"/>
                <a:gd name="connsiteX35" fmla="*/ 941906 w 1161639"/>
                <a:gd name="connsiteY35" fmla="*/ 1728575 h 3160587"/>
                <a:gd name="connsiteX36" fmla="*/ 1026439 w 1161639"/>
                <a:gd name="connsiteY36" fmla="*/ 1594773 h 3160587"/>
                <a:gd name="connsiteX37" fmla="*/ 1047750 w 1161639"/>
                <a:gd name="connsiteY37" fmla="*/ 1489367 h 3160587"/>
                <a:gd name="connsiteX38" fmla="*/ 1077874 w 1161639"/>
                <a:gd name="connsiteY38" fmla="*/ 1330595 h 3160587"/>
                <a:gd name="connsiteX39" fmla="*/ 1086686 w 1161639"/>
                <a:gd name="connsiteY39" fmla="*/ 1171671 h 3160587"/>
                <a:gd name="connsiteX40" fmla="*/ 1105380 w 1161639"/>
                <a:gd name="connsiteY40" fmla="*/ 1012062 h 3160587"/>
                <a:gd name="connsiteX41" fmla="*/ 1143274 w 1161639"/>
                <a:gd name="connsiteY41" fmla="*/ 773663 h 3160587"/>
                <a:gd name="connsiteX42" fmla="*/ 1161639 w 1161639"/>
                <a:gd name="connsiteY42" fmla="*/ 556932 h 3160587"/>
                <a:gd name="connsiteX43" fmla="*/ 1142589 w 1161639"/>
                <a:gd name="connsiteY43" fmla="*/ 371694 h 3160587"/>
                <a:gd name="connsiteX44" fmla="*/ 1095677 w 1161639"/>
                <a:gd name="connsiteY44" fmla="*/ 232328 h 3160587"/>
                <a:gd name="connsiteX45" fmla="*/ 1070912 w 1161639"/>
                <a:gd name="connsiteY45" fmla="*/ 111326 h 3160587"/>
                <a:gd name="connsiteX46" fmla="*/ 1103119 w 1161639"/>
                <a:gd name="connsiteY46" fmla="*/ 0 h 3160587"/>
                <a:gd name="connsiteX47" fmla="*/ 649413 w 1161639"/>
                <a:gd name="connsiteY47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49030 w 1161639"/>
                <a:gd name="connsiteY9" fmla="*/ 1289904 h 3160587"/>
                <a:gd name="connsiteX10" fmla="*/ 653552 w 1161639"/>
                <a:gd name="connsiteY10" fmla="*/ 1439988 h 3160587"/>
                <a:gd name="connsiteX11" fmla="*/ 632268 w 1161639"/>
                <a:gd name="connsiteY11" fmla="*/ 1578998 h 3160587"/>
                <a:gd name="connsiteX12" fmla="*/ 582231 w 1161639"/>
                <a:gd name="connsiteY12" fmla="*/ 1749201 h 3160587"/>
                <a:gd name="connsiteX13" fmla="*/ 530440 w 1161639"/>
                <a:gd name="connsiteY13" fmla="*/ 1842642 h 3160587"/>
                <a:gd name="connsiteX14" fmla="*/ 514336 w 1161639"/>
                <a:gd name="connsiteY14" fmla="*/ 1996029 h 3160587"/>
                <a:gd name="connsiteX15" fmla="*/ 508443 w 1161639"/>
                <a:gd name="connsiteY15" fmla="*/ 2152869 h 3160587"/>
                <a:gd name="connsiteX16" fmla="*/ 471892 w 1161639"/>
                <a:gd name="connsiteY16" fmla="*/ 2273967 h 3160587"/>
                <a:gd name="connsiteX17" fmla="*/ 486981 w 1161639"/>
                <a:gd name="connsiteY17" fmla="*/ 2375699 h 3160587"/>
                <a:gd name="connsiteX18" fmla="*/ 422239 w 1161639"/>
                <a:gd name="connsiteY18" fmla="*/ 253545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849151 w 1161639"/>
                <a:gd name="connsiteY29" fmla="*/ 2423091 h 3160587"/>
                <a:gd name="connsiteX30" fmla="*/ 892431 w 1161639"/>
                <a:gd name="connsiteY30" fmla="*/ 2305214 h 3160587"/>
                <a:gd name="connsiteX31" fmla="*/ 965657 w 1161639"/>
                <a:gd name="connsiteY31" fmla="*/ 2193381 h 3160587"/>
                <a:gd name="connsiteX32" fmla="*/ 1040610 w 1161639"/>
                <a:gd name="connsiteY32" fmla="*/ 2074970 h 3160587"/>
                <a:gd name="connsiteX33" fmla="*/ 1066924 w 1161639"/>
                <a:gd name="connsiteY33" fmla="*/ 1956558 h 3160587"/>
                <a:gd name="connsiteX34" fmla="*/ 1060345 w 1161639"/>
                <a:gd name="connsiteY34" fmla="*/ 1824990 h 3160587"/>
                <a:gd name="connsiteX35" fmla="*/ 941906 w 1161639"/>
                <a:gd name="connsiteY35" fmla="*/ 1728575 h 3160587"/>
                <a:gd name="connsiteX36" fmla="*/ 1026439 w 1161639"/>
                <a:gd name="connsiteY36" fmla="*/ 1594773 h 3160587"/>
                <a:gd name="connsiteX37" fmla="*/ 1047750 w 1161639"/>
                <a:gd name="connsiteY37" fmla="*/ 1489367 h 3160587"/>
                <a:gd name="connsiteX38" fmla="*/ 1077874 w 1161639"/>
                <a:gd name="connsiteY38" fmla="*/ 1330595 h 3160587"/>
                <a:gd name="connsiteX39" fmla="*/ 1086686 w 1161639"/>
                <a:gd name="connsiteY39" fmla="*/ 1171671 h 3160587"/>
                <a:gd name="connsiteX40" fmla="*/ 1105380 w 1161639"/>
                <a:gd name="connsiteY40" fmla="*/ 1012062 h 3160587"/>
                <a:gd name="connsiteX41" fmla="*/ 1143274 w 1161639"/>
                <a:gd name="connsiteY41" fmla="*/ 773663 h 3160587"/>
                <a:gd name="connsiteX42" fmla="*/ 1161639 w 1161639"/>
                <a:gd name="connsiteY42" fmla="*/ 556932 h 3160587"/>
                <a:gd name="connsiteX43" fmla="*/ 1142589 w 1161639"/>
                <a:gd name="connsiteY43" fmla="*/ 371694 h 3160587"/>
                <a:gd name="connsiteX44" fmla="*/ 1095677 w 1161639"/>
                <a:gd name="connsiteY44" fmla="*/ 232328 h 3160587"/>
                <a:gd name="connsiteX45" fmla="*/ 1070912 w 1161639"/>
                <a:gd name="connsiteY45" fmla="*/ 111326 h 3160587"/>
                <a:gd name="connsiteX46" fmla="*/ 1103119 w 1161639"/>
                <a:gd name="connsiteY46" fmla="*/ 0 h 3160587"/>
                <a:gd name="connsiteX47" fmla="*/ 649413 w 1161639"/>
                <a:gd name="connsiteY47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49030 w 1161639"/>
                <a:gd name="connsiteY9" fmla="*/ 1289904 h 3160587"/>
                <a:gd name="connsiteX10" fmla="*/ 653552 w 1161639"/>
                <a:gd name="connsiteY10" fmla="*/ 1439988 h 3160587"/>
                <a:gd name="connsiteX11" fmla="*/ 632268 w 1161639"/>
                <a:gd name="connsiteY11" fmla="*/ 1578998 h 3160587"/>
                <a:gd name="connsiteX12" fmla="*/ 582231 w 1161639"/>
                <a:gd name="connsiteY12" fmla="*/ 1749201 h 3160587"/>
                <a:gd name="connsiteX13" fmla="*/ 530440 w 1161639"/>
                <a:gd name="connsiteY13" fmla="*/ 1842642 h 3160587"/>
                <a:gd name="connsiteX14" fmla="*/ 514336 w 1161639"/>
                <a:gd name="connsiteY14" fmla="*/ 1996029 h 3160587"/>
                <a:gd name="connsiteX15" fmla="*/ 508443 w 1161639"/>
                <a:gd name="connsiteY15" fmla="*/ 2152869 h 3160587"/>
                <a:gd name="connsiteX16" fmla="*/ 471892 w 1161639"/>
                <a:gd name="connsiteY16" fmla="*/ 2273967 h 3160587"/>
                <a:gd name="connsiteX17" fmla="*/ 395541 w 1161639"/>
                <a:gd name="connsiteY17" fmla="*/ 2396654 h 3160587"/>
                <a:gd name="connsiteX18" fmla="*/ 422239 w 1161639"/>
                <a:gd name="connsiteY18" fmla="*/ 253545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849151 w 1161639"/>
                <a:gd name="connsiteY29" fmla="*/ 2423091 h 3160587"/>
                <a:gd name="connsiteX30" fmla="*/ 892431 w 1161639"/>
                <a:gd name="connsiteY30" fmla="*/ 2305214 h 3160587"/>
                <a:gd name="connsiteX31" fmla="*/ 965657 w 1161639"/>
                <a:gd name="connsiteY31" fmla="*/ 2193381 h 3160587"/>
                <a:gd name="connsiteX32" fmla="*/ 1040610 w 1161639"/>
                <a:gd name="connsiteY32" fmla="*/ 2074970 h 3160587"/>
                <a:gd name="connsiteX33" fmla="*/ 1066924 w 1161639"/>
                <a:gd name="connsiteY33" fmla="*/ 1956558 h 3160587"/>
                <a:gd name="connsiteX34" fmla="*/ 1060345 w 1161639"/>
                <a:gd name="connsiteY34" fmla="*/ 1824990 h 3160587"/>
                <a:gd name="connsiteX35" fmla="*/ 941906 w 1161639"/>
                <a:gd name="connsiteY35" fmla="*/ 1728575 h 3160587"/>
                <a:gd name="connsiteX36" fmla="*/ 1026439 w 1161639"/>
                <a:gd name="connsiteY36" fmla="*/ 1594773 h 3160587"/>
                <a:gd name="connsiteX37" fmla="*/ 1047750 w 1161639"/>
                <a:gd name="connsiteY37" fmla="*/ 1489367 h 3160587"/>
                <a:gd name="connsiteX38" fmla="*/ 1077874 w 1161639"/>
                <a:gd name="connsiteY38" fmla="*/ 1330595 h 3160587"/>
                <a:gd name="connsiteX39" fmla="*/ 1086686 w 1161639"/>
                <a:gd name="connsiteY39" fmla="*/ 1171671 h 3160587"/>
                <a:gd name="connsiteX40" fmla="*/ 1105380 w 1161639"/>
                <a:gd name="connsiteY40" fmla="*/ 1012062 h 3160587"/>
                <a:gd name="connsiteX41" fmla="*/ 1143274 w 1161639"/>
                <a:gd name="connsiteY41" fmla="*/ 773663 h 3160587"/>
                <a:gd name="connsiteX42" fmla="*/ 1161639 w 1161639"/>
                <a:gd name="connsiteY42" fmla="*/ 556932 h 3160587"/>
                <a:gd name="connsiteX43" fmla="*/ 1142589 w 1161639"/>
                <a:gd name="connsiteY43" fmla="*/ 371694 h 3160587"/>
                <a:gd name="connsiteX44" fmla="*/ 1095677 w 1161639"/>
                <a:gd name="connsiteY44" fmla="*/ 232328 h 3160587"/>
                <a:gd name="connsiteX45" fmla="*/ 1070912 w 1161639"/>
                <a:gd name="connsiteY45" fmla="*/ 111326 h 3160587"/>
                <a:gd name="connsiteX46" fmla="*/ 1103119 w 1161639"/>
                <a:gd name="connsiteY46" fmla="*/ 0 h 3160587"/>
                <a:gd name="connsiteX47" fmla="*/ 649413 w 1161639"/>
                <a:gd name="connsiteY47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49030 w 1161639"/>
                <a:gd name="connsiteY9" fmla="*/ 1289904 h 3160587"/>
                <a:gd name="connsiteX10" fmla="*/ 653552 w 1161639"/>
                <a:gd name="connsiteY10" fmla="*/ 1439988 h 3160587"/>
                <a:gd name="connsiteX11" fmla="*/ 632268 w 1161639"/>
                <a:gd name="connsiteY11" fmla="*/ 1578998 h 3160587"/>
                <a:gd name="connsiteX12" fmla="*/ 582231 w 1161639"/>
                <a:gd name="connsiteY12" fmla="*/ 1749201 h 3160587"/>
                <a:gd name="connsiteX13" fmla="*/ 530440 w 1161639"/>
                <a:gd name="connsiteY13" fmla="*/ 1842642 h 3160587"/>
                <a:gd name="connsiteX14" fmla="*/ 514336 w 1161639"/>
                <a:gd name="connsiteY14" fmla="*/ 1996029 h 3160587"/>
                <a:gd name="connsiteX15" fmla="*/ 508443 w 1161639"/>
                <a:gd name="connsiteY15" fmla="*/ 2152869 h 3160587"/>
                <a:gd name="connsiteX16" fmla="*/ 471892 w 1161639"/>
                <a:gd name="connsiteY16" fmla="*/ 2273967 h 3160587"/>
                <a:gd name="connsiteX17" fmla="*/ 395541 w 1161639"/>
                <a:gd name="connsiteY17" fmla="*/ 2396654 h 3160587"/>
                <a:gd name="connsiteX18" fmla="*/ 250789 w 1161639"/>
                <a:gd name="connsiteY18" fmla="*/ 251259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849151 w 1161639"/>
                <a:gd name="connsiteY29" fmla="*/ 2423091 h 3160587"/>
                <a:gd name="connsiteX30" fmla="*/ 892431 w 1161639"/>
                <a:gd name="connsiteY30" fmla="*/ 2305214 h 3160587"/>
                <a:gd name="connsiteX31" fmla="*/ 965657 w 1161639"/>
                <a:gd name="connsiteY31" fmla="*/ 2193381 h 3160587"/>
                <a:gd name="connsiteX32" fmla="*/ 1040610 w 1161639"/>
                <a:gd name="connsiteY32" fmla="*/ 2074970 h 3160587"/>
                <a:gd name="connsiteX33" fmla="*/ 1066924 w 1161639"/>
                <a:gd name="connsiteY33" fmla="*/ 1956558 h 3160587"/>
                <a:gd name="connsiteX34" fmla="*/ 1060345 w 1161639"/>
                <a:gd name="connsiteY34" fmla="*/ 1824990 h 3160587"/>
                <a:gd name="connsiteX35" fmla="*/ 941906 w 1161639"/>
                <a:gd name="connsiteY35" fmla="*/ 1728575 h 3160587"/>
                <a:gd name="connsiteX36" fmla="*/ 1026439 w 1161639"/>
                <a:gd name="connsiteY36" fmla="*/ 1594773 h 3160587"/>
                <a:gd name="connsiteX37" fmla="*/ 1047750 w 1161639"/>
                <a:gd name="connsiteY37" fmla="*/ 1489367 h 3160587"/>
                <a:gd name="connsiteX38" fmla="*/ 1077874 w 1161639"/>
                <a:gd name="connsiteY38" fmla="*/ 1330595 h 3160587"/>
                <a:gd name="connsiteX39" fmla="*/ 1086686 w 1161639"/>
                <a:gd name="connsiteY39" fmla="*/ 1171671 h 3160587"/>
                <a:gd name="connsiteX40" fmla="*/ 1105380 w 1161639"/>
                <a:gd name="connsiteY40" fmla="*/ 1012062 h 3160587"/>
                <a:gd name="connsiteX41" fmla="*/ 1143274 w 1161639"/>
                <a:gd name="connsiteY41" fmla="*/ 773663 h 3160587"/>
                <a:gd name="connsiteX42" fmla="*/ 1161639 w 1161639"/>
                <a:gd name="connsiteY42" fmla="*/ 556932 h 3160587"/>
                <a:gd name="connsiteX43" fmla="*/ 1142589 w 1161639"/>
                <a:gd name="connsiteY43" fmla="*/ 371694 h 3160587"/>
                <a:gd name="connsiteX44" fmla="*/ 1095677 w 1161639"/>
                <a:gd name="connsiteY44" fmla="*/ 232328 h 3160587"/>
                <a:gd name="connsiteX45" fmla="*/ 1070912 w 1161639"/>
                <a:gd name="connsiteY45" fmla="*/ 111326 h 3160587"/>
                <a:gd name="connsiteX46" fmla="*/ 1103119 w 1161639"/>
                <a:gd name="connsiteY46" fmla="*/ 0 h 3160587"/>
                <a:gd name="connsiteX47" fmla="*/ 649413 w 1161639"/>
                <a:gd name="connsiteY47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49030 w 1161639"/>
                <a:gd name="connsiteY9" fmla="*/ 1289904 h 3160587"/>
                <a:gd name="connsiteX10" fmla="*/ 653552 w 1161639"/>
                <a:gd name="connsiteY10" fmla="*/ 1439988 h 3160587"/>
                <a:gd name="connsiteX11" fmla="*/ 632268 w 1161639"/>
                <a:gd name="connsiteY11" fmla="*/ 1578998 h 3160587"/>
                <a:gd name="connsiteX12" fmla="*/ 582231 w 1161639"/>
                <a:gd name="connsiteY12" fmla="*/ 1749201 h 3160587"/>
                <a:gd name="connsiteX13" fmla="*/ 530440 w 1161639"/>
                <a:gd name="connsiteY13" fmla="*/ 1842642 h 3160587"/>
                <a:gd name="connsiteX14" fmla="*/ 514336 w 1161639"/>
                <a:gd name="connsiteY14" fmla="*/ 1996029 h 3160587"/>
                <a:gd name="connsiteX15" fmla="*/ 508443 w 1161639"/>
                <a:gd name="connsiteY15" fmla="*/ 2152869 h 3160587"/>
                <a:gd name="connsiteX16" fmla="*/ 471892 w 1161639"/>
                <a:gd name="connsiteY16" fmla="*/ 2273967 h 3160587"/>
                <a:gd name="connsiteX17" fmla="*/ 395541 w 1161639"/>
                <a:gd name="connsiteY17" fmla="*/ 2396654 h 3160587"/>
                <a:gd name="connsiteX18" fmla="*/ 250789 w 1161639"/>
                <a:gd name="connsiteY18" fmla="*/ 251259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744376 w 1161639"/>
                <a:gd name="connsiteY29" fmla="*/ 2415471 h 3160587"/>
                <a:gd name="connsiteX30" fmla="*/ 892431 w 1161639"/>
                <a:gd name="connsiteY30" fmla="*/ 2305214 h 3160587"/>
                <a:gd name="connsiteX31" fmla="*/ 965657 w 1161639"/>
                <a:gd name="connsiteY31" fmla="*/ 2193381 h 3160587"/>
                <a:gd name="connsiteX32" fmla="*/ 1040610 w 1161639"/>
                <a:gd name="connsiteY32" fmla="*/ 2074970 h 3160587"/>
                <a:gd name="connsiteX33" fmla="*/ 1066924 w 1161639"/>
                <a:gd name="connsiteY33" fmla="*/ 1956558 h 3160587"/>
                <a:gd name="connsiteX34" fmla="*/ 1060345 w 1161639"/>
                <a:gd name="connsiteY34" fmla="*/ 1824990 h 3160587"/>
                <a:gd name="connsiteX35" fmla="*/ 941906 w 1161639"/>
                <a:gd name="connsiteY35" fmla="*/ 1728575 h 3160587"/>
                <a:gd name="connsiteX36" fmla="*/ 1026439 w 1161639"/>
                <a:gd name="connsiteY36" fmla="*/ 1594773 h 3160587"/>
                <a:gd name="connsiteX37" fmla="*/ 1047750 w 1161639"/>
                <a:gd name="connsiteY37" fmla="*/ 1489367 h 3160587"/>
                <a:gd name="connsiteX38" fmla="*/ 1077874 w 1161639"/>
                <a:gd name="connsiteY38" fmla="*/ 1330595 h 3160587"/>
                <a:gd name="connsiteX39" fmla="*/ 1086686 w 1161639"/>
                <a:gd name="connsiteY39" fmla="*/ 1171671 h 3160587"/>
                <a:gd name="connsiteX40" fmla="*/ 1105380 w 1161639"/>
                <a:gd name="connsiteY40" fmla="*/ 1012062 h 3160587"/>
                <a:gd name="connsiteX41" fmla="*/ 1143274 w 1161639"/>
                <a:gd name="connsiteY41" fmla="*/ 773663 h 3160587"/>
                <a:gd name="connsiteX42" fmla="*/ 1161639 w 1161639"/>
                <a:gd name="connsiteY42" fmla="*/ 556932 h 3160587"/>
                <a:gd name="connsiteX43" fmla="*/ 1142589 w 1161639"/>
                <a:gd name="connsiteY43" fmla="*/ 371694 h 3160587"/>
                <a:gd name="connsiteX44" fmla="*/ 1095677 w 1161639"/>
                <a:gd name="connsiteY44" fmla="*/ 232328 h 3160587"/>
                <a:gd name="connsiteX45" fmla="*/ 1070912 w 1161639"/>
                <a:gd name="connsiteY45" fmla="*/ 111326 h 3160587"/>
                <a:gd name="connsiteX46" fmla="*/ 1103119 w 1161639"/>
                <a:gd name="connsiteY46" fmla="*/ 0 h 3160587"/>
                <a:gd name="connsiteX47" fmla="*/ 649413 w 1161639"/>
                <a:gd name="connsiteY47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49030 w 1161639"/>
                <a:gd name="connsiteY9" fmla="*/ 1289904 h 3160587"/>
                <a:gd name="connsiteX10" fmla="*/ 653552 w 1161639"/>
                <a:gd name="connsiteY10" fmla="*/ 1439988 h 3160587"/>
                <a:gd name="connsiteX11" fmla="*/ 632268 w 1161639"/>
                <a:gd name="connsiteY11" fmla="*/ 1578998 h 3160587"/>
                <a:gd name="connsiteX12" fmla="*/ 582231 w 1161639"/>
                <a:gd name="connsiteY12" fmla="*/ 1749201 h 3160587"/>
                <a:gd name="connsiteX13" fmla="*/ 530440 w 1161639"/>
                <a:gd name="connsiteY13" fmla="*/ 1842642 h 3160587"/>
                <a:gd name="connsiteX14" fmla="*/ 514336 w 1161639"/>
                <a:gd name="connsiteY14" fmla="*/ 1996029 h 3160587"/>
                <a:gd name="connsiteX15" fmla="*/ 508443 w 1161639"/>
                <a:gd name="connsiteY15" fmla="*/ 2152869 h 3160587"/>
                <a:gd name="connsiteX16" fmla="*/ 471892 w 1161639"/>
                <a:gd name="connsiteY16" fmla="*/ 2273967 h 3160587"/>
                <a:gd name="connsiteX17" fmla="*/ 395541 w 1161639"/>
                <a:gd name="connsiteY17" fmla="*/ 2396654 h 3160587"/>
                <a:gd name="connsiteX18" fmla="*/ 250789 w 1161639"/>
                <a:gd name="connsiteY18" fmla="*/ 251259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744376 w 1161639"/>
                <a:gd name="connsiteY29" fmla="*/ 2415471 h 3160587"/>
                <a:gd name="connsiteX30" fmla="*/ 780036 w 1161639"/>
                <a:gd name="connsiteY30" fmla="*/ 2217584 h 3160587"/>
                <a:gd name="connsiteX31" fmla="*/ 965657 w 1161639"/>
                <a:gd name="connsiteY31" fmla="*/ 2193381 h 3160587"/>
                <a:gd name="connsiteX32" fmla="*/ 1040610 w 1161639"/>
                <a:gd name="connsiteY32" fmla="*/ 2074970 h 3160587"/>
                <a:gd name="connsiteX33" fmla="*/ 1066924 w 1161639"/>
                <a:gd name="connsiteY33" fmla="*/ 1956558 h 3160587"/>
                <a:gd name="connsiteX34" fmla="*/ 1060345 w 1161639"/>
                <a:gd name="connsiteY34" fmla="*/ 1824990 h 3160587"/>
                <a:gd name="connsiteX35" fmla="*/ 941906 w 1161639"/>
                <a:gd name="connsiteY35" fmla="*/ 1728575 h 3160587"/>
                <a:gd name="connsiteX36" fmla="*/ 1026439 w 1161639"/>
                <a:gd name="connsiteY36" fmla="*/ 1594773 h 3160587"/>
                <a:gd name="connsiteX37" fmla="*/ 1047750 w 1161639"/>
                <a:gd name="connsiteY37" fmla="*/ 1489367 h 3160587"/>
                <a:gd name="connsiteX38" fmla="*/ 1077874 w 1161639"/>
                <a:gd name="connsiteY38" fmla="*/ 1330595 h 3160587"/>
                <a:gd name="connsiteX39" fmla="*/ 1086686 w 1161639"/>
                <a:gd name="connsiteY39" fmla="*/ 1171671 h 3160587"/>
                <a:gd name="connsiteX40" fmla="*/ 1105380 w 1161639"/>
                <a:gd name="connsiteY40" fmla="*/ 1012062 h 3160587"/>
                <a:gd name="connsiteX41" fmla="*/ 1143274 w 1161639"/>
                <a:gd name="connsiteY41" fmla="*/ 773663 h 3160587"/>
                <a:gd name="connsiteX42" fmla="*/ 1161639 w 1161639"/>
                <a:gd name="connsiteY42" fmla="*/ 556932 h 3160587"/>
                <a:gd name="connsiteX43" fmla="*/ 1142589 w 1161639"/>
                <a:gd name="connsiteY43" fmla="*/ 371694 h 3160587"/>
                <a:gd name="connsiteX44" fmla="*/ 1095677 w 1161639"/>
                <a:gd name="connsiteY44" fmla="*/ 232328 h 3160587"/>
                <a:gd name="connsiteX45" fmla="*/ 1070912 w 1161639"/>
                <a:gd name="connsiteY45" fmla="*/ 111326 h 3160587"/>
                <a:gd name="connsiteX46" fmla="*/ 1103119 w 1161639"/>
                <a:gd name="connsiteY46" fmla="*/ 0 h 3160587"/>
                <a:gd name="connsiteX47" fmla="*/ 649413 w 1161639"/>
                <a:gd name="connsiteY47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49030 w 1161639"/>
                <a:gd name="connsiteY9" fmla="*/ 1289904 h 3160587"/>
                <a:gd name="connsiteX10" fmla="*/ 653552 w 1161639"/>
                <a:gd name="connsiteY10" fmla="*/ 1439988 h 3160587"/>
                <a:gd name="connsiteX11" fmla="*/ 632268 w 1161639"/>
                <a:gd name="connsiteY11" fmla="*/ 1578998 h 3160587"/>
                <a:gd name="connsiteX12" fmla="*/ 582231 w 1161639"/>
                <a:gd name="connsiteY12" fmla="*/ 1749201 h 3160587"/>
                <a:gd name="connsiteX13" fmla="*/ 530440 w 1161639"/>
                <a:gd name="connsiteY13" fmla="*/ 1842642 h 3160587"/>
                <a:gd name="connsiteX14" fmla="*/ 514336 w 1161639"/>
                <a:gd name="connsiteY14" fmla="*/ 1996029 h 3160587"/>
                <a:gd name="connsiteX15" fmla="*/ 508443 w 1161639"/>
                <a:gd name="connsiteY15" fmla="*/ 2152869 h 3160587"/>
                <a:gd name="connsiteX16" fmla="*/ 471892 w 1161639"/>
                <a:gd name="connsiteY16" fmla="*/ 2273967 h 3160587"/>
                <a:gd name="connsiteX17" fmla="*/ 395541 w 1161639"/>
                <a:gd name="connsiteY17" fmla="*/ 2396654 h 3160587"/>
                <a:gd name="connsiteX18" fmla="*/ 250789 w 1161639"/>
                <a:gd name="connsiteY18" fmla="*/ 251259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744376 w 1161639"/>
                <a:gd name="connsiteY29" fmla="*/ 2415471 h 3160587"/>
                <a:gd name="connsiteX30" fmla="*/ 780036 w 1161639"/>
                <a:gd name="connsiteY30" fmla="*/ 2217584 h 3160587"/>
                <a:gd name="connsiteX31" fmla="*/ 832307 w 1161639"/>
                <a:gd name="connsiteY31" fmla="*/ 1993356 h 3160587"/>
                <a:gd name="connsiteX32" fmla="*/ 1040610 w 1161639"/>
                <a:gd name="connsiteY32" fmla="*/ 2074970 h 3160587"/>
                <a:gd name="connsiteX33" fmla="*/ 1066924 w 1161639"/>
                <a:gd name="connsiteY33" fmla="*/ 1956558 h 3160587"/>
                <a:gd name="connsiteX34" fmla="*/ 1060345 w 1161639"/>
                <a:gd name="connsiteY34" fmla="*/ 1824990 h 3160587"/>
                <a:gd name="connsiteX35" fmla="*/ 941906 w 1161639"/>
                <a:gd name="connsiteY35" fmla="*/ 1728575 h 3160587"/>
                <a:gd name="connsiteX36" fmla="*/ 1026439 w 1161639"/>
                <a:gd name="connsiteY36" fmla="*/ 1594773 h 3160587"/>
                <a:gd name="connsiteX37" fmla="*/ 1047750 w 1161639"/>
                <a:gd name="connsiteY37" fmla="*/ 1489367 h 3160587"/>
                <a:gd name="connsiteX38" fmla="*/ 1077874 w 1161639"/>
                <a:gd name="connsiteY38" fmla="*/ 1330595 h 3160587"/>
                <a:gd name="connsiteX39" fmla="*/ 1086686 w 1161639"/>
                <a:gd name="connsiteY39" fmla="*/ 1171671 h 3160587"/>
                <a:gd name="connsiteX40" fmla="*/ 1105380 w 1161639"/>
                <a:gd name="connsiteY40" fmla="*/ 1012062 h 3160587"/>
                <a:gd name="connsiteX41" fmla="*/ 1143274 w 1161639"/>
                <a:gd name="connsiteY41" fmla="*/ 773663 h 3160587"/>
                <a:gd name="connsiteX42" fmla="*/ 1161639 w 1161639"/>
                <a:gd name="connsiteY42" fmla="*/ 556932 h 3160587"/>
                <a:gd name="connsiteX43" fmla="*/ 1142589 w 1161639"/>
                <a:gd name="connsiteY43" fmla="*/ 371694 h 3160587"/>
                <a:gd name="connsiteX44" fmla="*/ 1095677 w 1161639"/>
                <a:gd name="connsiteY44" fmla="*/ 232328 h 3160587"/>
                <a:gd name="connsiteX45" fmla="*/ 1070912 w 1161639"/>
                <a:gd name="connsiteY45" fmla="*/ 111326 h 3160587"/>
                <a:gd name="connsiteX46" fmla="*/ 1103119 w 1161639"/>
                <a:gd name="connsiteY46" fmla="*/ 0 h 3160587"/>
                <a:gd name="connsiteX47" fmla="*/ 649413 w 1161639"/>
                <a:gd name="connsiteY47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49030 w 1161639"/>
                <a:gd name="connsiteY9" fmla="*/ 1289904 h 3160587"/>
                <a:gd name="connsiteX10" fmla="*/ 653552 w 1161639"/>
                <a:gd name="connsiteY10" fmla="*/ 1439988 h 3160587"/>
                <a:gd name="connsiteX11" fmla="*/ 632268 w 1161639"/>
                <a:gd name="connsiteY11" fmla="*/ 1578998 h 3160587"/>
                <a:gd name="connsiteX12" fmla="*/ 582231 w 1161639"/>
                <a:gd name="connsiteY12" fmla="*/ 1749201 h 3160587"/>
                <a:gd name="connsiteX13" fmla="*/ 530440 w 1161639"/>
                <a:gd name="connsiteY13" fmla="*/ 1842642 h 3160587"/>
                <a:gd name="connsiteX14" fmla="*/ 514336 w 1161639"/>
                <a:gd name="connsiteY14" fmla="*/ 1996029 h 3160587"/>
                <a:gd name="connsiteX15" fmla="*/ 508443 w 1161639"/>
                <a:gd name="connsiteY15" fmla="*/ 2152869 h 3160587"/>
                <a:gd name="connsiteX16" fmla="*/ 471892 w 1161639"/>
                <a:gd name="connsiteY16" fmla="*/ 2273967 h 3160587"/>
                <a:gd name="connsiteX17" fmla="*/ 395541 w 1161639"/>
                <a:gd name="connsiteY17" fmla="*/ 2396654 h 3160587"/>
                <a:gd name="connsiteX18" fmla="*/ 250789 w 1161639"/>
                <a:gd name="connsiteY18" fmla="*/ 251259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744376 w 1161639"/>
                <a:gd name="connsiteY29" fmla="*/ 2415471 h 3160587"/>
                <a:gd name="connsiteX30" fmla="*/ 780036 w 1161639"/>
                <a:gd name="connsiteY30" fmla="*/ 2217584 h 3160587"/>
                <a:gd name="connsiteX31" fmla="*/ 832307 w 1161639"/>
                <a:gd name="connsiteY31" fmla="*/ 1993356 h 3160587"/>
                <a:gd name="connsiteX32" fmla="*/ 1040610 w 1161639"/>
                <a:gd name="connsiteY32" fmla="*/ 2074970 h 3160587"/>
                <a:gd name="connsiteX33" fmla="*/ 880234 w 1161639"/>
                <a:gd name="connsiteY33" fmla="*/ 1874643 h 3160587"/>
                <a:gd name="connsiteX34" fmla="*/ 1060345 w 1161639"/>
                <a:gd name="connsiteY34" fmla="*/ 1824990 h 3160587"/>
                <a:gd name="connsiteX35" fmla="*/ 941906 w 1161639"/>
                <a:gd name="connsiteY35" fmla="*/ 1728575 h 3160587"/>
                <a:gd name="connsiteX36" fmla="*/ 1026439 w 1161639"/>
                <a:gd name="connsiteY36" fmla="*/ 1594773 h 3160587"/>
                <a:gd name="connsiteX37" fmla="*/ 1047750 w 1161639"/>
                <a:gd name="connsiteY37" fmla="*/ 1489367 h 3160587"/>
                <a:gd name="connsiteX38" fmla="*/ 1077874 w 1161639"/>
                <a:gd name="connsiteY38" fmla="*/ 1330595 h 3160587"/>
                <a:gd name="connsiteX39" fmla="*/ 1086686 w 1161639"/>
                <a:gd name="connsiteY39" fmla="*/ 1171671 h 3160587"/>
                <a:gd name="connsiteX40" fmla="*/ 1105380 w 1161639"/>
                <a:gd name="connsiteY40" fmla="*/ 1012062 h 3160587"/>
                <a:gd name="connsiteX41" fmla="*/ 1143274 w 1161639"/>
                <a:gd name="connsiteY41" fmla="*/ 773663 h 3160587"/>
                <a:gd name="connsiteX42" fmla="*/ 1161639 w 1161639"/>
                <a:gd name="connsiteY42" fmla="*/ 556932 h 3160587"/>
                <a:gd name="connsiteX43" fmla="*/ 1142589 w 1161639"/>
                <a:gd name="connsiteY43" fmla="*/ 371694 h 3160587"/>
                <a:gd name="connsiteX44" fmla="*/ 1095677 w 1161639"/>
                <a:gd name="connsiteY44" fmla="*/ 232328 h 3160587"/>
                <a:gd name="connsiteX45" fmla="*/ 1070912 w 1161639"/>
                <a:gd name="connsiteY45" fmla="*/ 111326 h 3160587"/>
                <a:gd name="connsiteX46" fmla="*/ 1103119 w 1161639"/>
                <a:gd name="connsiteY46" fmla="*/ 0 h 3160587"/>
                <a:gd name="connsiteX47" fmla="*/ 649413 w 1161639"/>
                <a:gd name="connsiteY47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49030 w 1161639"/>
                <a:gd name="connsiteY9" fmla="*/ 1289904 h 3160587"/>
                <a:gd name="connsiteX10" fmla="*/ 653552 w 1161639"/>
                <a:gd name="connsiteY10" fmla="*/ 1439988 h 3160587"/>
                <a:gd name="connsiteX11" fmla="*/ 632268 w 1161639"/>
                <a:gd name="connsiteY11" fmla="*/ 1578998 h 3160587"/>
                <a:gd name="connsiteX12" fmla="*/ 582231 w 1161639"/>
                <a:gd name="connsiteY12" fmla="*/ 1749201 h 3160587"/>
                <a:gd name="connsiteX13" fmla="*/ 530440 w 1161639"/>
                <a:gd name="connsiteY13" fmla="*/ 1842642 h 3160587"/>
                <a:gd name="connsiteX14" fmla="*/ 514336 w 1161639"/>
                <a:gd name="connsiteY14" fmla="*/ 1996029 h 3160587"/>
                <a:gd name="connsiteX15" fmla="*/ 508443 w 1161639"/>
                <a:gd name="connsiteY15" fmla="*/ 2152869 h 3160587"/>
                <a:gd name="connsiteX16" fmla="*/ 471892 w 1161639"/>
                <a:gd name="connsiteY16" fmla="*/ 2273967 h 3160587"/>
                <a:gd name="connsiteX17" fmla="*/ 395541 w 1161639"/>
                <a:gd name="connsiteY17" fmla="*/ 2396654 h 3160587"/>
                <a:gd name="connsiteX18" fmla="*/ 250789 w 1161639"/>
                <a:gd name="connsiteY18" fmla="*/ 251259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744376 w 1161639"/>
                <a:gd name="connsiteY29" fmla="*/ 2415471 h 3160587"/>
                <a:gd name="connsiteX30" fmla="*/ 780036 w 1161639"/>
                <a:gd name="connsiteY30" fmla="*/ 2217584 h 3160587"/>
                <a:gd name="connsiteX31" fmla="*/ 832307 w 1161639"/>
                <a:gd name="connsiteY31" fmla="*/ 1993356 h 3160587"/>
                <a:gd name="connsiteX32" fmla="*/ 1040610 w 1161639"/>
                <a:gd name="connsiteY32" fmla="*/ 2074970 h 3160587"/>
                <a:gd name="connsiteX33" fmla="*/ 880234 w 1161639"/>
                <a:gd name="connsiteY33" fmla="*/ 1874643 h 3160587"/>
                <a:gd name="connsiteX34" fmla="*/ 941906 w 1161639"/>
                <a:gd name="connsiteY34" fmla="*/ 1728575 h 3160587"/>
                <a:gd name="connsiteX35" fmla="*/ 1026439 w 1161639"/>
                <a:gd name="connsiteY35" fmla="*/ 1594773 h 3160587"/>
                <a:gd name="connsiteX36" fmla="*/ 1047750 w 1161639"/>
                <a:gd name="connsiteY36" fmla="*/ 1489367 h 3160587"/>
                <a:gd name="connsiteX37" fmla="*/ 1077874 w 1161639"/>
                <a:gd name="connsiteY37" fmla="*/ 1330595 h 3160587"/>
                <a:gd name="connsiteX38" fmla="*/ 1086686 w 1161639"/>
                <a:gd name="connsiteY38" fmla="*/ 1171671 h 3160587"/>
                <a:gd name="connsiteX39" fmla="*/ 1105380 w 1161639"/>
                <a:gd name="connsiteY39" fmla="*/ 1012062 h 3160587"/>
                <a:gd name="connsiteX40" fmla="*/ 1143274 w 1161639"/>
                <a:gd name="connsiteY40" fmla="*/ 773663 h 3160587"/>
                <a:gd name="connsiteX41" fmla="*/ 1161639 w 1161639"/>
                <a:gd name="connsiteY41" fmla="*/ 556932 h 3160587"/>
                <a:gd name="connsiteX42" fmla="*/ 1142589 w 1161639"/>
                <a:gd name="connsiteY42" fmla="*/ 371694 h 3160587"/>
                <a:gd name="connsiteX43" fmla="*/ 1095677 w 1161639"/>
                <a:gd name="connsiteY43" fmla="*/ 232328 h 3160587"/>
                <a:gd name="connsiteX44" fmla="*/ 1070912 w 1161639"/>
                <a:gd name="connsiteY44" fmla="*/ 111326 h 3160587"/>
                <a:gd name="connsiteX45" fmla="*/ 1103119 w 1161639"/>
                <a:gd name="connsiteY45" fmla="*/ 0 h 3160587"/>
                <a:gd name="connsiteX46" fmla="*/ 649413 w 1161639"/>
                <a:gd name="connsiteY46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49030 w 1161639"/>
                <a:gd name="connsiteY9" fmla="*/ 1289904 h 3160587"/>
                <a:gd name="connsiteX10" fmla="*/ 653552 w 1161639"/>
                <a:gd name="connsiteY10" fmla="*/ 1439988 h 3160587"/>
                <a:gd name="connsiteX11" fmla="*/ 632268 w 1161639"/>
                <a:gd name="connsiteY11" fmla="*/ 1578998 h 3160587"/>
                <a:gd name="connsiteX12" fmla="*/ 582231 w 1161639"/>
                <a:gd name="connsiteY12" fmla="*/ 1749201 h 3160587"/>
                <a:gd name="connsiteX13" fmla="*/ 530440 w 1161639"/>
                <a:gd name="connsiteY13" fmla="*/ 1842642 h 3160587"/>
                <a:gd name="connsiteX14" fmla="*/ 514336 w 1161639"/>
                <a:gd name="connsiteY14" fmla="*/ 1996029 h 3160587"/>
                <a:gd name="connsiteX15" fmla="*/ 508443 w 1161639"/>
                <a:gd name="connsiteY15" fmla="*/ 2152869 h 3160587"/>
                <a:gd name="connsiteX16" fmla="*/ 471892 w 1161639"/>
                <a:gd name="connsiteY16" fmla="*/ 2273967 h 3160587"/>
                <a:gd name="connsiteX17" fmla="*/ 395541 w 1161639"/>
                <a:gd name="connsiteY17" fmla="*/ 2396654 h 3160587"/>
                <a:gd name="connsiteX18" fmla="*/ 250789 w 1161639"/>
                <a:gd name="connsiteY18" fmla="*/ 251259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843436 w 1161639"/>
                <a:gd name="connsiteY28" fmla="*/ 2513641 h 3160587"/>
                <a:gd name="connsiteX29" fmla="*/ 744376 w 1161639"/>
                <a:gd name="connsiteY29" fmla="*/ 2415471 h 3160587"/>
                <a:gd name="connsiteX30" fmla="*/ 780036 w 1161639"/>
                <a:gd name="connsiteY30" fmla="*/ 2217584 h 3160587"/>
                <a:gd name="connsiteX31" fmla="*/ 832307 w 1161639"/>
                <a:gd name="connsiteY31" fmla="*/ 1993356 h 3160587"/>
                <a:gd name="connsiteX32" fmla="*/ 880234 w 1161639"/>
                <a:gd name="connsiteY32" fmla="*/ 1874643 h 3160587"/>
                <a:gd name="connsiteX33" fmla="*/ 941906 w 1161639"/>
                <a:gd name="connsiteY33" fmla="*/ 1728575 h 3160587"/>
                <a:gd name="connsiteX34" fmla="*/ 1026439 w 1161639"/>
                <a:gd name="connsiteY34" fmla="*/ 1594773 h 3160587"/>
                <a:gd name="connsiteX35" fmla="*/ 1047750 w 1161639"/>
                <a:gd name="connsiteY35" fmla="*/ 1489367 h 3160587"/>
                <a:gd name="connsiteX36" fmla="*/ 1077874 w 1161639"/>
                <a:gd name="connsiteY36" fmla="*/ 1330595 h 3160587"/>
                <a:gd name="connsiteX37" fmla="*/ 1086686 w 1161639"/>
                <a:gd name="connsiteY37" fmla="*/ 1171671 h 3160587"/>
                <a:gd name="connsiteX38" fmla="*/ 1105380 w 1161639"/>
                <a:gd name="connsiteY38" fmla="*/ 1012062 h 3160587"/>
                <a:gd name="connsiteX39" fmla="*/ 1143274 w 1161639"/>
                <a:gd name="connsiteY39" fmla="*/ 773663 h 3160587"/>
                <a:gd name="connsiteX40" fmla="*/ 1161639 w 1161639"/>
                <a:gd name="connsiteY40" fmla="*/ 556932 h 3160587"/>
                <a:gd name="connsiteX41" fmla="*/ 1142589 w 1161639"/>
                <a:gd name="connsiteY41" fmla="*/ 371694 h 3160587"/>
                <a:gd name="connsiteX42" fmla="*/ 1095677 w 1161639"/>
                <a:gd name="connsiteY42" fmla="*/ 232328 h 3160587"/>
                <a:gd name="connsiteX43" fmla="*/ 1070912 w 1161639"/>
                <a:gd name="connsiteY43" fmla="*/ 111326 h 3160587"/>
                <a:gd name="connsiteX44" fmla="*/ 1103119 w 1161639"/>
                <a:gd name="connsiteY44" fmla="*/ 0 h 3160587"/>
                <a:gd name="connsiteX45" fmla="*/ 649413 w 1161639"/>
                <a:gd name="connsiteY45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49030 w 1161639"/>
                <a:gd name="connsiteY9" fmla="*/ 1289904 h 3160587"/>
                <a:gd name="connsiteX10" fmla="*/ 653552 w 1161639"/>
                <a:gd name="connsiteY10" fmla="*/ 1439988 h 3160587"/>
                <a:gd name="connsiteX11" fmla="*/ 632268 w 1161639"/>
                <a:gd name="connsiteY11" fmla="*/ 1578998 h 3160587"/>
                <a:gd name="connsiteX12" fmla="*/ 582231 w 1161639"/>
                <a:gd name="connsiteY12" fmla="*/ 1749201 h 3160587"/>
                <a:gd name="connsiteX13" fmla="*/ 530440 w 1161639"/>
                <a:gd name="connsiteY13" fmla="*/ 1842642 h 3160587"/>
                <a:gd name="connsiteX14" fmla="*/ 514336 w 1161639"/>
                <a:gd name="connsiteY14" fmla="*/ 1996029 h 3160587"/>
                <a:gd name="connsiteX15" fmla="*/ 508443 w 1161639"/>
                <a:gd name="connsiteY15" fmla="*/ 2152869 h 3160587"/>
                <a:gd name="connsiteX16" fmla="*/ 471892 w 1161639"/>
                <a:gd name="connsiteY16" fmla="*/ 2273967 h 3160587"/>
                <a:gd name="connsiteX17" fmla="*/ 395541 w 1161639"/>
                <a:gd name="connsiteY17" fmla="*/ 2396654 h 3160587"/>
                <a:gd name="connsiteX18" fmla="*/ 250789 w 1161639"/>
                <a:gd name="connsiteY18" fmla="*/ 251259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7246 w 1161639"/>
                <a:gd name="connsiteY27" fmla="*/ 2633957 h 3160587"/>
                <a:gd name="connsiteX28" fmla="*/ 748186 w 1161639"/>
                <a:gd name="connsiteY28" fmla="*/ 2536501 h 3160587"/>
                <a:gd name="connsiteX29" fmla="*/ 744376 w 1161639"/>
                <a:gd name="connsiteY29" fmla="*/ 2415471 h 3160587"/>
                <a:gd name="connsiteX30" fmla="*/ 780036 w 1161639"/>
                <a:gd name="connsiteY30" fmla="*/ 2217584 h 3160587"/>
                <a:gd name="connsiteX31" fmla="*/ 832307 w 1161639"/>
                <a:gd name="connsiteY31" fmla="*/ 1993356 h 3160587"/>
                <a:gd name="connsiteX32" fmla="*/ 880234 w 1161639"/>
                <a:gd name="connsiteY32" fmla="*/ 1874643 h 3160587"/>
                <a:gd name="connsiteX33" fmla="*/ 941906 w 1161639"/>
                <a:gd name="connsiteY33" fmla="*/ 1728575 h 3160587"/>
                <a:gd name="connsiteX34" fmla="*/ 1026439 w 1161639"/>
                <a:gd name="connsiteY34" fmla="*/ 1594773 h 3160587"/>
                <a:gd name="connsiteX35" fmla="*/ 1047750 w 1161639"/>
                <a:gd name="connsiteY35" fmla="*/ 1489367 h 3160587"/>
                <a:gd name="connsiteX36" fmla="*/ 1077874 w 1161639"/>
                <a:gd name="connsiteY36" fmla="*/ 1330595 h 3160587"/>
                <a:gd name="connsiteX37" fmla="*/ 1086686 w 1161639"/>
                <a:gd name="connsiteY37" fmla="*/ 1171671 h 3160587"/>
                <a:gd name="connsiteX38" fmla="*/ 1105380 w 1161639"/>
                <a:gd name="connsiteY38" fmla="*/ 1012062 h 3160587"/>
                <a:gd name="connsiteX39" fmla="*/ 1143274 w 1161639"/>
                <a:gd name="connsiteY39" fmla="*/ 773663 h 3160587"/>
                <a:gd name="connsiteX40" fmla="*/ 1161639 w 1161639"/>
                <a:gd name="connsiteY40" fmla="*/ 556932 h 3160587"/>
                <a:gd name="connsiteX41" fmla="*/ 1142589 w 1161639"/>
                <a:gd name="connsiteY41" fmla="*/ 371694 h 3160587"/>
                <a:gd name="connsiteX42" fmla="*/ 1095677 w 1161639"/>
                <a:gd name="connsiteY42" fmla="*/ 232328 h 3160587"/>
                <a:gd name="connsiteX43" fmla="*/ 1070912 w 1161639"/>
                <a:gd name="connsiteY43" fmla="*/ 111326 h 3160587"/>
                <a:gd name="connsiteX44" fmla="*/ 1103119 w 1161639"/>
                <a:gd name="connsiteY44" fmla="*/ 0 h 3160587"/>
                <a:gd name="connsiteX45" fmla="*/ 649413 w 1161639"/>
                <a:gd name="connsiteY45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49030 w 1161639"/>
                <a:gd name="connsiteY9" fmla="*/ 1289904 h 3160587"/>
                <a:gd name="connsiteX10" fmla="*/ 653552 w 1161639"/>
                <a:gd name="connsiteY10" fmla="*/ 1439988 h 3160587"/>
                <a:gd name="connsiteX11" fmla="*/ 632268 w 1161639"/>
                <a:gd name="connsiteY11" fmla="*/ 1578998 h 3160587"/>
                <a:gd name="connsiteX12" fmla="*/ 582231 w 1161639"/>
                <a:gd name="connsiteY12" fmla="*/ 1749201 h 3160587"/>
                <a:gd name="connsiteX13" fmla="*/ 530440 w 1161639"/>
                <a:gd name="connsiteY13" fmla="*/ 1842642 h 3160587"/>
                <a:gd name="connsiteX14" fmla="*/ 514336 w 1161639"/>
                <a:gd name="connsiteY14" fmla="*/ 1996029 h 3160587"/>
                <a:gd name="connsiteX15" fmla="*/ 508443 w 1161639"/>
                <a:gd name="connsiteY15" fmla="*/ 2152869 h 3160587"/>
                <a:gd name="connsiteX16" fmla="*/ 471892 w 1161639"/>
                <a:gd name="connsiteY16" fmla="*/ 2273967 h 3160587"/>
                <a:gd name="connsiteX17" fmla="*/ 395541 w 1161639"/>
                <a:gd name="connsiteY17" fmla="*/ 2396654 h 3160587"/>
                <a:gd name="connsiteX18" fmla="*/ 250789 w 1161639"/>
                <a:gd name="connsiteY18" fmla="*/ 251259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751160 w 1161639"/>
                <a:gd name="connsiteY26" fmla="*/ 2759125 h 3160587"/>
                <a:gd name="connsiteX27" fmla="*/ 845341 w 1161639"/>
                <a:gd name="connsiteY27" fmla="*/ 2694917 h 3160587"/>
                <a:gd name="connsiteX28" fmla="*/ 748186 w 1161639"/>
                <a:gd name="connsiteY28" fmla="*/ 2536501 h 3160587"/>
                <a:gd name="connsiteX29" fmla="*/ 744376 w 1161639"/>
                <a:gd name="connsiteY29" fmla="*/ 2415471 h 3160587"/>
                <a:gd name="connsiteX30" fmla="*/ 780036 w 1161639"/>
                <a:gd name="connsiteY30" fmla="*/ 2217584 h 3160587"/>
                <a:gd name="connsiteX31" fmla="*/ 832307 w 1161639"/>
                <a:gd name="connsiteY31" fmla="*/ 1993356 h 3160587"/>
                <a:gd name="connsiteX32" fmla="*/ 880234 w 1161639"/>
                <a:gd name="connsiteY32" fmla="*/ 1874643 h 3160587"/>
                <a:gd name="connsiteX33" fmla="*/ 941906 w 1161639"/>
                <a:gd name="connsiteY33" fmla="*/ 1728575 h 3160587"/>
                <a:gd name="connsiteX34" fmla="*/ 1026439 w 1161639"/>
                <a:gd name="connsiteY34" fmla="*/ 1594773 h 3160587"/>
                <a:gd name="connsiteX35" fmla="*/ 1047750 w 1161639"/>
                <a:gd name="connsiteY35" fmla="*/ 1489367 h 3160587"/>
                <a:gd name="connsiteX36" fmla="*/ 1077874 w 1161639"/>
                <a:gd name="connsiteY36" fmla="*/ 1330595 h 3160587"/>
                <a:gd name="connsiteX37" fmla="*/ 1086686 w 1161639"/>
                <a:gd name="connsiteY37" fmla="*/ 1171671 h 3160587"/>
                <a:gd name="connsiteX38" fmla="*/ 1105380 w 1161639"/>
                <a:gd name="connsiteY38" fmla="*/ 1012062 h 3160587"/>
                <a:gd name="connsiteX39" fmla="*/ 1143274 w 1161639"/>
                <a:gd name="connsiteY39" fmla="*/ 773663 h 3160587"/>
                <a:gd name="connsiteX40" fmla="*/ 1161639 w 1161639"/>
                <a:gd name="connsiteY40" fmla="*/ 556932 h 3160587"/>
                <a:gd name="connsiteX41" fmla="*/ 1142589 w 1161639"/>
                <a:gd name="connsiteY41" fmla="*/ 371694 h 3160587"/>
                <a:gd name="connsiteX42" fmla="*/ 1095677 w 1161639"/>
                <a:gd name="connsiteY42" fmla="*/ 232328 h 3160587"/>
                <a:gd name="connsiteX43" fmla="*/ 1070912 w 1161639"/>
                <a:gd name="connsiteY43" fmla="*/ 111326 h 3160587"/>
                <a:gd name="connsiteX44" fmla="*/ 1103119 w 1161639"/>
                <a:gd name="connsiteY44" fmla="*/ 0 h 3160587"/>
                <a:gd name="connsiteX45" fmla="*/ 649413 w 1161639"/>
                <a:gd name="connsiteY45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49030 w 1161639"/>
                <a:gd name="connsiteY9" fmla="*/ 1289904 h 3160587"/>
                <a:gd name="connsiteX10" fmla="*/ 653552 w 1161639"/>
                <a:gd name="connsiteY10" fmla="*/ 1439988 h 3160587"/>
                <a:gd name="connsiteX11" fmla="*/ 632268 w 1161639"/>
                <a:gd name="connsiteY11" fmla="*/ 1578998 h 3160587"/>
                <a:gd name="connsiteX12" fmla="*/ 582231 w 1161639"/>
                <a:gd name="connsiteY12" fmla="*/ 1749201 h 3160587"/>
                <a:gd name="connsiteX13" fmla="*/ 530440 w 1161639"/>
                <a:gd name="connsiteY13" fmla="*/ 1842642 h 3160587"/>
                <a:gd name="connsiteX14" fmla="*/ 514336 w 1161639"/>
                <a:gd name="connsiteY14" fmla="*/ 1996029 h 3160587"/>
                <a:gd name="connsiteX15" fmla="*/ 508443 w 1161639"/>
                <a:gd name="connsiteY15" fmla="*/ 2152869 h 3160587"/>
                <a:gd name="connsiteX16" fmla="*/ 471892 w 1161639"/>
                <a:gd name="connsiteY16" fmla="*/ 2273967 h 3160587"/>
                <a:gd name="connsiteX17" fmla="*/ 395541 w 1161639"/>
                <a:gd name="connsiteY17" fmla="*/ 2396654 h 3160587"/>
                <a:gd name="connsiteX18" fmla="*/ 250789 w 1161639"/>
                <a:gd name="connsiteY18" fmla="*/ 251259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803787 w 1161639"/>
                <a:gd name="connsiteY25" fmla="*/ 2870958 h 3160587"/>
                <a:gd name="connsiteX26" fmla="*/ 913085 w 1161639"/>
                <a:gd name="connsiteY26" fmla="*/ 2812465 h 3160587"/>
                <a:gd name="connsiteX27" fmla="*/ 845341 w 1161639"/>
                <a:gd name="connsiteY27" fmla="*/ 2694917 h 3160587"/>
                <a:gd name="connsiteX28" fmla="*/ 748186 w 1161639"/>
                <a:gd name="connsiteY28" fmla="*/ 2536501 h 3160587"/>
                <a:gd name="connsiteX29" fmla="*/ 744376 w 1161639"/>
                <a:gd name="connsiteY29" fmla="*/ 2415471 h 3160587"/>
                <a:gd name="connsiteX30" fmla="*/ 780036 w 1161639"/>
                <a:gd name="connsiteY30" fmla="*/ 2217584 h 3160587"/>
                <a:gd name="connsiteX31" fmla="*/ 832307 w 1161639"/>
                <a:gd name="connsiteY31" fmla="*/ 1993356 h 3160587"/>
                <a:gd name="connsiteX32" fmla="*/ 880234 w 1161639"/>
                <a:gd name="connsiteY32" fmla="*/ 1874643 h 3160587"/>
                <a:gd name="connsiteX33" fmla="*/ 941906 w 1161639"/>
                <a:gd name="connsiteY33" fmla="*/ 1728575 h 3160587"/>
                <a:gd name="connsiteX34" fmla="*/ 1026439 w 1161639"/>
                <a:gd name="connsiteY34" fmla="*/ 1594773 h 3160587"/>
                <a:gd name="connsiteX35" fmla="*/ 1047750 w 1161639"/>
                <a:gd name="connsiteY35" fmla="*/ 1489367 h 3160587"/>
                <a:gd name="connsiteX36" fmla="*/ 1077874 w 1161639"/>
                <a:gd name="connsiteY36" fmla="*/ 1330595 h 3160587"/>
                <a:gd name="connsiteX37" fmla="*/ 1086686 w 1161639"/>
                <a:gd name="connsiteY37" fmla="*/ 1171671 h 3160587"/>
                <a:gd name="connsiteX38" fmla="*/ 1105380 w 1161639"/>
                <a:gd name="connsiteY38" fmla="*/ 1012062 h 3160587"/>
                <a:gd name="connsiteX39" fmla="*/ 1143274 w 1161639"/>
                <a:gd name="connsiteY39" fmla="*/ 773663 h 3160587"/>
                <a:gd name="connsiteX40" fmla="*/ 1161639 w 1161639"/>
                <a:gd name="connsiteY40" fmla="*/ 556932 h 3160587"/>
                <a:gd name="connsiteX41" fmla="*/ 1142589 w 1161639"/>
                <a:gd name="connsiteY41" fmla="*/ 371694 h 3160587"/>
                <a:gd name="connsiteX42" fmla="*/ 1095677 w 1161639"/>
                <a:gd name="connsiteY42" fmla="*/ 232328 h 3160587"/>
                <a:gd name="connsiteX43" fmla="*/ 1070912 w 1161639"/>
                <a:gd name="connsiteY43" fmla="*/ 111326 h 3160587"/>
                <a:gd name="connsiteX44" fmla="*/ 1103119 w 1161639"/>
                <a:gd name="connsiteY44" fmla="*/ 0 h 3160587"/>
                <a:gd name="connsiteX45" fmla="*/ 649413 w 1161639"/>
                <a:gd name="connsiteY45" fmla="*/ 1549 h 3160587"/>
                <a:gd name="connsiteX0" fmla="*/ 649413 w 1161639"/>
                <a:gd name="connsiteY0" fmla="*/ 1549 h 3160587"/>
                <a:gd name="connsiteX1" fmla="*/ 721598 w 1161639"/>
                <a:gd name="connsiteY1" fmla="*/ 93139 h 3160587"/>
                <a:gd name="connsiteX2" fmla="*/ 755353 w 1161639"/>
                <a:gd name="connsiteY2" fmla="*/ 189911 h 3160587"/>
                <a:gd name="connsiteX3" fmla="*/ 756039 w 1161639"/>
                <a:gd name="connsiteY3" fmla="*/ 316984 h 3160587"/>
                <a:gd name="connsiteX4" fmla="*/ 742525 w 1161639"/>
                <a:gd name="connsiteY4" fmla="*/ 440425 h 3160587"/>
                <a:gd name="connsiteX5" fmla="*/ 731095 w 1161639"/>
                <a:gd name="connsiteY5" fmla="*/ 583574 h 3160587"/>
                <a:gd name="connsiteX6" fmla="*/ 729876 w 1161639"/>
                <a:gd name="connsiteY6" fmla="*/ 766194 h 3160587"/>
                <a:gd name="connsiteX7" fmla="*/ 733864 w 1161639"/>
                <a:gd name="connsiteY7" fmla="*/ 930325 h 3160587"/>
                <a:gd name="connsiteX8" fmla="*/ 694215 w 1161639"/>
                <a:gd name="connsiteY8" fmla="*/ 1099459 h 3160587"/>
                <a:gd name="connsiteX9" fmla="*/ 649030 w 1161639"/>
                <a:gd name="connsiteY9" fmla="*/ 1289904 h 3160587"/>
                <a:gd name="connsiteX10" fmla="*/ 653552 w 1161639"/>
                <a:gd name="connsiteY10" fmla="*/ 1439988 h 3160587"/>
                <a:gd name="connsiteX11" fmla="*/ 632268 w 1161639"/>
                <a:gd name="connsiteY11" fmla="*/ 1578998 h 3160587"/>
                <a:gd name="connsiteX12" fmla="*/ 582231 w 1161639"/>
                <a:gd name="connsiteY12" fmla="*/ 1749201 h 3160587"/>
                <a:gd name="connsiteX13" fmla="*/ 530440 w 1161639"/>
                <a:gd name="connsiteY13" fmla="*/ 1842642 h 3160587"/>
                <a:gd name="connsiteX14" fmla="*/ 514336 w 1161639"/>
                <a:gd name="connsiteY14" fmla="*/ 1996029 h 3160587"/>
                <a:gd name="connsiteX15" fmla="*/ 508443 w 1161639"/>
                <a:gd name="connsiteY15" fmla="*/ 2152869 h 3160587"/>
                <a:gd name="connsiteX16" fmla="*/ 471892 w 1161639"/>
                <a:gd name="connsiteY16" fmla="*/ 2273967 h 3160587"/>
                <a:gd name="connsiteX17" fmla="*/ 395541 w 1161639"/>
                <a:gd name="connsiteY17" fmla="*/ 2396654 h 3160587"/>
                <a:gd name="connsiteX18" fmla="*/ 250789 w 1161639"/>
                <a:gd name="connsiteY18" fmla="*/ 2512599 h 3160587"/>
                <a:gd name="connsiteX19" fmla="*/ 270935 w 1161639"/>
                <a:gd name="connsiteY19" fmla="*/ 2739390 h 3160587"/>
                <a:gd name="connsiteX20" fmla="*/ 165680 w 1161639"/>
                <a:gd name="connsiteY20" fmla="*/ 2890694 h 3160587"/>
                <a:gd name="connsiteX21" fmla="*/ 77214 w 1161639"/>
                <a:gd name="connsiteY21" fmla="*/ 3009790 h 3160587"/>
                <a:gd name="connsiteX22" fmla="*/ 0 w 1161639"/>
                <a:gd name="connsiteY22" fmla="*/ 3156599 h 3160587"/>
                <a:gd name="connsiteX23" fmla="*/ 1066924 w 1161639"/>
                <a:gd name="connsiteY23" fmla="*/ 3160587 h 3160587"/>
                <a:gd name="connsiteX24" fmla="*/ 909042 w 1161639"/>
                <a:gd name="connsiteY24" fmla="*/ 3061732 h 3160587"/>
                <a:gd name="connsiteX25" fmla="*/ 998097 w 1161639"/>
                <a:gd name="connsiteY25" fmla="*/ 2918583 h 3160587"/>
                <a:gd name="connsiteX26" fmla="*/ 913085 w 1161639"/>
                <a:gd name="connsiteY26" fmla="*/ 2812465 h 3160587"/>
                <a:gd name="connsiteX27" fmla="*/ 845341 w 1161639"/>
                <a:gd name="connsiteY27" fmla="*/ 2694917 h 3160587"/>
                <a:gd name="connsiteX28" fmla="*/ 748186 w 1161639"/>
                <a:gd name="connsiteY28" fmla="*/ 2536501 h 3160587"/>
                <a:gd name="connsiteX29" fmla="*/ 744376 w 1161639"/>
                <a:gd name="connsiteY29" fmla="*/ 2415471 h 3160587"/>
                <a:gd name="connsiteX30" fmla="*/ 780036 w 1161639"/>
                <a:gd name="connsiteY30" fmla="*/ 2217584 h 3160587"/>
                <a:gd name="connsiteX31" fmla="*/ 832307 w 1161639"/>
                <a:gd name="connsiteY31" fmla="*/ 1993356 h 3160587"/>
                <a:gd name="connsiteX32" fmla="*/ 880234 w 1161639"/>
                <a:gd name="connsiteY32" fmla="*/ 1874643 h 3160587"/>
                <a:gd name="connsiteX33" fmla="*/ 941906 w 1161639"/>
                <a:gd name="connsiteY33" fmla="*/ 1728575 h 3160587"/>
                <a:gd name="connsiteX34" fmla="*/ 1026439 w 1161639"/>
                <a:gd name="connsiteY34" fmla="*/ 1594773 h 3160587"/>
                <a:gd name="connsiteX35" fmla="*/ 1047750 w 1161639"/>
                <a:gd name="connsiteY35" fmla="*/ 1489367 h 3160587"/>
                <a:gd name="connsiteX36" fmla="*/ 1077874 w 1161639"/>
                <a:gd name="connsiteY36" fmla="*/ 1330595 h 3160587"/>
                <a:gd name="connsiteX37" fmla="*/ 1086686 w 1161639"/>
                <a:gd name="connsiteY37" fmla="*/ 1171671 h 3160587"/>
                <a:gd name="connsiteX38" fmla="*/ 1105380 w 1161639"/>
                <a:gd name="connsiteY38" fmla="*/ 1012062 h 3160587"/>
                <a:gd name="connsiteX39" fmla="*/ 1143274 w 1161639"/>
                <a:gd name="connsiteY39" fmla="*/ 773663 h 3160587"/>
                <a:gd name="connsiteX40" fmla="*/ 1161639 w 1161639"/>
                <a:gd name="connsiteY40" fmla="*/ 556932 h 3160587"/>
                <a:gd name="connsiteX41" fmla="*/ 1142589 w 1161639"/>
                <a:gd name="connsiteY41" fmla="*/ 371694 h 3160587"/>
                <a:gd name="connsiteX42" fmla="*/ 1095677 w 1161639"/>
                <a:gd name="connsiteY42" fmla="*/ 232328 h 3160587"/>
                <a:gd name="connsiteX43" fmla="*/ 1070912 w 1161639"/>
                <a:gd name="connsiteY43" fmla="*/ 111326 h 3160587"/>
                <a:gd name="connsiteX44" fmla="*/ 1103119 w 1161639"/>
                <a:gd name="connsiteY44" fmla="*/ 0 h 3160587"/>
                <a:gd name="connsiteX45" fmla="*/ 649413 w 1161639"/>
                <a:gd name="connsiteY45" fmla="*/ 1549 h 3160587"/>
                <a:gd name="connsiteX0" fmla="*/ 649413 w 1379577"/>
                <a:gd name="connsiteY0" fmla="*/ 1549 h 3160587"/>
                <a:gd name="connsiteX1" fmla="*/ 721598 w 1379577"/>
                <a:gd name="connsiteY1" fmla="*/ 93139 h 3160587"/>
                <a:gd name="connsiteX2" fmla="*/ 755353 w 1379577"/>
                <a:gd name="connsiteY2" fmla="*/ 189911 h 3160587"/>
                <a:gd name="connsiteX3" fmla="*/ 756039 w 1379577"/>
                <a:gd name="connsiteY3" fmla="*/ 316984 h 3160587"/>
                <a:gd name="connsiteX4" fmla="*/ 742525 w 1379577"/>
                <a:gd name="connsiteY4" fmla="*/ 440425 h 3160587"/>
                <a:gd name="connsiteX5" fmla="*/ 731095 w 1379577"/>
                <a:gd name="connsiteY5" fmla="*/ 583574 h 3160587"/>
                <a:gd name="connsiteX6" fmla="*/ 729876 w 1379577"/>
                <a:gd name="connsiteY6" fmla="*/ 766194 h 3160587"/>
                <a:gd name="connsiteX7" fmla="*/ 733864 w 1379577"/>
                <a:gd name="connsiteY7" fmla="*/ 930325 h 3160587"/>
                <a:gd name="connsiteX8" fmla="*/ 694215 w 1379577"/>
                <a:gd name="connsiteY8" fmla="*/ 1099459 h 3160587"/>
                <a:gd name="connsiteX9" fmla="*/ 649030 w 1379577"/>
                <a:gd name="connsiteY9" fmla="*/ 1289904 h 3160587"/>
                <a:gd name="connsiteX10" fmla="*/ 653552 w 1379577"/>
                <a:gd name="connsiteY10" fmla="*/ 1439988 h 3160587"/>
                <a:gd name="connsiteX11" fmla="*/ 632268 w 1379577"/>
                <a:gd name="connsiteY11" fmla="*/ 1578998 h 3160587"/>
                <a:gd name="connsiteX12" fmla="*/ 582231 w 1379577"/>
                <a:gd name="connsiteY12" fmla="*/ 1749201 h 3160587"/>
                <a:gd name="connsiteX13" fmla="*/ 530440 w 1379577"/>
                <a:gd name="connsiteY13" fmla="*/ 1842642 h 3160587"/>
                <a:gd name="connsiteX14" fmla="*/ 514336 w 1379577"/>
                <a:gd name="connsiteY14" fmla="*/ 1996029 h 3160587"/>
                <a:gd name="connsiteX15" fmla="*/ 508443 w 1379577"/>
                <a:gd name="connsiteY15" fmla="*/ 2152869 h 3160587"/>
                <a:gd name="connsiteX16" fmla="*/ 471892 w 1379577"/>
                <a:gd name="connsiteY16" fmla="*/ 2273967 h 3160587"/>
                <a:gd name="connsiteX17" fmla="*/ 395541 w 1379577"/>
                <a:gd name="connsiteY17" fmla="*/ 2396654 h 3160587"/>
                <a:gd name="connsiteX18" fmla="*/ 250789 w 1379577"/>
                <a:gd name="connsiteY18" fmla="*/ 2512599 h 3160587"/>
                <a:gd name="connsiteX19" fmla="*/ 270935 w 1379577"/>
                <a:gd name="connsiteY19" fmla="*/ 2739390 h 3160587"/>
                <a:gd name="connsiteX20" fmla="*/ 165680 w 1379577"/>
                <a:gd name="connsiteY20" fmla="*/ 2890694 h 3160587"/>
                <a:gd name="connsiteX21" fmla="*/ 77214 w 1379577"/>
                <a:gd name="connsiteY21" fmla="*/ 3009790 h 3160587"/>
                <a:gd name="connsiteX22" fmla="*/ 0 w 1379577"/>
                <a:gd name="connsiteY22" fmla="*/ 3156599 h 3160587"/>
                <a:gd name="connsiteX23" fmla="*/ 1066924 w 1379577"/>
                <a:gd name="connsiteY23" fmla="*/ 3160587 h 3160587"/>
                <a:gd name="connsiteX24" fmla="*/ 1379577 w 1379577"/>
                <a:gd name="connsiteY24" fmla="*/ 3042682 h 3160587"/>
                <a:gd name="connsiteX25" fmla="*/ 998097 w 1379577"/>
                <a:gd name="connsiteY25" fmla="*/ 2918583 h 3160587"/>
                <a:gd name="connsiteX26" fmla="*/ 913085 w 1379577"/>
                <a:gd name="connsiteY26" fmla="*/ 2812465 h 3160587"/>
                <a:gd name="connsiteX27" fmla="*/ 845341 w 1379577"/>
                <a:gd name="connsiteY27" fmla="*/ 2694917 h 3160587"/>
                <a:gd name="connsiteX28" fmla="*/ 748186 w 1379577"/>
                <a:gd name="connsiteY28" fmla="*/ 2536501 h 3160587"/>
                <a:gd name="connsiteX29" fmla="*/ 744376 w 1379577"/>
                <a:gd name="connsiteY29" fmla="*/ 2415471 h 3160587"/>
                <a:gd name="connsiteX30" fmla="*/ 780036 w 1379577"/>
                <a:gd name="connsiteY30" fmla="*/ 2217584 h 3160587"/>
                <a:gd name="connsiteX31" fmla="*/ 832307 w 1379577"/>
                <a:gd name="connsiteY31" fmla="*/ 1993356 h 3160587"/>
                <a:gd name="connsiteX32" fmla="*/ 880234 w 1379577"/>
                <a:gd name="connsiteY32" fmla="*/ 1874643 h 3160587"/>
                <a:gd name="connsiteX33" fmla="*/ 941906 w 1379577"/>
                <a:gd name="connsiteY33" fmla="*/ 1728575 h 3160587"/>
                <a:gd name="connsiteX34" fmla="*/ 1026439 w 1379577"/>
                <a:gd name="connsiteY34" fmla="*/ 1594773 h 3160587"/>
                <a:gd name="connsiteX35" fmla="*/ 1047750 w 1379577"/>
                <a:gd name="connsiteY35" fmla="*/ 1489367 h 3160587"/>
                <a:gd name="connsiteX36" fmla="*/ 1077874 w 1379577"/>
                <a:gd name="connsiteY36" fmla="*/ 1330595 h 3160587"/>
                <a:gd name="connsiteX37" fmla="*/ 1086686 w 1379577"/>
                <a:gd name="connsiteY37" fmla="*/ 1171671 h 3160587"/>
                <a:gd name="connsiteX38" fmla="*/ 1105380 w 1379577"/>
                <a:gd name="connsiteY38" fmla="*/ 1012062 h 3160587"/>
                <a:gd name="connsiteX39" fmla="*/ 1143274 w 1379577"/>
                <a:gd name="connsiteY39" fmla="*/ 773663 h 3160587"/>
                <a:gd name="connsiteX40" fmla="*/ 1161639 w 1379577"/>
                <a:gd name="connsiteY40" fmla="*/ 556932 h 3160587"/>
                <a:gd name="connsiteX41" fmla="*/ 1142589 w 1379577"/>
                <a:gd name="connsiteY41" fmla="*/ 371694 h 3160587"/>
                <a:gd name="connsiteX42" fmla="*/ 1095677 w 1379577"/>
                <a:gd name="connsiteY42" fmla="*/ 232328 h 3160587"/>
                <a:gd name="connsiteX43" fmla="*/ 1070912 w 1379577"/>
                <a:gd name="connsiteY43" fmla="*/ 111326 h 3160587"/>
                <a:gd name="connsiteX44" fmla="*/ 1103119 w 1379577"/>
                <a:gd name="connsiteY44" fmla="*/ 0 h 3160587"/>
                <a:gd name="connsiteX45" fmla="*/ 649413 w 1379577"/>
                <a:gd name="connsiteY45" fmla="*/ 1549 h 3160587"/>
                <a:gd name="connsiteX0" fmla="*/ 649413 w 1379577"/>
                <a:gd name="connsiteY0" fmla="*/ 1549 h 3172017"/>
                <a:gd name="connsiteX1" fmla="*/ 721598 w 1379577"/>
                <a:gd name="connsiteY1" fmla="*/ 93139 h 3172017"/>
                <a:gd name="connsiteX2" fmla="*/ 755353 w 1379577"/>
                <a:gd name="connsiteY2" fmla="*/ 189911 h 3172017"/>
                <a:gd name="connsiteX3" fmla="*/ 756039 w 1379577"/>
                <a:gd name="connsiteY3" fmla="*/ 316984 h 3172017"/>
                <a:gd name="connsiteX4" fmla="*/ 742525 w 1379577"/>
                <a:gd name="connsiteY4" fmla="*/ 440425 h 3172017"/>
                <a:gd name="connsiteX5" fmla="*/ 731095 w 1379577"/>
                <a:gd name="connsiteY5" fmla="*/ 583574 h 3172017"/>
                <a:gd name="connsiteX6" fmla="*/ 729876 w 1379577"/>
                <a:gd name="connsiteY6" fmla="*/ 766194 h 3172017"/>
                <a:gd name="connsiteX7" fmla="*/ 733864 w 1379577"/>
                <a:gd name="connsiteY7" fmla="*/ 930325 h 3172017"/>
                <a:gd name="connsiteX8" fmla="*/ 694215 w 1379577"/>
                <a:gd name="connsiteY8" fmla="*/ 1099459 h 3172017"/>
                <a:gd name="connsiteX9" fmla="*/ 649030 w 1379577"/>
                <a:gd name="connsiteY9" fmla="*/ 1289904 h 3172017"/>
                <a:gd name="connsiteX10" fmla="*/ 653552 w 1379577"/>
                <a:gd name="connsiteY10" fmla="*/ 1439988 h 3172017"/>
                <a:gd name="connsiteX11" fmla="*/ 632268 w 1379577"/>
                <a:gd name="connsiteY11" fmla="*/ 1578998 h 3172017"/>
                <a:gd name="connsiteX12" fmla="*/ 582231 w 1379577"/>
                <a:gd name="connsiteY12" fmla="*/ 1749201 h 3172017"/>
                <a:gd name="connsiteX13" fmla="*/ 530440 w 1379577"/>
                <a:gd name="connsiteY13" fmla="*/ 1842642 h 3172017"/>
                <a:gd name="connsiteX14" fmla="*/ 514336 w 1379577"/>
                <a:gd name="connsiteY14" fmla="*/ 1996029 h 3172017"/>
                <a:gd name="connsiteX15" fmla="*/ 508443 w 1379577"/>
                <a:gd name="connsiteY15" fmla="*/ 2152869 h 3172017"/>
                <a:gd name="connsiteX16" fmla="*/ 471892 w 1379577"/>
                <a:gd name="connsiteY16" fmla="*/ 2273967 h 3172017"/>
                <a:gd name="connsiteX17" fmla="*/ 395541 w 1379577"/>
                <a:gd name="connsiteY17" fmla="*/ 2396654 h 3172017"/>
                <a:gd name="connsiteX18" fmla="*/ 250789 w 1379577"/>
                <a:gd name="connsiteY18" fmla="*/ 2512599 h 3172017"/>
                <a:gd name="connsiteX19" fmla="*/ 270935 w 1379577"/>
                <a:gd name="connsiteY19" fmla="*/ 2739390 h 3172017"/>
                <a:gd name="connsiteX20" fmla="*/ 165680 w 1379577"/>
                <a:gd name="connsiteY20" fmla="*/ 2890694 h 3172017"/>
                <a:gd name="connsiteX21" fmla="*/ 77214 w 1379577"/>
                <a:gd name="connsiteY21" fmla="*/ 3009790 h 3172017"/>
                <a:gd name="connsiteX22" fmla="*/ 0 w 1379577"/>
                <a:gd name="connsiteY22" fmla="*/ 3156599 h 3172017"/>
                <a:gd name="connsiteX23" fmla="*/ 1093594 w 1379577"/>
                <a:gd name="connsiteY23" fmla="*/ 3172017 h 3172017"/>
                <a:gd name="connsiteX24" fmla="*/ 1379577 w 1379577"/>
                <a:gd name="connsiteY24" fmla="*/ 3042682 h 3172017"/>
                <a:gd name="connsiteX25" fmla="*/ 998097 w 1379577"/>
                <a:gd name="connsiteY25" fmla="*/ 2918583 h 3172017"/>
                <a:gd name="connsiteX26" fmla="*/ 913085 w 1379577"/>
                <a:gd name="connsiteY26" fmla="*/ 2812465 h 3172017"/>
                <a:gd name="connsiteX27" fmla="*/ 845341 w 1379577"/>
                <a:gd name="connsiteY27" fmla="*/ 2694917 h 3172017"/>
                <a:gd name="connsiteX28" fmla="*/ 748186 w 1379577"/>
                <a:gd name="connsiteY28" fmla="*/ 2536501 h 3172017"/>
                <a:gd name="connsiteX29" fmla="*/ 744376 w 1379577"/>
                <a:gd name="connsiteY29" fmla="*/ 2415471 h 3172017"/>
                <a:gd name="connsiteX30" fmla="*/ 780036 w 1379577"/>
                <a:gd name="connsiteY30" fmla="*/ 2217584 h 3172017"/>
                <a:gd name="connsiteX31" fmla="*/ 832307 w 1379577"/>
                <a:gd name="connsiteY31" fmla="*/ 1993356 h 3172017"/>
                <a:gd name="connsiteX32" fmla="*/ 880234 w 1379577"/>
                <a:gd name="connsiteY32" fmla="*/ 1874643 h 3172017"/>
                <a:gd name="connsiteX33" fmla="*/ 941906 w 1379577"/>
                <a:gd name="connsiteY33" fmla="*/ 1728575 h 3172017"/>
                <a:gd name="connsiteX34" fmla="*/ 1026439 w 1379577"/>
                <a:gd name="connsiteY34" fmla="*/ 1594773 h 3172017"/>
                <a:gd name="connsiteX35" fmla="*/ 1047750 w 1379577"/>
                <a:gd name="connsiteY35" fmla="*/ 1489367 h 3172017"/>
                <a:gd name="connsiteX36" fmla="*/ 1077874 w 1379577"/>
                <a:gd name="connsiteY36" fmla="*/ 1330595 h 3172017"/>
                <a:gd name="connsiteX37" fmla="*/ 1086686 w 1379577"/>
                <a:gd name="connsiteY37" fmla="*/ 1171671 h 3172017"/>
                <a:gd name="connsiteX38" fmla="*/ 1105380 w 1379577"/>
                <a:gd name="connsiteY38" fmla="*/ 1012062 h 3172017"/>
                <a:gd name="connsiteX39" fmla="*/ 1143274 w 1379577"/>
                <a:gd name="connsiteY39" fmla="*/ 773663 h 3172017"/>
                <a:gd name="connsiteX40" fmla="*/ 1161639 w 1379577"/>
                <a:gd name="connsiteY40" fmla="*/ 556932 h 3172017"/>
                <a:gd name="connsiteX41" fmla="*/ 1142589 w 1379577"/>
                <a:gd name="connsiteY41" fmla="*/ 371694 h 3172017"/>
                <a:gd name="connsiteX42" fmla="*/ 1095677 w 1379577"/>
                <a:gd name="connsiteY42" fmla="*/ 232328 h 3172017"/>
                <a:gd name="connsiteX43" fmla="*/ 1070912 w 1379577"/>
                <a:gd name="connsiteY43" fmla="*/ 111326 h 3172017"/>
                <a:gd name="connsiteX44" fmla="*/ 1103119 w 1379577"/>
                <a:gd name="connsiteY44" fmla="*/ 0 h 3172017"/>
                <a:gd name="connsiteX45" fmla="*/ 649413 w 1379577"/>
                <a:gd name="connsiteY45" fmla="*/ 1549 h 3172017"/>
                <a:gd name="connsiteX0" fmla="*/ 649413 w 1379577"/>
                <a:gd name="connsiteY0" fmla="*/ 1549 h 3172017"/>
                <a:gd name="connsiteX1" fmla="*/ 721598 w 1379577"/>
                <a:gd name="connsiteY1" fmla="*/ 93139 h 3172017"/>
                <a:gd name="connsiteX2" fmla="*/ 755353 w 1379577"/>
                <a:gd name="connsiteY2" fmla="*/ 189911 h 3172017"/>
                <a:gd name="connsiteX3" fmla="*/ 756039 w 1379577"/>
                <a:gd name="connsiteY3" fmla="*/ 316984 h 3172017"/>
                <a:gd name="connsiteX4" fmla="*/ 742525 w 1379577"/>
                <a:gd name="connsiteY4" fmla="*/ 440425 h 3172017"/>
                <a:gd name="connsiteX5" fmla="*/ 731095 w 1379577"/>
                <a:gd name="connsiteY5" fmla="*/ 583574 h 3172017"/>
                <a:gd name="connsiteX6" fmla="*/ 729876 w 1379577"/>
                <a:gd name="connsiteY6" fmla="*/ 766194 h 3172017"/>
                <a:gd name="connsiteX7" fmla="*/ 733864 w 1379577"/>
                <a:gd name="connsiteY7" fmla="*/ 930325 h 3172017"/>
                <a:gd name="connsiteX8" fmla="*/ 694215 w 1379577"/>
                <a:gd name="connsiteY8" fmla="*/ 1099459 h 3172017"/>
                <a:gd name="connsiteX9" fmla="*/ 649030 w 1379577"/>
                <a:gd name="connsiteY9" fmla="*/ 1289904 h 3172017"/>
                <a:gd name="connsiteX10" fmla="*/ 653552 w 1379577"/>
                <a:gd name="connsiteY10" fmla="*/ 1439988 h 3172017"/>
                <a:gd name="connsiteX11" fmla="*/ 632268 w 1379577"/>
                <a:gd name="connsiteY11" fmla="*/ 1578998 h 3172017"/>
                <a:gd name="connsiteX12" fmla="*/ 582231 w 1379577"/>
                <a:gd name="connsiteY12" fmla="*/ 1749201 h 3172017"/>
                <a:gd name="connsiteX13" fmla="*/ 530440 w 1379577"/>
                <a:gd name="connsiteY13" fmla="*/ 1842642 h 3172017"/>
                <a:gd name="connsiteX14" fmla="*/ 514336 w 1379577"/>
                <a:gd name="connsiteY14" fmla="*/ 1996029 h 3172017"/>
                <a:gd name="connsiteX15" fmla="*/ 508443 w 1379577"/>
                <a:gd name="connsiteY15" fmla="*/ 2152869 h 3172017"/>
                <a:gd name="connsiteX16" fmla="*/ 471892 w 1379577"/>
                <a:gd name="connsiteY16" fmla="*/ 2273967 h 3172017"/>
                <a:gd name="connsiteX17" fmla="*/ 389826 w 1379577"/>
                <a:gd name="connsiteY17" fmla="*/ 2385224 h 3172017"/>
                <a:gd name="connsiteX18" fmla="*/ 250789 w 1379577"/>
                <a:gd name="connsiteY18" fmla="*/ 2512599 h 3172017"/>
                <a:gd name="connsiteX19" fmla="*/ 270935 w 1379577"/>
                <a:gd name="connsiteY19" fmla="*/ 2739390 h 3172017"/>
                <a:gd name="connsiteX20" fmla="*/ 165680 w 1379577"/>
                <a:gd name="connsiteY20" fmla="*/ 2890694 h 3172017"/>
                <a:gd name="connsiteX21" fmla="*/ 77214 w 1379577"/>
                <a:gd name="connsiteY21" fmla="*/ 3009790 h 3172017"/>
                <a:gd name="connsiteX22" fmla="*/ 0 w 1379577"/>
                <a:gd name="connsiteY22" fmla="*/ 3156599 h 3172017"/>
                <a:gd name="connsiteX23" fmla="*/ 1093594 w 1379577"/>
                <a:gd name="connsiteY23" fmla="*/ 3172017 h 3172017"/>
                <a:gd name="connsiteX24" fmla="*/ 1379577 w 1379577"/>
                <a:gd name="connsiteY24" fmla="*/ 3042682 h 3172017"/>
                <a:gd name="connsiteX25" fmla="*/ 998097 w 1379577"/>
                <a:gd name="connsiteY25" fmla="*/ 2918583 h 3172017"/>
                <a:gd name="connsiteX26" fmla="*/ 913085 w 1379577"/>
                <a:gd name="connsiteY26" fmla="*/ 2812465 h 3172017"/>
                <a:gd name="connsiteX27" fmla="*/ 845341 w 1379577"/>
                <a:gd name="connsiteY27" fmla="*/ 2694917 h 3172017"/>
                <a:gd name="connsiteX28" fmla="*/ 748186 w 1379577"/>
                <a:gd name="connsiteY28" fmla="*/ 2536501 h 3172017"/>
                <a:gd name="connsiteX29" fmla="*/ 744376 w 1379577"/>
                <a:gd name="connsiteY29" fmla="*/ 2415471 h 3172017"/>
                <a:gd name="connsiteX30" fmla="*/ 780036 w 1379577"/>
                <a:gd name="connsiteY30" fmla="*/ 2217584 h 3172017"/>
                <a:gd name="connsiteX31" fmla="*/ 832307 w 1379577"/>
                <a:gd name="connsiteY31" fmla="*/ 1993356 h 3172017"/>
                <a:gd name="connsiteX32" fmla="*/ 880234 w 1379577"/>
                <a:gd name="connsiteY32" fmla="*/ 1874643 h 3172017"/>
                <a:gd name="connsiteX33" fmla="*/ 941906 w 1379577"/>
                <a:gd name="connsiteY33" fmla="*/ 1728575 h 3172017"/>
                <a:gd name="connsiteX34" fmla="*/ 1026439 w 1379577"/>
                <a:gd name="connsiteY34" fmla="*/ 1594773 h 3172017"/>
                <a:gd name="connsiteX35" fmla="*/ 1047750 w 1379577"/>
                <a:gd name="connsiteY35" fmla="*/ 1489367 h 3172017"/>
                <a:gd name="connsiteX36" fmla="*/ 1077874 w 1379577"/>
                <a:gd name="connsiteY36" fmla="*/ 1330595 h 3172017"/>
                <a:gd name="connsiteX37" fmla="*/ 1086686 w 1379577"/>
                <a:gd name="connsiteY37" fmla="*/ 1171671 h 3172017"/>
                <a:gd name="connsiteX38" fmla="*/ 1105380 w 1379577"/>
                <a:gd name="connsiteY38" fmla="*/ 1012062 h 3172017"/>
                <a:gd name="connsiteX39" fmla="*/ 1143274 w 1379577"/>
                <a:gd name="connsiteY39" fmla="*/ 773663 h 3172017"/>
                <a:gd name="connsiteX40" fmla="*/ 1161639 w 1379577"/>
                <a:gd name="connsiteY40" fmla="*/ 556932 h 3172017"/>
                <a:gd name="connsiteX41" fmla="*/ 1142589 w 1379577"/>
                <a:gd name="connsiteY41" fmla="*/ 371694 h 3172017"/>
                <a:gd name="connsiteX42" fmla="*/ 1095677 w 1379577"/>
                <a:gd name="connsiteY42" fmla="*/ 232328 h 3172017"/>
                <a:gd name="connsiteX43" fmla="*/ 1070912 w 1379577"/>
                <a:gd name="connsiteY43" fmla="*/ 111326 h 3172017"/>
                <a:gd name="connsiteX44" fmla="*/ 1103119 w 1379577"/>
                <a:gd name="connsiteY44" fmla="*/ 0 h 3172017"/>
                <a:gd name="connsiteX45" fmla="*/ 649413 w 1379577"/>
                <a:gd name="connsiteY45" fmla="*/ 1549 h 3172017"/>
                <a:gd name="connsiteX0" fmla="*/ 649413 w 1379577"/>
                <a:gd name="connsiteY0" fmla="*/ 1549 h 3172017"/>
                <a:gd name="connsiteX1" fmla="*/ 721598 w 1379577"/>
                <a:gd name="connsiteY1" fmla="*/ 93139 h 3172017"/>
                <a:gd name="connsiteX2" fmla="*/ 755353 w 1379577"/>
                <a:gd name="connsiteY2" fmla="*/ 189911 h 3172017"/>
                <a:gd name="connsiteX3" fmla="*/ 756039 w 1379577"/>
                <a:gd name="connsiteY3" fmla="*/ 316984 h 3172017"/>
                <a:gd name="connsiteX4" fmla="*/ 742525 w 1379577"/>
                <a:gd name="connsiteY4" fmla="*/ 440425 h 3172017"/>
                <a:gd name="connsiteX5" fmla="*/ 731095 w 1379577"/>
                <a:gd name="connsiteY5" fmla="*/ 583574 h 3172017"/>
                <a:gd name="connsiteX6" fmla="*/ 729876 w 1379577"/>
                <a:gd name="connsiteY6" fmla="*/ 766194 h 3172017"/>
                <a:gd name="connsiteX7" fmla="*/ 733864 w 1379577"/>
                <a:gd name="connsiteY7" fmla="*/ 930325 h 3172017"/>
                <a:gd name="connsiteX8" fmla="*/ 694215 w 1379577"/>
                <a:gd name="connsiteY8" fmla="*/ 1099459 h 3172017"/>
                <a:gd name="connsiteX9" fmla="*/ 649030 w 1379577"/>
                <a:gd name="connsiteY9" fmla="*/ 1289904 h 3172017"/>
                <a:gd name="connsiteX10" fmla="*/ 653552 w 1379577"/>
                <a:gd name="connsiteY10" fmla="*/ 1439988 h 3172017"/>
                <a:gd name="connsiteX11" fmla="*/ 632268 w 1379577"/>
                <a:gd name="connsiteY11" fmla="*/ 1578998 h 3172017"/>
                <a:gd name="connsiteX12" fmla="*/ 582231 w 1379577"/>
                <a:gd name="connsiteY12" fmla="*/ 1749201 h 3172017"/>
                <a:gd name="connsiteX13" fmla="*/ 530440 w 1379577"/>
                <a:gd name="connsiteY13" fmla="*/ 1842642 h 3172017"/>
                <a:gd name="connsiteX14" fmla="*/ 514336 w 1379577"/>
                <a:gd name="connsiteY14" fmla="*/ 1996029 h 3172017"/>
                <a:gd name="connsiteX15" fmla="*/ 508443 w 1379577"/>
                <a:gd name="connsiteY15" fmla="*/ 2152869 h 3172017"/>
                <a:gd name="connsiteX16" fmla="*/ 471892 w 1379577"/>
                <a:gd name="connsiteY16" fmla="*/ 2273967 h 3172017"/>
                <a:gd name="connsiteX17" fmla="*/ 389826 w 1379577"/>
                <a:gd name="connsiteY17" fmla="*/ 2385224 h 3172017"/>
                <a:gd name="connsiteX18" fmla="*/ 250789 w 1379577"/>
                <a:gd name="connsiteY18" fmla="*/ 2512599 h 3172017"/>
                <a:gd name="connsiteX19" fmla="*/ 135680 w 1379577"/>
                <a:gd name="connsiteY19" fmla="*/ 2661285 h 3172017"/>
                <a:gd name="connsiteX20" fmla="*/ 165680 w 1379577"/>
                <a:gd name="connsiteY20" fmla="*/ 2890694 h 3172017"/>
                <a:gd name="connsiteX21" fmla="*/ 77214 w 1379577"/>
                <a:gd name="connsiteY21" fmla="*/ 3009790 h 3172017"/>
                <a:gd name="connsiteX22" fmla="*/ 0 w 1379577"/>
                <a:gd name="connsiteY22" fmla="*/ 3156599 h 3172017"/>
                <a:gd name="connsiteX23" fmla="*/ 1093594 w 1379577"/>
                <a:gd name="connsiteY23" fmla="*/ 3172017 h 3172017"/>
                <a:gd name="connsiteX24" fmla="*/ 1379577 w 1379577"/>
                <a:gd name="connsiteY24" fmla="*/ 3042682 h 3172017"/>
                <a:gd name="connsiteX25" fmla="*/ 998097 w 1379577"/>
                <a:gd name="connsiteY25" fmla="*/ 2918583 h 3172017"/>
                <a:gd name="connsiteX26" fmla="*/ 913085 w 1379577"/>
                <a:gd name="connsiteY26" fmla="*/ 2812465 h 3172017"/>
                <a:gd name="connsiteX27" fmla="*/ 845341 w 1379577"/>
                <a:gd name="connsiteY27" fmla="*/ 2694917 h 3172017"/>
                <a:gd name="connsiteX28" fmla="*/ 748186 w 1379577"/>
                <a:gd name="connsiteY28" fmla="*/ 2536501 h 3172017"/>
                <a:gd name="connsiteX29" fmla="*/ 744376 w 1379577"/>
                <a:gd name="connsiteY29" fmla="*/ 2415471 h 3172017"/>
                <a:gd name="connsiteX30" fmla="*/ 780036 w 1379577"/>
                <a:gd name="connsiteY30" fmla="*/ 2217584 h 3172017"/>
                <a:gd name="connsiteX31" fmla="*/ 832307 w 1379577"/>
                <a:gd name="connsiteY31" fmla="*/ 1993356 h 3172017"/>
                <a:gd name="connsiteX32" fmla="*/ 880234 w 1379577"/>
                <a:gd name="connsiteY32" fmla="*/ 1874643 h 3172017"/>
                <a:gd name="connsiteX33" fmla="*/ 941906 w 1379577"/>
                <a:gd name="connsiteY33" fmla="*/ 1728575 h 3172017"/>
                <a:gd name="connsiteX34" fmla="*/ 1026439 w 1379577"/>
                <a:gd name="connsiteY34" fmla="*/ 1594773 h 3172017"/>
                <a:gd name="connsiteX35" fmla="*/ 1047750 w 1379577"/>
                <a:gd name="connsiteY35" fmla="*/ 1489367 h 3172017"/>
                <a:gd name="connsiteX36" fmla="*/ 1077874 w 1379577"/>
                <a:gd name="connsiteY36" fmla="*/ 1330595 h 3172017"/>
                <a:gd name="connsiteX37" fmla="*/ 1086686 w 1379577"/>
                <a:gd name="connsiteY37" fmla="*/ 1171671 h 3172017"/>
                <a:gd name="connsiteX38" fmla="*/ 1105380 w 1379577"/>
                <a:gd name="connsiteY38" fmla="*/ 1012062 h 3172017"/>
                <a:gd name="connsiteX39" fmla="*/ 1143274 w 1379577"/>
                <a:gd name="connsiteY39" fmla="*/ 773663 h 3172017"/>
                <a:gd name="connsiteX40" fmla="*/ 1161639 w 1379577"/>
                <a:gd name="connsiteY40" fmla="*/ 556932 h 3172017"/>
                <a:gd name="connsiteX41" fmla="*/ 1142589 w 1379577"/>
                <a:gd name="connsiteY41" fmla="*/ 371694 h 3172017"/>
                <a:gd name="connsiteX42" fmla="*/ 1095677 w 1379577"/>
                <a:gd name="connsiteY42" fmla="*/ 232328 h 3172017"/>
                <a:gd name="connsiteX43" fmla="*/ 1070912 w 1379577"/>
                <a:gd name="connsiteY43" fmla="*/ 111326 h 3172017"/>
                <a:gd name="connsiteX44" fmla="*/ 1103119 w 1379577"/>
                <a:gd name="connsiteY44" fmla="*/ 0 h 3172017"/>
                <a:gd name="connsiteX45" fmla="*/ 649413 w 1379577"/>
                <a:gd name="connsiteY45" fmla="*/ 1549 h 3172017"/>
                <a:gd name="connsiteX0" fmla="*/ 653278 w 1383442"/>
                <a:gd name="connsiteY0" fmla="*/ 1549 h 3172017"/>
                <a:gd name="connsiteX1" fmla="*/ 725463 w 1383442"/>
                <a:gd name="connsiteY1" fmla="*/ 93139 h 3172017"/>
                <a:gd name="connsiteX2" fmla="*/ 759218 w 1383442"/>
                <a:gd name="connsiteY2" fmla="*/ 189911 h 3172017"/>
                <a:gd name="connsiteX3" fmla="*/ 759904 w 1383442"/>
                <a:gd name="connsiteY3" fmla="*/ 316984 h 3172017"/>
                <a:gd name="connsiteX4" fmla="*/ 746390 w 1383442"/>
                <a:gd name="connsiteY4" fmla="*/ 440425 h 3172017"/>
                <a:gd name="connsiteX5" fmla="*/ 734960 w 1383442"/>
                <a:gd name="connsiteY5" fmla="*/ 583574 h 3172017"/>
                <a:gd name="connsiteX6" fmla="*/ 733741 w 1383442"/>
                <a:gd name="connsiteY6" fmla="*/ 766194 h 3172017"/>
                <a:gd name="connsiteX7" fmla="*/ 737729 w 1383442"/>
                <a:gd name="connsiteY7" fmla="*/ 930325 h 3172017"/>
                <a:gd name="connsiteX8" fmla="*/ 698080 w 1383442"/>
                <a:gd name="connsiteY8" fmla="*/ 1099459 h 3172017"/>
                <a:gd name="connsiteX9" fmla="*/ 652895 w 1383442"/>
                <a:gd name="connsiteY9" fmla="*/ 1289904 h 3172017"/>
                <a:gd name="connsiteX10" fmla="*/ 657417 w 1383442"/>
                <a:gd name="connsiteY10" fmla="*/ 1439988 h 3172017"/>
                <a:gd name="connsiteX11" fmla="*/ 636133 w 1383442"/>
                <a:gd name="connsiteY11" fmla="*/ 1578998 h 3172017"/>
                <a:gd name="connsiteX12" fmla="*/ 586096 w 1383442"/>
                <a:gd name="connsiteY12" fmla="*/ 1749201 h 3172017"/>
                <a:gd name="connsiteX13" fmla="*/ 534305 w 1383442"/>
                <a:gd name="connsiteY13" fmla="*/ 1842642 h 3172017"/>
                <a:gd name="connsiteX14" fmla="*/ 518201 w 1383442"/>
                <a:gd name="connsiteY14" fmla="*/ 1996029 h 3172017"/>
                <a:gd name="connsiteX15" fmla="*/ 512308 w 1383442"/>
                <a:gd name="connsiteY15" fmla="*/ 2152869 h 3172017"/>
                <a:gd name="connsiteX16" fmla="*/ 475757 w 1383442"/>
                <a:gd name="connsiteY16" fmla="*/ 2273967 h 3172017"/>
                <a:gd name="connsiteX17" fmla="*/ 393691 w 1383442"/>
                <a:gd name="connsiteY17" fmla="*/ 2385224 h 3172017"/>
                <a:gd name="connsiteX18" fmla="*/ 254654 w 1383442"/>
                <a:gd name="connsiteY18" fmla="*/ 2512599 h 3172017"/>
                <a:gd name="connsiteX19" fmla="*/ 139545 w 1383442"/>
                <a:gd name="connsiteY19" fmla="*/ 2661285 h 3172017"/>
                <a:gd name="connsiteX20" fmla="*/ 0 w 1383442"/>
                <a:gd name="connsiteY20" fmla="*/ 2768774 h 3172017"/>
                <a:gd name="connsiteX21" fmla="*/ 81079 w 1383442"/>
                <a:gd name="connsiteY21" fmla="*/ 3009790 h 3172017"/>
                <a:gd name="connsiteX22" fmla="*/ 3865 w 1383442"/>
                <a:gd name="connsiteY22" fmla="*/ 3156599 h 3172017"/>
                <a:gd name="connsiteX23" fmla="*/ 1097459 w 1383442"/>
                <a:gd name="connsiteY23" fmla="*/ 3172017 h 3172017"/>
                <a:gd name="connsiteX24" fmla="*/ 1383442 w 1383442"/>
                <a:gd name="connsiteY24" fmla="*/ 3042682 h 3172017"/>
                <a:gd name="connsiteX25" fmla="*/ 1001962 w 1383442"/>
                <a:gd name="connsiteY25" fmla="*/ 2918583 h 3172017"/>
                <a:gd name="connsiteX26" fmla="*/ 916950 w 1383442"/>
                <a:gd name="connsiteY26" fmla="*/ 2812465 h 3172017"/>
                <a:gd name="connsiteX27" fmla="*/ 849206 w 1383442"/>
                <a:gd name="connsiteY27" fmla="*/ 2694917 h 3172017"/>
                <a:gd name="connsiteX28" fmla="*/ 752051 w 1383442"/>
                <a:gd name="connsiteY28" fmla="*/ 2536501 h 3172017"/>
                <a:gd name="connsiteX29" fmla="*/ 748241 w 1383442"/>
                <a:gd name="connsiteY29" fmla="*/ 2415471 h 3172017"/>
                <a:gd name="connsiteX30" fmla="*/ 783901 w 1383442"/>
                <a:gd name="connsiteY30" fmla="*/ 2217584 h 3172017"/>
                <a:gd name="connsiteX31" fmla="*/ 836172 w 1383442"/>
                <a:gd name="connsiteY31" fmla="*/ 1993356 h 3172017"/>
                <a:gd name="connsiteX32" fmla="*/ 884099 w 1383442"/>
                <a:gd name="connsiteY32" fmla="*/ 1874643 h 3172017"/>
                <a:gd name="connsiteX33" fmla="*/ 945771 w 1383442"/>
                <a:gd name="connsiteY33" fmla="*/ 1728575 h 3172017"/>
                <a:gd name="connsiteX34" fmla="*/ 1030304 w 1383442"/>
                <a:gd name="connsiteY34" fmla="*/ 1594773 h 3172017"/>
                <a:gd name="connsiteX35" fmla="*/ 1051615 w 1383442"/>
                <a:gd name="connsiteY35" fmla="*/ 1489367 h 3172017"/>
                <a:gd name="connsiteX36" fmla="*/ 1081739 w 1383442"/>
                <a:gd name="connsiteY36" fmla="*/ 1330595 h 3172017"/>
                <a:gd name="connsiteX37" fmla="*/ 1090551 w 1383442"/>
                <a:gd name="connsiteY37" fmla="*/ 1171671 h 3172017"/>
                <a:gd name="connsiteX38" fmla="*/ 1109245 w 1383442"/>
                <a:gd name="connsiteY38" fmla="*/ 1012062 h 3172017"/>
                <a:gd name="connsiteX39" fmla="*/ 1147139 w 1383442"/>
                <a:gd name="connsiteY39" fmla="*/ 773663 h 3172017"/>
                <a:gd name="connsiteX40" fmla="*/ 1165504 w 1383442"/>
                <a:gd name="connsiteY40" fmla="*/ 556932 h 3172017"/>
                <a:gd name="connsiteX41" fmla="*/ 1146454 w 1383442"/>
                <a:gd name="connsiteY41" fmla="*/ 371694 h 3172017"/>
                <a:gd name="connsiteX42" fmla="*/ 1099542 w 1383442"/>
                <a:gd name="connsiteY42" fmla="*/ 232328 h 3172017"/>
                <a:gd name="connsiteX43" fmla="*/ 1074777 w 1383442"/>
                <a:gd name="connsiteY43" fmla="*/ 111326 h 3172017"/>
                <a:gd name="connsiteX44" fmla="*/ 1106984 w 1383442"/>
                <a:gd name="connsiteY44" fmla="*/ 0 h 3172017"/>
                <a:gd name="connsiteX45" fmla="*/ 653278 w 1383442"/>
                <a:gd name="connsiteY45" fmla="*/ 1549 h 3172017"/>
                <a:gd name="connsiteX0" fmla="*/ 653278 w 1383442"/>
                <a:gd name="connsiteY0" fmla="*/ 1549 h 3172017"/>
                <a:gd name="connsiteX1" fmla="*/ 725463 w 1383442"/>
                <a:gd name="connsiteY1" fmla="*/ 93139 h 3172017"/>
                <a:gd name="connsiteX2" fmla="*/ 759218 w 1383442"/>
                <a:gd name="connsiteY2" fmla="*/ 189911 h 3172017"/>
                <a:gd name="connsiteX3" fmla="*/ 759904 w 1383442"/>
                <a:gd name="connsiteY3" fmla="*/ 316984 h 3172017"/>
                <a:gd name="connsiteX4" fmla="*/ 746390 w 1383442"/>
                <a:gd name="connsiteY4" fmla="*/ 440425 h 3172017"/>
                <a:gd name="connsiteX5" fmla="*/ 734960 w 1383442"/>
                <a:gd name="connsiteY5" fmla="*/ 583574 h 3172017"/>
                <a:gd name="connsiteX6" fmla="*/ 733741 w 1383442"/>
                <a:gd name="connsiteY6" fmla="*/ 766194 h 3172017"/>
                <a:gd name="connsiteX7" fmla="*/ 737729 w 1383442"/>
                <a:gd name="connsiteY7" fmla="*/ 930325 h 3172017"/>
                <a:gd name="connsiteX8" fmla="*/ 698080 w 1383442"/>
                <a:gd name="connsiteY8" fmla="*/ 1099459 h 3172017"/>
                <a:gd name="connsiteX9" fmla="*/ 652895 w 1383442"/>
                <a:gd name="connsiteY9" fmla="*/ 1289904 h 3172017"/>
                <a:gd name="connsiteX10" fmla="*/ 657417 w 1383442"/>
                <a:gd name="connsiteY10" fmla="*/ 1439988 h 3172017"/>
                <a:gd name="connsiteX11" fmla="*/ 636133 w 1383442"/>
                <a:gd name="connsiteY11" fmla="*/ 1578998 h 3172017"/>
                <a:gd name="connsiteX12" fmla="*/ 586096 w 1383442"/>
                <a:gd name="connsiteY12" fmla="*/ 1749201 h 3172017"/>
                <a:gd name="connsiteX13" fmla="*/ 534305 w 1383442"/>
                <a:gd name="connsiteY13" fmla="*/ 1842642 h 3172017"/>
                <a:gd name="connsiteX14" fmla="*/ 518201 w 1383442"/>
                <a:gd name="connsiteY14" fmla="*/ 1996029 h 3172017"/>
                <a:gd name="connsiteX15" fmla="*/ 512308 w 1383442"/>
                <a:gd name="connsiteY15" fmla="*/ 2152869 h 3172017"/>
                <a:gd name="connsiteX16" fmla="*/ 475757 w 1383442"/>
                <a:gd name="connsiteY16" fmla="*/ 2273967 h 3172017"/>
                <a:gd name="connsiteX17" fmla="*/ 393691 w 1383442"/>
                <a:gd name="connsiteY17" fmla="*/ 2385224 h 3172017"/>
                <a:gd name="connsiteX18" fmla="*/ 254654 w 1383442"/>
                <a:gd name="connsiteY18" fmla="*/ 2512599 h 3172017"/>
                <a:gd name="connsiteX19" fmla="*/ 139545 w 1383442"/>
                <a:gd name="connsiteY19" fmla="*/ 2661285 h 3172017"/>
                <a:gd name="connsiteX20" fmla="*/ 0 w 1383442"/>
                <a:gd name="connsiteY20" fmla="*/ 2768774 h 3172017"/>
                <a:gd name="connsiteX21" fmla="*/ 2974 w 1383442"/>
                <a:gd name="connsiteY21" fmla="*/ 2906920 h 3172017"/>
                <a:gd name="connsiteX22" fmla="*/ 3865 w 1383442"/>
                <a:gd name="connsiteY22" fmla="*/ 3156599 h 3172017"/>
                <a:gd name="connsiteX23" fmla="*/ 1097459 w 1383442"/>
                <a:gd name="connsiteY23" fmla="*/ 3172017 h 3172017"/>
                <a:gd name="connsiteX24" fmla="*/ 1383442 w 1383442"/>
                <a:gd name="connsiteY24" fmla="*/ 3042682 h 3172017"/>
                <a:gd name="connsiteX25" fmla="*/ 1001962 w 1383442"/>
                <a:gd name="connsiteY25" fmla="*/ 2918583 h 3172017"/>
                <a:gd name="connsiteX26" fmla="*/ 916950 w 1383442"/>
                <a:gd name="connsiteY26" fmla="*/ 2812465 h 3172017"/>
                <a:gd name="connsiteX27" fmla="*/ 849206 w 1383442"/>
                <a:gd name="connsiteY27" fmla="*/ 2694917 h 3172017"/>
                <a:gd name="connsiteX28" fmla="*/ 752051 w 1383442"/>
                <a:gd name="connsiteY28" fmla="*/ 2536501 h 3172017"/>
                <a:gd name="connsiteX29" fmla="*/ 748241 w 1383442"/>
                <a:gd name="connsiteY29" fmla="*/ 2415471 h 3172017"/>
                <a:gd name="connsiteX30" fmla="*/ 783901 w 1383442"/>
                <a:gd name="connsiteY30" fmla="*/ 2217584 h 3172017"/>
                <a:gd name="connsiteX31" fmla="*/ 836172 w 1383442"/>
                <a:gd name="connsiteY31" fmla="*/ 1993356 h 3172017"/>
                <a:gd name="connsiteX32" fmla="*/ 884099 w 1383442"/>
                <a:gd name="connsiteY32" fmla="*/ 1874643 h 3172017"/>
                <a:gd name="connsiteX33" fmla="*/ 945771 w 1383442"/>
                <a:gd name="connsiteY33" fmla="*/ 1728575 h 3172017"/>
                <a:gd name="connsiteX34" fmla="*/ 1030304 w 1383442"/>
                <a:gd name="connsiteY34" fmla="*/ 1594773 h 3172017"/>
                <a:gd name="connsiteX35" fmla="*/ 1051615 w 1383442"/>
                <a:gd name="connsiteY35" fmla="*/ 1489367 h 3172017"/>
                <a:gd name="connsiteX36" fmla="*/ 1081739 w 1383442"/>
                <a:gd name="connsiteY36" fmla="*/ 1330595 h 3172017"/>
                <a:gd name="connsiteX37" fmla="*/ 1090551 w 1383442"/>
                <a:gd name="connsiteY37" fmla="*/ 1171671 h 3172017"/>
                <a:gd name="connsiteX38" fmla="*/ 1109245 w 1383442"/>
                <a:gd name="connsiteY38" fmla="*/ 1012062 h 3172017"/>
                <a:gd name="connsiteX39" fmla="*/ 1147139 w 1383442"/>
                <a:gd name="connsiteY39" fmla="*/ 773663 h 3172017"/>
                <a:gd name="connsiteX40" fmla="*/ 1165504 w 1383442"/>
                <a:gd name="connsiteY40" fmla="*/ 556932 h 3172017"/>
                <a:gd name="connsiteX41" fmla="*/ 1146454 w 1383442"/>
                <a:gd name="connsiteY41" fmla="*/ 371694 h 3172017"/>
                <a:gd name="connsiteX42" fmla="*/ 1099542 w 1383442"/>
                <a:gd name="connsiteY42" fmla="*/ 232328 h 3172017"/>
                <a:gd name="connsiteX43" fmla="*/ 1074777 w 1383442"/>
                <a:gd name="connsiteY43" fmla="*/ 111326 h 3172017"/>
                <a:gd name="connsiteX44" fmla="*/ 1106984 w 1383442"/>
                <a:gd name="connsiteY44" fmla="*/ 0 h 3172017"/>
                <a:gd name="connsiteX45" fmla="*/ 653278 w 1383442"/>
                <a:gd name="connsiteY45" fmla="*/ 1549 h 3172017"/>
                <a:gd name="connsiteX0" fmla="*/ 653278 w 1383442"/>
                <a:gd name="connsiteY0" fmla="*/ 1549 h 3172017"/>
                <a:gd name="connsiteX1" fmla="*/ 725463 w 1383442"/>
                <a:gd name="connsiteY1" fmla="*/ 93139 h 3172017"/>
                <a:gd name="connsiteX2" fmla="*/ 759218 w 1383442"/>
                <a:gd name="connsiteY2" fmla="*/ 189911 h 3172017"/>
                <a:gd name="connsiteX3" fmla="*/ 759904 w 1383442"/>
                <a:gd name="connsiteY3" fmla="*/ 316984 h 3172017"/>
                <a:gd name="connsiteX4" fmla="*/ 746390 w 1383442"/>
                <a:gd name="connsiteY4" fmla="*/ 440425 h 3172017"/>
                <a:gd name="connsiteX5" fmla="*/ 734960 w 1383442"/>
                <a:gd name="connsiteY5" fmla="*/ 583574 h 3172017"/>
                <a:gd name="connsiteX6" fmla="*/ 733741 w 1383442"/>
                <a:gd name="connsiteY6" fmla="*/ 766194 h 3172017"/>
                <a:gd name="connsiteX7" fmla="*/ 737729 w 1383442"/>
                <a:gd name="connsiteY7" fmla="*/ 930325 h 3172017"/>
                <a:gd name="connsiteX8" fmla="*/ 698080 w 1383442"/>
                <a:gd name="connsiteY8" fmla="*/ 1099459 h 3172017"/>
                <a:gd name="connsiteX9" fmla="*/ 652895 w 1383442"/>
                <a:gd name="connsiteY9" fmla="*/ 1289904 h 3172017"/>
                <a:gd name="connsiteX10" fmla="*/ 657417 w 1383442"/>
                <a:gd name="connsiteY10" fmla="*/ 1439988 h 3172017"/>
                <a:gd name="connsiteX11" fmla="*/ 636133 w 1383442"/>
                <a:gd name="connsiteY11" fmla="*/ 1578998 h 3172017"/>
                <a:gd name="connsiteX12" fmla="*/ 586096 w 1383442"/>
                <a:gd name="connsiteY12" fmla="*/ 1749201 h 3172017"/>
                <a:gd name="connsiteX13" fmla="*/ 534305 w 1383442"/>
                <a:gd name="connsiteY13" fmla="*/ 1842642 h 3172017"/>
                <a:gd name="connsiteX14" fmla="*/ 518201 w 1383442"/>
                <a:gd name="connsiteY14" fmla="*/ 1996029 h 3172017"/>
                <a:gd name="connsiteX15" fmla="*/ 512308 w 1383442"/>
                <a:gd name="connsiteY15" fmla="*/ 2152869 h 3172017"/>
                <a:gd name="connsiteX16" fmla="*/ 475757 w 1383442"/>
                <a:gd name="connsiteY16" fmla="*/ 2273967 h 3172017"/>
                <a:gd name="connsiteX17" fmla="*/ 393691 w 1383442"/>
                <a:gd name="connsiteY17" fmla="*/ 2385224 h 3172017"/>
                <a:gd name="connsiteX18" fmla="*/ 254654 w 1383442"/>
                <a:gd name="connsiteY18" fmla="*/ 2512599 h 3172017"/>
                <a:gd name="connsiteX19" fmla="*/ 139545 w 1383442"/>
                <a:gd name="connsiteY19" fmla="*/ 2661285 h 3172017"/>
                <a:gd name="connsiteX20" fmla="*/ 0 w 1383442"/>
                <a:gd name="connsiteY20" fmla="*/ 2768774 h 3172017"/>
                <a:gd name="connsiteX21" fmla="*/ 2974 w 1383442"/>
                <a:gd name="connsiteY21" fmla="*/ 2906920 h 3172017"/>
                <a:gd name="connsiteX22" fmla="*/ 40 w 1383442"/>
                <a:gd name="connsiteY22" fmla="*/ 2915596 h 3172017"/>
                <a:gd name="connsiteX23" fmla="*/ 3865 w 1383442"/>
                <a:gd name="connsiteY23" fmla="*/ 3156599 h 3172017"/>
                <a:gd name="connsiteX24" fmla="*/ 1097459 w 1383442"/>
                <a:gd name="connsiteY24" fmla="*/ 3172017 h 3172017"/>
                <a:gd name="connsiteX25" fmla="*/ 1383442 w 1383442"/>
                <a:gd name="connsiteY25" fmla="*/ 3042682 h 3172017"/>
                <a:gd name="connsiteX26" fmla="*/ 1001962 w 1383442"/>
                <a:gd name="connsiteY26" fmla="*/ 2918583 h 3172017"/>
                <a:gd name="connsiteX27" fmla="*/ 916950 w 1383442"/>
                <a:gd name="connsiteY27" fmla="*/ 2812465 h 3172017"/>
                <a:gd name="connsiteX28" fmla="*/ 849206 w 1383442"/>
                <a:gd name="connsiteY28" fmla="*/ 2694917 h 3172017"/>
                <a:gd name="connsiteX29" fmla="*/ 752051 w 1383442"/>
                <a:gd name="connsiteY29" fmla="*/ 2536501 h 3172017"/>
                <a:gd name="connsiteX30" fmla="*/ 748241 w 1383442"/>
                <a:gd name="connsiteY30" fmla="*/ 2415471 h 3172017"/>
                <a:gd name="connsiteX31" fmla="*/ 783901 w 1383442"/>
                <a:gd name="connsiteY31" fmla="*/ 2217584 h 3172017"/>
                <a:gd name="connsiteX32" fmla="*/ 836172 w 1383442"/>
                <a:gd name="connsiteY32" fmla="*/ 1993356 h 3172017"/>
                <a:gd name="connsiteX33" fmla="*/ 884099 w 1383442"/>
                <a:gd name="connsiteY33" fmla="*/ 1874643 h 3172017"/>
                <a:gd name="connsiteX34" fmla="*/ 945771 w 1383442"/>
                <a:gd name="connsiteY34" fmla="*/ 1728575 h 3172017"/>
                <a:gd name="connsiteX35" fmla="*/ 1030304 w 1383442"/>
                <a:gd name="connsiteY35" fmla="*/ 1594773 h 3172017"/>
                <a:gd name="connsiteX36" fmla="*/ 1051615 w 1383442"/>
                <a:gd name="connsiteY36" fmla="*/ 1489367 h 3172017"/>
                <a:gd name="connsiteX37" fmla="*/ 1081739 w 1383442"/>
                <a:gd name="connsiteY37" fmla="*/ 1330595 h 3172017"/>
                <a:gd name="connsiteX38" fmla="*/ 1090551 w 1383442"/>
                <a:gd name="connsiteY38" fmla="*/ 1171671 h 3172017"/>
                <a:gd name="connsiteX39" fmla="*/ 1109245 w 1383442"/>
                <a:gd name="connsiteY39" fmla="*/ 1012062 h 3172017"/>
                <a:gd name="connsiteX40" fmla="*/ 1147139 w 1383442"/>
                <a:gd name="connsiteY40" fmla="*/ 773663 h 3172017"/>
                <a:gd name="connsiteX41" fmla="*/ 1165504 w 1383442"/>
                <a:gd name="connsiteY41" fmla="*/ 556932 h 3172017"/>
                <a:gd name="connsiteX42" fmla="*/ 1146454 w 1383442"/>
                <a:gd name="connsiteY42" fmla="*/ 371694 h 3172017"/>
                <a:gd name="connsiteX43" fmla="*/ 1099542 w 1383442"/>
                <a:gd name="connsiteY43" fmla="*/ 232328 h 3172017"/>
                <a:gd name="connsiteX44" fmla="*/ 1074777 w 1383442"/>
                <a:gd name="connsiteY44" fmla="*/ 111326 h 3172017"/>
                <a:gd name="connsiteX45" fmla="*/ 1106984 w 1383442"/>
                <a:gd name="connsiteY45" fmla="*/ 0 h 3172017"/>
                <a:gd name="connsiteX46" fmla="*/ 653278 w 1383442"/>
                <a:gd name="connsiteY46" fmla="*/ 1549 h 3172017"/>
                <a:gd name="connsiteX0" fmla="*/ 845643 w 1575807"/>
                <a:gd name="connsiteY0" fmla="*/ 1549 h 3172017"/>
                <a:gd name="connsiteX1" fmla="*/ 917828 w 1575807"/>
                <a:gd name="connsiteY1" fmla="*/ 93139 h 3172017"/>
                <a:gd name="connsiteX2" fmla="*/ 951583 w 1575807"/>
                <a:gd name="connsiteY2" fmla="*/ 189911 h 3172017"/>
                <a:gd name="connsiteX3" fmla="*/ 952269 w 1575807"/>
                <a:gd name="connsiteY3" fmla="*/ 316984 h 3172017"/>
                <a:gd name="connsiteX4" fmla="*/ 938755 w 1575807"/>
                <a:gd name="connsiteY4" fmla="*/ 440425 h 3172017"/>
                <a:gd name="connsiteX5" fmla="*/ 927325 w 1575807"/>
                <a:gd name="connsiteY5" fmla="*/ 583574 h 3172017"/>
                <a:gd name="connsiteX6" fmla="*/ 926106 w 1575807"/>
                <a:gd name="connsiteY6" fmla="*/ 766194 h 3172017"/>
                <a:gd name="connsiteX7" fmla="*/ 930094 w 1575807"/>
                <a:gd name="connsiteY7" fmla="*/ 930325 h 3172017"/>
                <a:gd name="connsiteX8" fmla="*/ 890445 w 1575807"/>
                <a:gd name="connsiteY8" fmla="*/ 1099459 h 3172017"/>
                <a:gd name="connsiteX9" fmla="*/ 845260 w 1575807"/>
                <a:gd name="connsiteY9" fmla="*/ 1289904 h 3172017"/>
                <a:gd name="connsiteX10" fmla="*/ 849782 w 1575807"/>
                <a:gd name="connsiteY10" fmla="*/ 1439988 h 3172017"/>
                <a:gd name="connsiteX11" fmla="*/ 828498 w 1575807"/>
                <a:gd name="connsiteY11" fmla="*/ 1578998 h 3172017"/>
                <a:gd name="connsiteX12" fmla="*/ 778461 w 1575807"/>
                <a:gd name="connsiteY12" fmla="*/ 1749201 h 3172017"/>
                <a:gd name="connsiteX13" fmla="*/ 726670 w 1575807"/>
                <a:gd name="connsiteY13" fmla="*/ 1842642 h 3172017"/>
                <a:gd name="connsiteX14" fmla="*/ 710566 w 1575807"/>
                <a:gd name="connsiteY14" fmla="*/ 1996029 h 3172017"/>
                <a:gd name="connsiteX15" fmla="*/ 704673 w 1575807"/>
                <a:gd name="connsiteY15" fmla="*/ 2152869 h 3172017"/>
                <a:gd name="connsiteX16" fmla="*/ 668122 w 1575807"/>
                <a:gd name="connsiteY16" fmla="*/ 2273967 h 3172017"/>
                <a:gd name="connsiteX17" fmla="*/ 586056 w 1575807"/>
                <a:gd name="connsiteY17" fmla="*/ 2385224 h 3172017"/>
                <a:gd name="connsiteX18" fmla="*/ 447019 w 1575807"/>
                <a:gd name="connsiteY18" fmla="*/ 2512599 h 3172017"/>
                <a:gd name="connsiteX19" fmla="*/ 331910 w 1575807"/>
                <a:gd name="connsiteY19" fmla="*/ 2661285 h 3172017"/>
                <a:gd name="connsiteX20" fmla="*/ 192365 w 1575807"/>
                <a:gd name="connsiteY20" fmla="*/ 2768774 h 3172017"/>
                <a:gd name="connsiteX21" fmla="*/ 195339 w 1575807"/>
                <a:gd name="connsiteY21" fmla="*/ 2906920 h 3172017"/>
                <a:gd name="connsiteX22" fmla="*/ 0 w 1575807"/>
                <a:gd name="connsiteY22" fmla="*/ 3029896 h 3172017"/>
                <a:gd name="connsiteX23" fmla="*/ 196230 w 1575807"/>
                <a:gd name="connsiteY23" fmla="*/ 3156599 h 3172017"/>
                <a:gd name="connsiteX24" fmla="*/ 1289824 w 1575807"/>
                <a:gd name="connsiteY24" fmla="*/ 3172017 h 3172017"/>
                <a:gd name="connsiteX25" fmla="*/ 1575807 w 1575807"/>
                <a:gd name="connsiteY25" fmla="*/ 3042682 h 3172017"/>
                <a:gd name="connsiteX26" fmla="*/ 1194327 w 1575807"/>
                <a:gd name="connsiteY26" fmla="*/ 2918583 h 3172017"/>
                <a:gd name="connsiteX27" fmla="*/ 1109315 w 1575807"/>
                <a:gd name="connsiteY27" fmla="*/ 2812465 h 3172017"/>
                <a:gd name="connsiteX28" fmla="*/ 1041571 w 1575807"/>
                <a:gd name="connsiteY28" fmla="*/ 2694917 h 3172017"/>
                <a:gd name="connsiteX29" fmla="*/ 944416 w 1575807"/>
                <a:gd name="connsiteY29" fmla="*/ 2536501 h 3172017"/>
                <a:gd name="connsiteX30" fmla="*/ 940606 w 1575807"/>
                <a:gd name="connsiteY30" fmla="*/ 2415471 h 3172017"/>
                <a:gd name="connsiteX31" fmla="*/ 976266 w 1575807"/>
                <a:gd name="connsiteY31" fmla="*/ 2217584 h 3172017"/>
                <a:gd name="connsiteX32" fmla="*/ 1028537 w 1575807"/>
                <a:gd name="connsiteY32" fmla="*/ 1993356 h 3172017"/>
                <a:gd name="connsiteX33" fmla="*/ 1076464 w 1575807"/>
                <a:gd name="connsiteY33" fmla="*/ 1874643 h 3172017"/>
                <a:gd name="connsiteX34" fmla="*/ 1138136 w 1575807"/>
                <a:gd name="connsiteY34" fmla="*/ 1728575 h 3172017"/>
                <a:gd name="connsiteX35" fmla="*/ 1222669 w 1575807"/>
                <a:gd name="connsiteY35" fmla="*/ 1594773 h 3172017"/>
                <a:gd name="connsiteX36" fmla="*/ 1243980 w 1575807"/>
                <a:gd name="connsiteY36" fmla="*/ 1489367 h 3172017"/>
                <a:gd name="connsiteX37" fmla="*/ 1274104 w 1575807"/>
                <a:gd name="connsiteY37" fmla="*/ 1330595 h 3172017"/>
                <a:gd name="connsiteX38" fmla="*/ 1282916 w 1575807"/>
                <a:gd name="connsiteY38" fmla="*/ 1171671 h 3172017"/>
                <a:gd name="connsiteX39" fmla="*/ 1301610 w 1575807"/>
                <a:gd name="connsiteY39" fmla="*/ 1012062 h 3172017"/>
                <a:gd name="connsiteX40" fmla="*/ 1339504 w 1575807"/>
                <a:gd name="connsiteY40" fmla="*/ 773663 h 3172017"/>
                <a:gd name="connsiteX41" fmla="*/ 1357869 w 1575807"/>
                <a:gd name="connsiteY41" fmla="*/ 556932 h 3172017"/>
                <a:gd name="connsiteX42" fmla="*/ 1338819 w 1575807"/>
                <a:gd name="connsiteY42" fmla="*/ 371694 h 3172017"/>
                <a:gd name="connsiteX43" fmla="*/ 1291907 w 1575807"/>
                <a:gd name="connsiteY43" fmla="*/ 232328 h 3172017"/>
                <a:gd name="connsiteX44" fmla="*/ 1267142 w 1575807"/>
                <a:gd name="connsiteY44" fmla="*/ 111326 h 3172017"/>
                <a:gd name="connsiteX45" fmla="*/ 1299349 w 1575807"/>
                <a:gd name="connsiteY45" fmla="*/ 0 h 3172017"/>
                <a:gd name="connsiteX46" fmla="*/ 845643 w 1575807"/>
                <a:gd name="connsiteY46" fmla="*/ 1549 h 3172017"/>
                <a:gd name="connsiteX0" fmla="*/ 1274253 w 2004417"/>
                <a:gd name="connsiteY0" fmla="*/ 1549 h 3172017"/>
                <a:gd name="connsiteX1" fmla="*/ 1346438 w 2004417"/>
                <a:gd name="connsiteY1" fmla="*/ 93139 h 3172017"/>
                <a:gd name="connsiteX2" fmla="*/ 1380193 w 2004417"/>
                <a:gd name="connsiteY2" fmla="*/ 189911 h 3172017"/>
                <a:gd name="connsiteX3" fmla="*/ 1380879 w 2004417"/>
                <a:gd name="connsiteY3" fmla="*/ 316984 h 3172017"/>
                <a:gd name="connsiteX4" fmla="*/ 1367365 w 2004417"/>
                <a:gd name="connsiteY4" fmla="*/ 440425 h 3172017"/>
                <a:gd name="connsiteX5" fmla="*/ 1355935 w 2004417"/>
                <a:gd name="connsiteY5" fmla="*/ 583574 h 3172017"/>
                <a:gd name="connsiteX6" fmla="*/ 1354716 w 2004417"/>
                <a:gd name="connsiteY6" fmla="*/ 766194 h 3172017"/>
                <a:gd name="connsiteX7" fmla="*/ 1358704 w 2004417"/>
                <a:gd name="connsiteY7" fmla="*/ 930325 h 3172017"/>
                <a:gd name="connsiteX8" fmla="*/ 1319055 w 2004417"/>
                <a:gd name="connsiteY8" fmla="*/ 1099459 h 3172017"/>
                <a:gd name="connsiteX9" fmla="*/ 1273870 w 2004417"/>
                <a:gd name="connsiteY9" fmla="*/ 1289904 h 3172017"/>
                <a:gd name="connsiteX10" fmla="*/ 1278392 w 2004417"/>
                <a:gd name="connsiteY10" fmla="*/ 1439988 h 3172017"/>
                <a:gd name="connsiteX11" fmla="*/ 1257108 w 2004417"/>
                <a:gd name="connsiteY11" fmla="*/ 1578998 h 3172017"/>
                <a:gd name="connsiteX12" fmla="*/ 1207071 w 2004417"/>
                <a:gd name="connsiteY12" fmla="*/ 1749201 h 3172017"/>
                <a:gd name="connsiteX13" fmla="*/ 1155280 w 2004417"/>
                <a:gd name="connsiteY13" fmla="*/ 1842642 h 3172017"/>
                <a:gd name="connsiteX14" fmla="*/ 1139176 w 2004417"/>
                <a:gd name="connsiteY14" fmla="*/ 1996029 h 3172017"/>
                <a:gd name="connsiteX15" fmla="*/ 1133283 w 2004417"/>
                <a:gd name="connsiteY15" fmla="*/ 2152869 h 3172017"/>
                <a:gd name="connsiteX16" fmla="*/ 1096732 w 2004417"/>
                <a:gd name="connsiteY16" fmla="*/ 2273967 h 3172017"/>
                <a:gd name="connsiteX17" fmla="*/ 1014666 w 2004417"/>
                <a:gd name="connsiteY17" fmla="*/ 2385224 h 3172017"/>
                <a:gd name="connsiteX18" fmla="*/ 875629 w 2004417"/>
                <a:gd name="connsiteY18" fmla="*/ 2512599 h 3172017"/>
                <a:gd name="connsiteX19" fmla="*/ 760520 w 2004417"/>
                <a:gd name="connsiteY19" fmla="*/ 2661285 h 3172017"/>
                <a:gd name="connsiteX20" fmla="*/ 620975 w 2004417"/>
                <a:gd name="connsiteY20" fmla="*/ 2768774 h 3172017"/>
                <a:gd name="connsiteX21" fmla="*/ 623949 w 2004417"/>
                <a:gd name="connsiteY21" fmla="*/ 2906920 h 3172017"/>
                <a:gd name="connsiteX22" fmla="*/ 428610 w 2004417"/>
                <a:gd name="connsiteY22" fmla="*/ 3029896 h 3172017"/>
                <a:gd name="connsiteX23" fmla="*/ 0 w 2004417"/>
                <a:gd name="connsiteY23" fmla="*/ 3156599 h 3172017"/>
                <a:gd name="connsiteX24" fmla="*/ 1718434 w 2004417"/>
                <a:gd name="connsiteY24" fmla="*/ 3172017 h 3172017"/>
                <a:gd name="connsiteX25" fmla="*/ 2004417 w 2004417"/>
                <a:gd name="connsiteY25" fmla="*/ 3042682 h 3172017"/>
                <a:gd name="connsiteX26" fmla="*/ 1622937 w 2004417"/>
                <a:gd name="connsiteY26" fmla="*/ 2918583 h 3172017"/>
                <a:gd name="connsiteX27" fmla="*/ 1537925 w 2004417"/>
                <a:gd name="connsiteY27" fmla="*/ 2812465 h 3172017"/>
                <a:gd name="connsiteX28" fmla="*/ 1470181 w 2004417"/>
                <a:gd name="connsiteY28" fmla="*/ 2694917 h 3172017"/>
                <a:gd name="connsiteX29" fmla="*/ 1373026 w 2004417"/>
                <a:gd name="connsiteY29" fmla="*/ 2536501 h 3172017"/>
                <a:gd name="connsiteX30" fmla="*/ 1369216 w 2004417"/>
                <a:gd name="connsiteY30" fmla="*/ 2415471 h 3172017"/>
                <a:gd name="connsiteX31" fmla="*/ 1404876 w 2004417"/>
                <a:gd name="connsiteY31" fmla="*/ 2217584 h 3172017"/>
                <a:gd name="connsiteX32" fmla="*/ 1457147 w 2004417"/>
                <a:gd name="connsiteY32" fmla="*/ 1993356 h 3172017"/>
                <a:gd name="connsiteX33" fmla="*/ 1505074 w 2004417"/>
                <a:gd name="connsiteY33" fmla="*/ 1874643 h 3172017"/>
                <a:gd name="connsiteX34" fmla="*/ 1566746 w 2004417"/>
                <a:gd name="connsiteY34" fmla="*/ 1728575 h 3172017"/>
                <a:gd name="connsiteX35" fmla="*/ 1651279 w 2004417"/>
                <a:gd name="connsiteY35" fmla="*/ 1594773 h 3172017"/>
                <a:gd name="connsiteX36" fmla="*/ 1672590 w 2004417"/>
                <a:gd name="connsiteY36" fmla="*/ 1489367 h 3172017"/>
                <a:gd name="connsiteX37" fmla="*/ 1702714 w 2004417"/>
                <a:gd name="connsiteY37" fmla="*/ 1330595 h 3172017"/>
                <a:gd name="connsiteX38" fmla="*/ 1711526 w 2004417"/>
                <a:gd name="connsiteY38" fmla="*/ 1171671 h 3172017"/>
                <a:gd name="connsiteX39" fmla="*/ 1730220 w 2004417"/>
                <a:gd name="connsiteY39" fmla="*/ 1012062 h 3172017"/>
                <a:gd name="connsiteX40" fmla="*/ 1768114 w 2004417"/>
                <a:gd name="connsiteY40" fmla="*/ 773663 h 3172017"/>
                <a:gd name="connsiteX41" fmla="*/ 1786479 w 2004417"/>
                <a:gd name="connsiteY41" fmla="*/ 556932 h 3172017"/>
                <a:gd name="connsiteX42" fmla="*/ 1767429 w 2004417"/>
                <a:gd name="connsiteY42" fmla="*/ 371694 h 3172017"/>
                <a:gd name="connsiteX43" fmla="*/ 1720517 w 2004417"/>
                <a:gd name="connsiteY43" fmla="*/ 232328 h 3172017"/>
                <a:gd name="connsiteX44" fmla="*/ 1695752 w 2004417"/>
                <a:gd name="connsiteY44" fmla="*/ 111326 h 3172017"/>
                <a:gd name="connsiteX45" fmla="*/ 1727959 w 2004417"/>
                <a:gd name="connsiteY45" fmla="*/ 0 h 3172017"/>
                <a:gd name="connsiteX46" fmla="*/ 1274253 w 2004417"/>
                <a:gd name="connsiteY46" fmla="*/ 1549 h 3172017"/>
                <a:gd name="connsiteX0" fmla="*/ 1097088 w 1827252"/>
                <a:gd name="connsiteY0" fmla="*/ 1549 h 3172017"/>
                <a:gd name="connsiteX1" fmla="*/ 1169273 w 1827252"/>
                <a:gd name="connsiteY1" fmla="*/ 93139 h 3172017"/>
                <a:gd name="connsiteX2" fmla="*/ 1203028 w 1827252"/>
                <a:gd name="connsiteY2" fmla="*/ 189911 h 3172017"/>
                <a:gd name="connsiteX3" fmla="*/ 1203714 w 1827252"/>
                <a:gd name="connsiteY3" fmla="*/ 316984 h 3172017"/>
                <a:gd name="connsiteX4" fmla="*/ 1190200 w 1827252"/>
                <a:gd name="connsiteY4" fmla="*/ 440425 h 3172017"/>
                <a:gd name="connsiteX5" fmla="*/ 1178770 w 1827252"/>
                <a:gd name="connsiteY5" fmla="*/ 583574 h 3172017"/>
                <a:gd name="connsiteX6" fmla="*/ 1177551 w 1827252"/>
                <a:gd name="connsiteY6" fmla="*/ 766194 h 3172017"/>
                <a:gd name="connsiteX7" fmla="*/ 1181539 w 1827252"/>
                <a:gd name="connsiteY7" fmla="*/ 930325 h 3172017"/>
                <a:gd name="connsiteX8" fmla="*/ 1141890 w 1827252"/>
                <a:gd name="connsiteY8" fmla="*/ 1099459 h 3172017"/>
                <a:gd name="connsiteX9" fmla="*/ 1096705 w 1827252"/>
                <a:gd name="connsiteY9" fmla="*/ 1289904 h 3172017"/>
                <a:gd name="connsiteX10" fmla="*/ 1101227 w 1827252"/>
                <a:gd name="connsiteY10" fmla="*/ 1439988 h 3172017"/>
                <a:gd name="connsiteX11" fmla="*/ 1079943 w 1827252"/>
                <a:gd name="connsiteY11" fmla="*/ 1578998 h 3172017"/>
                <a:gd name="connsiteX12" fmla="*/ 1029906 w 1827252"/>
                <a:gd name="connsiteY12" fmla="*/ 1749201 h 3172017"/>
                <a:gd name="connsiteX13" fmla="*/ 978115 w 1827252"/>
                <a:gd name="connsiteY13" fmla="*/ 1842642 h 3172017"/>
                <a:gd name="connsiteX14" fmla="*/ 962011 w 1827252"/>
                <a:gd name="connsiteY14" fmla="*/ 1996029 h 3172017"/>
                <a:gd name="connsiteX15" fmla="*/ 956118 w 1827252"/>
                <a:gd name="connsiteY15" fmla="*/ 2152869 h 3172017"/>
                <a:gd name="connsiteX16" fmla="*/ 919567 w 1827252"/>
                <a:gd name="connsiteY16" fmla="*/ 2273967 h 3172017"/>
                <a:gd name="connsiteX17" fmla="*/ 837501 w 1827252"/>
                <a:gd name="connsiteY17" fmla="*/ 2385224 h 3172017"/>
                <a:gd name="connsiteX18" fmla="*/ 698464 w 1827252"/>
                <a:gd name="connsiteY18" fmla="*/ 2512599 h 3172017"/>
                <a:gd name="connsiteX19" fmla="*/ 583355 w 1827252"/>
                <a:gd name="connsiteY19" fmla="*/ 2661285 h 3172017"/>
                <a:gd name="connsiteX20" fmla="*/ 443810 w 1827252"/>
                <a:gd name="connsiteY20" fmla="*/ 2768774 h 3172017"/>
                <a:gd name="connsiteX21" fmla="*/ 446784 w 1827252"/>
                <a:gd name="connsiteY21" fmla="*/ 2906920 h 3172017"/>
                <a:gd name="connsiteX22" fmla="*/ 251445 w 1827252"/>
                <a:gd name="connsiteY22" fmla="*/ 3029896 h 3172017"/>
                <a:gd name="connsiteX23" fmla="*/ 0 w 1827252"/>
                <a:gd name="connsiteY23" fmla="*/ 3095639 h 3172017"/>
                <a:gd name="connsiteX24" fmla="*/ 1541269 w 1827252"/>
                <a:gd name="connsiteY24" fmla="*/ 3172017 h 3172017"/>
                <a:gd name="connsiteX25" fmla="*/ 1827252 w 1827252"/>
                <a:gd name="connsiteY25" fmla="*/ 3042682 h 3172017"/>
                <a:gd name="connsiteX26" fmla="*/ 1445772 w 1827252"/>
                <a:gd name="connsiteY26" fmla="*/ 2918583 h 3172017"/>
                <a:gd name="connsiteX27" fmla="*/ 1360760 w 1827252"/>
                <a:gd name="connsiteY27" fmla="*/ 2812465 h 3172017"/>
                <a:gd name="connsiteX28" fmla="*/ 1293016 w 1827252"/>
                <a:gd name="connsiteY28" fmla="*/ 2694917 h 3172017"/>
                <a:gd name="connsiteX29" fmla="*/ 1195861 w 1827252"/>
                <a:gd name="connsiteY29" fmla="*/ 2536501 h 3172017"/>
                <a:gd name="connsiteX30" fmla="*/ 1192051 w 1827252"/>
                <a:gd name="connsiteY30" fmla="*/ 2415471 h 3172017"/>
                <a:gd name="connsiteX31" fmla="*/ 1227711 w 1827252"/>
                <a:gd name="connsiteY31" fmla="*/ 2217584 h 3172017"/>
                <a:gd name="connsiteX32" fmla="*/ 1279982 w 1827252"/>
                <a:gd name="connsiteY32" fmla="*/ 1993356 h 3172017"/>
                <a:gd name="connsiteX33" fmla="*/ 1327909 w 1827252"/>
                <a:gd name="connsiteY33" fmla="*/ 1874643 h 3172017"/>
                <a:gd name="connsiteX34" fmla="*/ 1389581 w 1827252"/>
                <a:gd name="connsiteY34" fmla="*/ 1728575 h 3172017"/>
                <a:gd name="connsiteX35" fmla="*/ 1474114 w 1827252"/>
                <a:gd name="connsiteY35" fmla="*/ 1594773 h 3172017"/>
                <a:gd name="connsiteX36" fmla="*/ 1495425 w 1827252"/>
                <a:gd name="connsiteY36" fmla="*/ 1489367 h 3172017"/>
                <a:gd name="connsiteX37" fmla="*/ 1525549 w 1827252"/>
                <a:gd name="connsiteY37" fmla="*/ 1330595 h 3172017"/>
                <a:gd name="connsiteX38" fmla="*/ 1534361 w 1827252"/>
                <a:gd name="connsiteY38" fmla="*/ 1171671 h 3172017"/>
                <a:gd name="connsiteX39" fmla="*/ 1553055 w 1827252"/>
                <a:gd name="connsiteY39" fmla="*/ 1012062 h 3172017"/>
                <a:gd name="connsiteX40" fmla="*/ 1590949 w 1827252"/>
                <a:gd name="connsiteY40" fmla="*/ 773663 h 3172017"/>
                <a:gd name="connsiteX41" fmla="*/ 1609314 w 1827252"/>
                <a:gd name="connsiteY41" fmla="*/ 556932 h 3172017"/>
                <a:gd name="connsiteX42" fmla="*/ 1590264 w 1827252"/>
                <a:gd name="connsiteY42" fmla="*/ 371694 h 3172017"/>
                <a:gd name="connsiteX43" fmla="*/ 1543352 w 1827252"/>
                <a:gd name="connsiteY43" fmla="*/ 232328 h 3172017"/>
                <a:gd name="connsiteX44" fmla="*/ 1518587 w 1827252"/>
                <a:gd name="connsiteY44" fmla="*/ 111326 h 3172017"/>
                <a:gd name="connsiteX45" fmla="*/ 1550794 w 1827252"/>
                <a:gd name="connsiteY45" fmla="*/ 0 h 3172017"/>
                <a:gd name="connsiteX46" fmla="*/ 1097088 w 1827252"/>
                <a:gd name="connsiteY46" fmla="*/ 1549 h 3172017"/>
                <a:gd name="connsiteX0" fmla="*/ 1097088 w 1827252"/>
                <a:gd name="connsiteY0" fmla="*/ 1549 h 3172017"/>
                <a:gd name="connsiteX1" fmla="*/ 1169273 w 1827252"/>
                <a:gd name="connsiteY1" fmla="*/ 93139 h 3172017"/>
                <a:gd name="connsiteX2" fmla="*/ 1203028 w 1827252"/>
                <a:gd name="connsiteY2" fmla="*/ 189911 h 3172017"/>
                <a:gd name="connsiteX3" fmla="*/ 1203714 w 1827252"/>
                <a:gd name="connsiteY3" fmla="*/ 316984 h 3172017"/>
                <a:gd name="connsiteX4" fmla="*/ 1190200 w 1827252"/>
                <a:gd name="connsiteY4" fmla="*/ 440425 h 3172017"/>
                <a:gd name="connsiteX5" fmla="*/ 1178770 w 1827252"/>
                <a:gd name="connsiteY5" fmla="*/ 583574 h 3172017"/>
                <a:gd name="connsiteX6" fmla="*/ 1177551 w 1827252"/>
                <a:gd name="connsiteY6" fmla="*/ 766194 h 3172017"/>
                <a:gd name="connsiteX7" fmla="*/ 1181539 w 1827252"/>
                <a:gd name="connsiteY7" fmla="*/ 930325 h 3172017"/>
                <a:gd name="connsiteX8" fmla="*/ 1141890 w 1827252"/>
                <a:gd name="connsiteY8" fmla="*/ 1099459 h 3172017"/>
                <a:gd name="connsiteX9" fmla="*/ 1096705 w 1827252"/>
                <a:gd name="connsiteY9" fmla="*/ 1289904 h 3172017"/>
                <a:gd name="connsiteX10" fmla="*/ 1101227 w 1827252"/>
                <a:gd name="connsiteY10" fmla="*/ 1439988 h 3172017"/>
                <a:gd name="connsiteX11" fmla="*/ 1079943 w 1827252"/>
                <a:gd name="connsiteY11" fmla="*/ 1578998 h 3172017"/>
                <a:gd name="connsiteX12" fmla="*/ 1029906 w 1827252"/>
                <a:gd name="connsiteY12" fmla="*/ 1749201 h 3172017"/>
                <a:gd name="connsiteX13" fmla="*/ 978115 w 1827252"/>
                <a:gd name="connsiteY13" fmla="*/ 1842642 h 3172017"/>
                <a:gd name="connsiteX14" fmla="*/ 962011 w 1827252"/>
                <a:gd name="connsiteY14" fmla="*/ 1996029 h 3172017"/>
                <a:gd name="connsiteX15" fmla="*/ 956118 w 1827252"/>
                <a:gd name="connsiteY15" fmla="*/ 2152869 h 3172017"/>
                <a:gd name="connsiteX16" fmla="*/ 919567 w 1827252"/>
                <a:gd name="connsiteY16" fmla="*/ 2273967 h 3172017"/>
                <a:gd name="connsiteX17" fmla="*/ 837501 w 1827252"/>
                <a:gd name="connsiteY17" fmla="*/ 2385224 h 3172017"/>
                <a:gd name="connsiteX18" fmla="*/ 698464 w 1827252"/>
                <a:gd name="connsiteY18" fmla="*/ 2512599 h 3172017"/>
                <a:gd name="connsiteX19" fmla="*/ 583355 w 1827252"/>
                <a:gd name="connsiteY19" fmla="*/ 2661285 h 3172017"/>
                <a:gd name="connsiteX20" fmla="*/ 443810 w 1827252"/>
                <a:gd name="connsiteY20" fmla="*/ 2768774 h 3172017"/>
                <a:gd name="connsiteX21" fmla="*/ 446784 w 1827252"/>
                <a:gd name="connsiteY21" fmla="*/ 2906920 h 3172017"/>
                <a:gd name="connsiteX22" fmla="*/ 251445 w 1827252"/>
                <a:gd name="connsiteY22" fmla="*/ 3029896 h 3172017"/>
                <a:gd name="connsiteX23" fmla="*/ 173340 w 1827252"/>
                <a:gd name="connsiteY23" fmla="*/ 3047041 h 3172017"/>
                <a:gd name="connsiteX24" fmla="*/ 0 w 1827252"/>
                <a:gd name="connsiteY24" fmla="*/ 3095639 h 3172017"/>
                <a:gd name="connsiteX25" fmla="*/ 1541269 w 1827252"/>
                <a:gd name="connsiteY25" fmla="*/ 3172017 h 3172017"/>
                <a:gd name="connsiteX26" fmla="*/ 1827252 w 1827252"/>
                <a:gd name="connsiteY26" fmla="*/ 3042682 h 3172017"/>
                <a:gd name="connsiteX27" fmla="*/ 1445772 w 1827252"/>
                <a:gd name="connsiteY27" fmla="*/ 2918583 h 3172017"/>
                <a:gd name="connsiteX28" fmla="*/ 1360760 w 1827252"/>
                <a:gd name="connsiteY28" fmla="*/ 2812465 h 3172017"/>
                <a:gd name="connsiteX29" fmla="*/ 1293016 w 1827252"/>
                <a:gd name="connsiteY29" fmla="*/ 2694917 h 3172017"/>
                <a:gd name="connsiteX30" fmla="*/ 1195861 w 1827252"/>
                <a:gd name="connsiteY30" fmla="*/ 2536501 h 3172017"/>
                <a:gd name="connsiteX31" fmla="*/ 1192051 w 1827252"/>
                <a:gd name="connsiteY31" fmla="*/ 2415471 h 3172017"/>
                <a:gd name="connsiteX32" fmla="*/ 1227711 w 1827252"/>
                <a:gd name="connsiteY32" fmla="*/ 2217584 h 3172017"/>
                <a:gd name="connsiteX33" fmla="*/ 1279982 w 1827252"/>
                <a:gd name="connsiteY33" fmla="*/ 1993356 h 3172017"/>
                <a:gd name="connsiteX34" fmla="*/ 1327909 w 1827252"/>
                <a:gd name="connsiteY34" fmla="*/ 1874643 h 3172017"/>
                <a:gd name="connsiteX35" fmla="*/ 1389581 w 1827252"/>
                <a:gd name="connsiteY35" fmla="*/ 1728575 h 3172017"/>
                <a:gd name="connsiteX36" fmla="*/ 1474114 w 1827252"/>
                <a:gd name="connsiteY36" fmla="*/ 1594773 h 3172017"/>
                <a:gd name="connsiteX37" fmla="*/ 1495425 w 1827252"/>
                <a:gd name="connsiteY37" fmla="*/ 1489367 h 3172017"/>
                <a:gd name="connsiteX38" fmla="*/ 1525549 w 1827252"/>
                <a:gd name="connsiteY38" fmla="*/ 1330595 h 3172017"/>
                <a:gd name="connsiteX39" fmla="*/ 1534361 w 1827252"/>
                <a:gd name="connsiteY39" fmla="*/ 1171671 h 3172017"/>
                <a:gd name="connsiteX40" fmla="*/ 1553055 w 1827252"/>
                <a:gd name="connsiteY40" fmla="*/ 1012062 h 3172017"/>
                <a:gd name="connsiteX41" fmla="*/ 1590949 w 1827252"/>
                <a:gd name="connsiteY41" fmla="*/ 773663 h 3172017"/>
                <a:gd name="connsiteX42" fmla="*/ 1609314 w 1827252"/>
                <a:gd name="connsiteY42" fmla="*/ 556932 h 3172017"/>
                <a:gd name="connsiteX43" fmla="*/ 1590264 w 1827252"/>
                <a:gd name="connsiteY43" fmla="*/ 371694 h 3172017"/>
                <a:gd name="connsiteX44" fmla="*/ 1543352 w 1827252"/>
                <a:gd name="connsiteY44" fmla="*/ 232328 h 3172017"/>
                <a:gd name="connsiteX45" fmla="*/ 1518587 w 1827252"/>
                <a:gd name="connsiteY45" fmla="*/ 111326 h 3172017"/>
                <a:gd name="connsiteX46" fmla="*/ 1550794 w 1827252"/>
                <a:gd name="connsiteY46" fmla="*/ 0 h 3172017"/>
                <a:gd name="connsiteX47" fmla="*/ 1097088 w 1827252"/>
                <a:gd name="connsiteY47" fmla="*/ 1549 h 3172017"/>
                <a:gd name="connsiteX0" fmla="*/ 1097088 w 1827252"/>
                <a:gd name="connsiteY0" fmla="*/ 1549 h 3172017"/>
                <a:gd name="connsiteX1" fmla="*/ 1169273 w 1827252"/>
                <a:gd name="connsiteY1" fmla="*/ 93139 h 3172017"/>
                <a:gd name="connsiteX2" fmla="*/ 1203028 w 1827252"/>
                <a:gd name="connsiteY2" fmla="*/ 189911 h 3172017"/>
                <a:gd name="connsiteX3" fmla="*/ 1203714 w 1827252"/>
                <a:gd name="connsiteY3" fmla="*/ 316984 h 3172017"/>
                <a:gd name="connsiteX4" fmla="*/ 1190200 w 1827252"/>
                <a:gd name="connsiteY4" fmla="*/ 440425 h 3172017"/>
                <a:gd name="connsiteX5" fmla="*/ 1178770 w 1827252"/>
                <a:gd name="connsiteY5" fmla="*/ 583574 h 3172017"/>
                <a:gd name="connsiteX6" fmla="*/ 1177551 w 1827252"/>
                <a:gd name="connsiteY6" fmla="*/ 766194 h 3172017"/>
                <a:gd name="connsiteX7" fmla="*/ 1181539 w 1827252"/>
                <a:gd name="connsiteY7" fmla="*/ 930325 h 3172017"/>
                <a:gd name="connsiteX8" fmla="*/ 1141890 w 1827252"/>
                <a:gd name="connsiteY8" fmla="*/ 1099459 h 3172017"/>
                <a:gd name="connsiteX9" fmla="*/ 1096705 w 1827252"/>
                <a:gd name="connsiteY9" fmla="*/ 1289904 h 3172017"/>
                <a:gd name="connsiteX10" fmla="*/ 1101227 w 1827252"/>
                <a:gd name="connsiteY10" fmla="*/ 1439988 h 3172017"/>
                <a:gd name="connsiteX11" fmla="*/ 1079943 w 1827252"/>
                <a:gd name="connsiteY11" fmla="*/ 1578998 h 3172017"/>
                <a:gd name="connsiteX12" fmla="*/ 1029906 w 1827252"/>
                <a:gd name="connsiteY12" fmla="*/ 1749201 h 3172017"/>
                <a:gd name="connsiteX13" fmla="*/ 978115 w 1827252"/>
                <a:gd name="connsiteY13" fmla="*/ 1842642 h 3172017"/>
                <a:gd name="connsiteX14" fmla="*/ 962011 w 1827252"/>
                <a:gd name="connsiteY14" fmla="*/ 1996029 h 3172017"/>
                <a:gd name="connsiteX15" fmla="*/ 956118 w 1827252"/>
                <a:gd name="connsiteY15" fmla="*/ 2152869 h 3172017"/>
                <a:gd name="connsiteX16" fmla="*/ 919567 w 1827252"/>
                <a:gd name="connsiteY16" fmla="*/ 2273967 h 3172017"/>
                <a:gd name="connsiteX17" fmla="*/ 837501 w 1827252"/>
                <a:gd name="connsiteY17" fmla="*/ 2385224 h 3172017"/>
                <a:gd name="connsiteX18" fmla="*/ 698464 w 1827252"/>
                <a:gd name="connsiteY18" fmla="*/ 2512599 h 3172017"/>
                <a:gd name="connsiteX19" fmla="*/ 583355 w 1827252"/>
                <a:gd name="connsiteY19" fmla="*/ 2661285 h 3172017"/>
                <a:gd name="connsiteX20" fmla="*/ 443810 w 1827252"/>
                <a:gd name="connsiteY20" fmla="*/ 2768774 h 3172017"/>
                <a:gd name="connsiteX21" fmla="*/ 446784 w 1827252"/>
                <a:gd name="connsiteY21" fmla="*/ 2906920 h 3172017"/>
                <a:gd name="connsiteX22" fmla="*/ 251445 w 1827252"/>
                <a:gd name="connsiteY22" fmla="*/ 3029896 h 3172017"/>
                <a:gd name="connsiteX23" fmla="*/ 89520 w 1827252"/>
                <a:gd name="connsiteY23" fmla="*/ 3081331 h 3172017"/>
                <a:gd name="connsiteX24" fmla="*/ 0 w 1827252"/>
                <a:gd name="connsiteY24" fmla="*/ 3095639 h 3172017"/>
                <a:gd name="connsiteX25" fmla="*/ 1541269 w 1827252"/>
                <a:gd name="connsiteY25" fmla="*/ 3172017 h 3172017"/>
                <a:gd name="connsiteX26" fmla="*/ 1827252 w 1827252"/>
                <a:gd name="connsiteY26" fmla="*/ 3042682 h 3172017"/>
                <a:gd name="connsiteX27" fmla="*/ 1445772 w 1827252"/>
                <a:gd name="connsiteY27" fmla="*/ 2918583 h 3172017"/>
                <a:gd name="connsiteX28" fmla="*/ 1360760 w 1827252"/>
                <a:gd name="connsiteY28" fmla="*/ 2812465 h 3172017"/>
                <a:gd name="connsiteX29" fmla="*/ 1293016 w 1827252"/>
                <a:gd name="connsiteY29" fmla="*/ 2694917 h 3172017"/>
                <a:gd name="connsiteX30" fmla="*/ 1195861 w 1827252"/>
                <a:gd name="connsiteY30" fmla="*/ 2536501 h 3172017"/>
                <a:gd name="connsiteX31" fmla="*/ 1192051 w 1827252"/>
                <a:gd name="connsiteY31" fmla="*/ 2415471 h 3172017"/>
                <a:gd name="connsiteX32" fmla="*/ 1227711 w 1827252"/>
                <a:gd name="connsiteY32" fmla="*/ 2217584 h 3172017"/>
                <a:gd name="connsiteX33" fmla="*/ 1279982 w 1827252"/>
                <a:gd name="connsiteY33" fmla="*/ 1993356 h 3172017"/>
                <a:gd name="connsiteX34" fmla="*/ 1327909 w 1827252"/>
                <a:gd name="connsiteY34" fmla="*/ 1874643 h 3172017"/>
                <a:gd name="connsiteX35" fmla="*/ 1389581 w 1827252"/>
                <a:gd name="connsiteY35" fmla="*/ 1728575 h 3172017"/>
                <a:gd name="connsiteX36" fmla="*/ 1474114 w 1827252"/>
                <a:gd name="connsiteY36" fmla="*/ 1594773 h 3172017"/>
                <a:gd name="connsiteX37" fmla="*/ 1495425 w 1827252"/>
                <a:gd name="connsiteY37" fmla="*/ 1489367 h 3172017"/>
                <a:gd name="connsiteX38" fmla="*/ 1525549 w 1827252"/>
                <a:gd name="connsiteY38" fmla="*/ 1330595 h 3172017"/>
                <a:gd name="connsiteX39" fmla="*/ 1534361 w 1827252"/>
                <a:gd name="connsiteY39" fmla="*/ 1171671 h 3172017"/>
                <a:gd name="connsiteX40" fmla="*/ 1553055 w 1827252"/>
                <a:gd name="connsiteY40" fmla="*/ 1012062 h 3172017"/>
                <a:gd name="connsiteX41" fmla="*/ 1590949 w 1827252"/>
                <a:gd name="connsiteY41" fmla="*/ 773663 h 3172017"/>
                <a:gd name="connsiteX42" fmla="*/ 1609314 w 1827252"/>
                <a:gd name="connsiteY42" fmla="*/ 556932 h 3172017"/>
                <a:gd name="connsiteX43" fmla="*/ 1590264 w 1827252"/>
                <a:gd name="connsiteY43" fmla="*/ 371694 h 3172017"/>
                <a:gd name="connsiteX44" fmla="*/ 1543352 w 1827252"/>
                <a:gd name="connsiteY44" fmla="*/ 232328 h 3172017"/>
                <a:gd name="connsiteX45" fmla="*/ 1518587 w 1827252"/>
                <a:gd name="connsiteY45" fmla="*/ 111326 h 3172017"/>
                <a:gd name="connsiteX46" fmla="*/ 1550794 w 1827252"/>
                <a:gd name="connsiteY46" fmla="*/ 0 h 3172017"/>
                <a:gd name="connsiteX47" fmla="*/ 1097088 w 1827252"/>
                <a:gd name="connsiteY47" fmla="*/ 1549 h 3172017"/>
                <a:gd name="connsiteX0" fmla="*/ 1078038 w 1808202"/>
                <a:gd name="connsiteY0" fmla="*/ 1549 h 3183269"/>
                <a:gd name="connsiteX1" fmla="*/ 1150223 w 1808202"/>
                <a:gd name="connsiteY1" fmla="*/ 93139 h 3183269"/>
                <a:gd name="connsiteX2" fmla="*/ 1183978 w 1808202"/>
                <a:gd name="connsiteY2" fmla="*/ 189911 h 3183269"/>
                <a:gd name="connsiteX3" fmla="*/ 1184664 w 1808202"/>
                <a:gd name="connsiteY3" fmla="*/ 316984 h 3183269"/>
                <a:gd name="connsiteX4" fmla="*/ 1171150 w 1808202"/>
                <a:gd name="connsiteY4" fmla="*/ 440425 h 3183269"/>
                <a:gd name="connsiteX5" fmla="*/ 1159720 w 1808202"/>
                <a:gd name="connsiteY5" fmla="*/ 583574 h 3183269"/>
                <a:gd name="connsiteX6" fmla="*/ 1158501 w 1808202"/>
                <a:gd name="connsiteY6" fmla="*/ 766194 h 3183269"/>
                <a:gd name="connsiteX7" fmla="*/ 1162489 w 1808202"/>
                <a:gd name="connsiteY7" fmla="*/ 930325 h 3183269"/>
                <a:gd name="connsiteX8" fmla="*/ 1122840 w 1808202"/>
                <a:gd name="connsiteY8" fmla="*/ 1099459 h 3183269"/>
                <a:gd name="connsiteX9" fmla="*/ 1077655 w 1808202"/>
                <a:gd name="connsiteY9" fmla="*/ 1289904 h 3183269"/>
                <a:gd name="connsiteX10" fmla="*/ 1082177 w 1808202"/>
                <a:gd name="connsiteY10" fmla="*/ 1439988 h 3183269"/>
                <a:gd name="connsiteX11" fmla="*/ 1060893 w 1808202"/>
                <a:gd name="connsiteY11" fmla="*/ 1578998 h 3183269"/>
                <a:gd name="connsiteX12" fmla="*/ 1010856 w 1808202"/>
                <a:gd name="connsiteY12" fmla="*/ 1749201 h 3183269"/>
                <a:gd name="connsiteX13" fmla="*/ 959065 w 1808202"/>
                <a:gd name="connsiteY13" fmla="*/ 1842642 h 3183269"/>
                <a:gd name="connsiteX14" fmla="*/ 942961 w 1808202"/>
                <a:gd name="connsiteY14" fmla="*/ 1996029 h 3183269"/>
                <a:gd name="connsiteX15" fmla="*/ 937068 w 1808202"/>
                <a:gd name="connsiteY15" fmla="*/ 2152869 h 3183269"/>
                <a:gd name="connsiteX16" fmla="*/ 900517 w 1808202"/>
                <a:gd name="connsiteY16" fmla="*/ 2273967 h 3183269"/>
                <a:gd name="connsiteX17" fmla="*/ 818451 w 1808202"/>
                <a:gd name="connsiteY17" fmla="*/ 2385224 h 3183269"/>
                <a:gd name="connsiteX18" fmla="*/ 679414 w 1808202"/>
                <a:gd name="connsiteY18" fmla="*/ 2512599 h 3183269"/>
                <a:gd name="connsiteX19" fmla="*/ 564305 w 1808202"/>
                <a:gd name="connsiteY19" fmla="*/ 2661285 h 3183269"/>
                <a:gd name="connsiteX20" fmla="*/ 424760 w 1808202"/>
                <a:gd name="connsiteY20" fmla="*/ 2768774 h 3183269"/>
                <a:gd name="connsiteX21" fmla="*/ 427734 w 1808202"/>
                <a:gd name="connsiteY21" fmla="*/ 2906920 h 3183269"/>
                <a:gd name="connsiteX22" fmla="*/ 232395 w 1808202"/>
                <a:gd name="connsiteY22" fmla="*/ 3029896 h 3183269"/>
                <a:gd name="connsiteX23" fmla="*/ 70470 w 1808202"/>
                <a:gd name="connsiteY23" fmla="*/ 3081331 h 3183269"/>
                <a:gd name="connsiteX24" fmla="*/ 0 w 1808202"/>
                <a:gd name="connsiteY24" fmla="*/ 3183269 h 3183269"/>
                <a:gd name="connsiteX25" fmla="*/ 1522219 w 1808202"/>
                <a:gd name="connsiteY25" fmla="*/ 3172017 h 3183269"/>
                <a:gd name="connsiteX26" fmla="*/ 1808202 w 1808202"/>
                <a:gd name="connsiteY26" fmla="*/ 3042682 h 3183269"/>
                <a:gd name="connsiteX27" fmla="*/ 1426722 w 1808202"/>
                <a:gd name="connsiteY27" fmla="*/ 2918583 h 3183269"/>
                <a:gd name="connsiteX28" fmla="*/ 1341710 w 1808202"/>
                <a:gd name="connsiteY28" fmla="*/ 2812465 h 3183269"/>
                <a:gd name="connsiteX29" fmla="*/ 1273966 w 1808202"/>
                <a:gd name="connsiteY29" fmla="*/ 2694917 h 3183269"/>
                <a:gd name="connsiteX30" fmla="*/ 1176811 w 1808202"/>
                <a:gd name="connsiteY30" fmla="*/ 2536501 h 3183269"/>
                <a:gd name="connsiteX31" fmla="*/ 1173001 w 1808202"/>
                <a:gd name="connsiteY31" fmla="*/ 2415471 h 3183269"/>
                <a:gd name="connsiteX32" fmla="*/ 1208661 w 1808202"/>
                <a:gd name="connsiteY32" fmla="*/ 2217584 h 3183269"/>
                <a:gd name="connsiteX33" fmla="*/ 1260932 w 1808202"/>
                <a:gd name="connsiteY33" fmla="*/ 1993356 h 3183269"/>
                <a:gd name="connsiteX34" fmla="*/ 1308859 w 1808202"/>
                <a:gd name="connsiteY34" fmla="*/ 1874643 h 3183269"/>
                <a:gd name="connsiteX35" fmla="*/ 1370531 w 1808202"/>
                <a:gd name="connsiteY35" fmla="*/ 1728575 h 3183269"/>
                <a:gd name="connsiteX36" fmla="*/ 1455064 w 1808202"/>
                <a:gd name="connsiteY36" fmla="*/ 1594773 h 3183269"/>
                <a:gd name="connsiteX37" fmla="*/ 1476375 w 1808202"/>
                <a:gd name="connsiteY37" fmla="*/ 1489367 h 3183269"/>
                <a:gd name="connsiteX38" fmla="*/ 1506499 w 1808202"/>
                <a:gd name="connsiteY38" fmla="*/ 1330595 h 3183269"/>
                <a:gd name="connsiteX39" fmla="*/ 1515311 w 1808202"/>
                <a:gd name="connsiteY39" fmla="*/ 1171671 h 3183269"/>
                <a:gd name="connsiteX40" fmla="*/ 1534005 w 1808202"/>
                <a:gd name="connsiteY40" fmla="*/ 1012062 h 3183269"/>
                <a:gd name="connsiteX41" fmla="*/ 1571899 w 1808202"/>
                <a:gd name="connsiteY41" fmla="*/ 773663 h 3183269"/>
                <a:gd name="connsiteX42" fmla="*/ 1590264 w 1808202"/>
                <a:gd name="connsiteY42" fmla="*/ 556932 h 3183269"/>
                <a:gd name="connsiteX43" fmla="*/ 1571214 w 1808202"/>
                <a:gd name="connsiteY43" fmla="*/ 371694 h 3183269"/>
                <a:gd name="connsiteX44" fmla="*/ 1524302 w 1808202"/>
                <a:gd name="connsiteY44" fmla="*/ 232328 h 3183269"/>
                <a:gd name="connsiteX45" fmla="*/ 1499537 w 1808202"/>
                <a:gd name="connsiteY45" fmla="*/ 111326 h 3183269"/>
                <a:gd name="connsiteX46" fmla="*/ 1531744 w 1808202"/>
                <a:gd name="connsiteY46" fmla="*/ 0 h 3183269"/>
                <a:gd name="connsiteX47" fmla="*/ 1078038 w 1808202"/>
                <a:gd name="connsiteY47" fmla="*/ 1549 h 3183269"/>
                <a:gd name="connsiteX0" fmla="*/ 1078038 w 1808202"/>
                <a:gd name="connsiteY0" fmla="*/ 1549 h 3183269"/>
                <a:gd name="connsiteX1" fmla="*/ 1150223 w 1808202"/>
                <a:gd name="connsiteY1" fmla="*/ 93139 h 3183269"/>
                <a:gd name="connsiteX2" fmla="*/ 1183978 w 1808202"/>
                <a:gd name="connsiteY2" fmla="*/ 189911 h 3183269"/>
                <a:gd name="connsiteX3" fmla="*/ 1184664 w 1808202"/>
                <a:gd name="connsiteY3" fmla="*/ 316984 h 3183269"/>
                <a:gd name="connsiteX4" fmla="*/ 1171150 w 1808202"/>
                <a:gd name="connsiteY4" fmla="*/ 440425 h 3183269"/>
                <a:gd name="connsiteX5" fmla="*/ 1159720 w 1808202"/>
                <a:gd name="connsiteY5" fmla="*/ 583574 h 3183269"/>
                <a:gd name="connsiteX6" fmla="*/ 1158501 w 1808202"/>
                <a:gd name="connsiteY6" fmla="*/ 766194 h 3183269"/>
                <a:gd name="connsiteX7" fmla="*/ 1162489 w 1808202"/>
                <a:gd name="connsiteY7" fmla="*/ 930325 h 3183269"/>
                <a:gd name="connsiteX8" fmla="*/ 1122840 w 1808202"/>
                <a:gd name="connsiteY8" fmla="*/ 1099459 h 3183269"/>
                <a:gd name="connsiteX9" fmla="*/ 1077655 w 1808202"/>
                <a:gd name="connsiteY9" fmla="*/ 1289904 h 3183269"/>
                <a:gd name="connsiteX10" fmla="*/ 1082177 w 1808202"/>
                <a:gd name="connsiteY10" fmla="*/ 1439988 h 3183269"/>
                <a:gd name="connsiteX11" fmla="*/ 1060893 w 1808202"/>
                <a:gd name="connsiteY11" fmla="*/ 1578998 h 3183269"/>
                <a:gd name="connsiteX12" fmla="*/ 1010856 w 1808202"/>
                <a:gd name="connsiteY12" fmla="*/ 1749201 h 3183269"/>
                <a:gd name="connsiteX13" fmla="*/ 959065 w 1808202"/>
                <a:gd name="connsiteY13" fmla="*/ 1842642 h 3183269"/>
                <a:gd name="connsiteX14" fmla="*/ 942961 w 1808202"/>
                <a:gd name="connsiteY14" fmla="*/ 1996029 h 3183269"/>
                <a:gd name="connsiteX15" fmla="*/ 937068 w 1808202"/>
                <a:gd name="connsiteY15" fmla="*/ 2152869 h 3183269"/>
                <a:gd name="connsiteX16" fmla="*/ 900517 w 1808202"/>
                <a:gd name="connsiteY16" fmla="*/ 2273967 h 3183269"/>
                <a:gd name="connsiteX17" fmla="*/ 818451 w 1808202"/>
                <a:gd name="connsiteY17" fmla="*/ 2385224 h 3183269"/>
                <a:gd name="connsiteX18" fmla="*/ 679414 w 1808202"/>
                <a:gd name="connsiteY18" fmla="*/ 2512599 h 3183269"/>
                <a:gd name="connsiteX19" fmla="*/ 564305 w 1808202"/>
                <a:gd name="connsiteY19" fmla="*/ 2661285 h 3183269"/>
                <a:gd name="connsiteX20" fmla="*/ 424760 w 1808202"/>
                <a:gd name="connsiteY20" fmla="*/ 2768774 h 3183269"/>
                <a:gd name="connsiteX21" fmla="*/ 427734 w 1808202"/>
                <a:gd name="connsiteY21" fmla="*/ 2906920 h 3183269"/>
                <a:gd name="connsiteX22" fmla="*/ 232395 w 1808202"/>
                <a:gd name="connsiteY22" fmla="*/ 3029896 h 3183269"/>
                <a:gd name="connsiteX23" fmla="*/ 15225 w 1808202"/>
                <a:gd name="connsiteY23" fmla="*/ 3096571 h 3183269"/>
                <a:gd name="connsiteX24" fmla="*/ 0 w 1808202"/>
                <a:gd name="connsiteY24" fmla="*/ 3183269 h 3183269"/>
                <a:gd name="connsiteX25" fmla="*/ 1522219 w 1808202"/>
                <a:gd name="connsiteY25" fmla="*/ 3172017 h 3183269"/>
                <a:gd name="connsiteX26" fmla="*/ 1808202 w 1808202"/>
                <a:gd name="connsiteY26" fmla="*/ 3042682 h 3183269"/>
                <a:gd name="connsiteX27" fmla="*/ 1426722 w 1808202"/>
                <a:gd name="connsiteY27" fmla="*/ 2918583 h 3183269"/>
                <a:gd name="connsiteX28" fmla="*/ 1341710 w 1808202"/>
                <a:gd name="connsiteY28" fmla="*/ 2812465 h 3183269"/>
                <a:gd name="connsiteX29" fmla="*/ 1273966 w 1808202"/>
                <a:gd name="connsiteY29" fmla="*/ 2694917 h 3183269"/>
                <a:gd name="connsiteX30" fmla="*/ 1176811 w 1808202"/>
                <a:gd name="connsiteY30" fmla="*/ 2536501 h 3183269"/>
                <a:gd name="connsiteX31" fmla="*/ 1173001 w 1808202"/>
                <a:gd name="connsiteY31" fmla="*/ 2415471 h 3183269"/>
                <a:gd name="connsiteX32" fmla="*/ 1208661 w 1808202"/>
                <a:gd name="connsiteY32" fmla="*/ 2217584 h 3183269"/>
                <a:gd name="connsiteX33" fmla="*/ 1260932 w 1808202"/>
                <a:gd name="connsiteY33" fmla="*/ 1993356 h 3183269"/>
                <a:gd name="connsiteX34" fmla="*/ 1308859 w 1808202"/>
                <a:gd name="connsiteY34" fmla="*/ 1874643 h 3183269"/>
                <a:gd name="connsiteX35" fmla="*/ 1370531 w 1808202"/>
                <a:gd name="connsiteY35" fmla="*/ 1728575 h 3183269"/>
                <a:gd name="connsiteX36" fmla="*/ 1455064 w 1808202"/>
                <a:gd name="connsiteY36" fmla="*/ 1594773 h 3183269"/>
                <a:gd name="connsiteX37" fmla="*/ 1476375 w 1808202"/>
                <a:gd name="connsiteY37" fmla="*/ 1489367 h 3183269"/>
                <a:gd name="connsiteX38" fmla="*/ 1506499 w 1808202"/>
                <a:gd name="connsiteY38" fmla="*/ 1330595 h 3183269"/>
                <a:gd name="connsiteX39" fmla="*/ 1515311 w 1808202"/>
                <a:gd name="connsiteY39" fmla="*/ 1171671 h 3183269"/>
                <a:gd name="connsiteX40" fmla="*/ 1534005 w 1808202"/>
                <a:gd name="connsiteY40" fmla="*/ 1012062 h 3183269"/>
                <a:gd name="connsiteX41" fmla="*/ 1571899 w 1808202"/>
                <a:gd name="connsiteY41" fmla="*/ 773663 h 3183269"/>
                <a:gd name="connsiteX42" fmla="*/ 1590264 w 1808202"/>
                <a:gd name="connsiteY42" fmla="*/ 556932 h 3183269"/>
                <a:gd name="connsiteX43" fmla="*/ 1571214 w 1808202"/>
                <a:gd name="connsiteY43" fmla="*/ 371694 h 3183269"/>
                <a:gd name="connsiteX44" fmla="*/ 1524302 w 1808202"/>
                <a:gd name="connsiteY44" fmla="*/ 232328 h 3183269"/>
                <a:gd name="connsiteX45" fmla="*/ 1499537 w 1808202"/>
                <a:gd name="connsiteY45" fmla="*/ 111326 h 3183269"/>
                <a:gd name="connsiteX46" fmla="*/ 1531744 w 1808202"/>
                <a:gd name="connsiteY46" fmla="*/ 0 h 3183269"/>
                <a:gd name="connsiteX47" fmla="*/ 1078038 w 1808202"/>
                <a:gd name="connsiteY47" fmla="*/ 1549 h 3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08202" h="3183269">
                  <a:moveTo>
                    <a:pt x="1078038" y="1549"/>
                  </a:moveTo>
                  <a:lnTo>
                    <a:pt x="1150223" y="93139"/>
                  </a:lnTo>
                  <a:lnTo>
                    <a:pt x="1183978" y="189911"/>
                  </a:lnTo>
                  <a:cubicBezTo>
                    <a:pt x="1184207" y="232269"/>
                    <a:pt x="1184435" y="274626"/>
                    <a:pt x="1184664" y="316984"/>
                  </a:cubicBezTo>
                  <a:lnTo>
                    <a:pt x="1171150" y="440425"/>
                  </a:lnTo>
                  <a:lnTo>
                    <a:pt x="1159720" y="583574"/>
                  </a:lnTo>
                  <a:cubicBezTo>
                    <a:pt x="1159314" y="644447"/>
                    <a:pt x="1158907" y="705321"/>
                    <a:pt x="1158501" y="766194"/>
                  </a:cubicBezTo>
                  <a:cubicBezTo>
                    <a:pt x="1159830" y="820904"/>
                    <a:pt x="1161160" y="875615"/>
                    <a:pt x="1162489" y="930325"/>
                  </a:cubicBezTo>
                  <a:lnTo>
                    <a:pt x="1122840" y="1099459"/>
                  </a:lnTo>
                  <a:lnTo>
                    <a:pt x="1077655" y="1289904"/>
                  </a:lnTo>
                  <a:lnTo>
                    <a:pt x="1082177" y="1439988"/>
                  </a:lnTo>
                  <a:lnTo>
                    <a:pt x="1060893" y="1578998"/>
                  </a:lnTo>
                  <a:lnTo>
                    <a:pt x="1010856" y="1749201"/>
                  </a:lnTo>
                  <a:lnTo>
                    <a:pt x="959065" y="1842642"/>
                  </a:lnTo>
                  <a:lnTo>
                    <a:pt x="942961" y="1996029"/>
                  </a:lnTo>
                  <a:lnTo>
                    <a:pt x="937068" y="2152869"/>
                  </a:lnTo>
                  <a:cubicBezTo>
                    <a:pt x="930599" y="2186250"/>
                    <a:pt x="906986" y="2240586"/>
                    <a:pt x="900517" y="2273967"/>
                  </a:cubicBezTo>
                  <a:lnTo>
                    <a:pt x="818451" y="2385224"/>
                  </a:lnTo>
                  <a:lnTo>
                    <a:pt x="679414" y="2512599"/>
                  </a:lnTo>
                  <a:lnTo>
                    <a:pt x="564305" y="2661285"/>
                  </a:lnTo>
                  <a:lnTo>
                    <a:pt x="424760" y="2768774"/>
                  </a:lnTo>
                  <a:cubicBezTo>
                    <a:pt x="425751" y="2814823"/>
                    <a:pt x="426743" y="2860871"/>
                    <a:pt x="427734" y="2906920"/>
                  </a:cubicBezTo>
                  <a:lnTo>
                    <a:pt x="232395" y="3029896"/>
                  </a:lnTo>
                  <a:lnTo>
                    <a:pt x="15225" y="3096571"/>
                  </a:lnTo>
                  <a:lnTo>
                    <a:pt x="0" y="3183269"/>
                  </a:lnTo>
                  <a:lnTo>
                    <a:pt x="1522219" y="3172017"/>
                  </a:lnTo>
                  <a:lnTo>
                    <a:pt x="1808202" y="3042682"/>
                  </a:lnTo>
                  <a:lnTo>
                    <a:pt x="1426722" y="2918583"/>
                  </a:lnTo>
                  <a:lnTo>
                    <a:pt x="1341710" y="2812465"/>
                  </a:lnTo>
                  <a:lnTo>
                    <a:pt x="1273966" y="2694917"/>
                  </a:lnTo>
                  <a:cubicBezTo>
                    <a:pt x="1278411" y="2650367"/>
                    <a:pt x="1193638" y="2583075"/>
                    <a:pt x="1176811" y="2536501"/>
                  </a:cubicBezTo>
                  <a:cubicBezTo>
                    <a:pt x="1159984" y="2489927"/>
                    <a:pt x="1171096" y="2445654"/>
                    <a:pt x="1173001" y="2415471"/>
                  </a:cubicBezTo>
                  <a:lnTo>
                    <a:pt x="1208661" y="2217584"/>
                  </a:lnTo>
                  <a:lnTo>
                    <a:pt x="1260932" y="1993356"/>
                  </a:lnTo>
                  <a:lnTo>
                    <a:pt x="1308859" y="1874643"/>
                  </a:lnTo>
                  <a:lnTo>
                    <a:pt x="1370531" y="1728575"/>
                  </a:lnTo>
                  <a:lnTo>
                    <a:pt x="1455064" y="1594773"/>
                  </a:lnTo>
                  <a:lnTo>
                    <a:pt x="1476375" y="1489367"/>
                  </a:lnTo>
                  <a:lnTo>
                    <a:pt x="1506499" y="1330595"/>
                  </a:lnTo>
                  <a:lnTo>
                    <a:pt x="1515311" y="1171671"/>
                  </a:lnTo>
                  <a:lnTo>
                    <a:pt x="1534005" y="1012062"/>
                  </a:lnTo>
                  <a:lnTo>
                    <a:pt x="1571899" y="773663"/>
                  </a:lnTo>
                  <a:lnTo>
                    <a:pt x="1590264" y="556932"/>
                  </a:lnTo>
                  <a:lnTo>
                    <a:pt x="1571214" y="371694"/>
                  </a:lnTo>
                  <a:lnTo>
                    <a:pt x="1524302" y="232328"/>
                  </a:lnTo>
                  <a:lnTo>
                    <a:pt x="1499537" y="111326"/>
                  </a:lnTo>
                  <a:lnTo>
                    <a:pt x="1531744" y="0"/>
                  </a:lnTo>
                  <a:lnTo>
                    <a:pt x="1078038" y="1549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274992" y="1151223"/>
              <a:ext cx="1126129" cy="3164397"/>
            </a:xfrm>
            <a:custGeom>
              <a:avLst/>
              <a:gdLst>
                <a:gd name="connsiteX0" fmla="*/ 506538 w 1105174"/>
                <a:gd name="connsiteY0" fmla="*/ 26314 h 3164219"/>
                <a:gd name="connsiteX1" fmla="*/ 592058 w 1105174"/>
                <a:gd name="connsiteY1" fmla="*/ 85519 h 3164219"/>
                <a:gd name="connsiteX2" fmla="*/ 631528 w 1105174"/>
                <a:gd name="connsiteY2" fmla="*/ 184196 h 3164219"/>
                <a:gd name="connsiteX3" fmla="*/ 651264 w 1105174"/>
                <a:gd name="connsiteY3" fmla="*/ 296029 h 3164219"/>
                <a:gd name="connsiteX4" fmla="*/ 664420 w 1105174"/>
                <a:gd name="connsiteY4" fmla="*/ 394705 h 3164219"/>
                <a:gd name="connsiteX5" fmla="*/ 644685 w 1105174"/>
                <a:gd name="connsiteY5" fmla="*/ 453911 h 3164219"/>
                <a:gd name="connsiteX6" fmla="*/ 664420 w 1105174"/>
                <a:gd name="connsiteY6" fmla="*/ 585479 h 3164219"/>
                <a:gd name="connsiteX7" fmla="*/ 684156 w 1105174"/>
                <a:gd name="connsiteY7" fmla="*/ 815724 h 3164219"/>
                <a:gd name="connsiteX8" fmla="*/ 670999 w 1105174"/>
                <a:gd name="connsiteY8" fmla="*/ 934135 h 3164219"/>
                <a:gd name="connsiteX9" fmla="*/ 644685 w 1105174"/>
                <a:gd name="connsiteY9" fmla="*/ 1105174 h 3164219"/>
                <a:gd name="connsiteX10" fmla="*/ 605215 w 1105174"/>
                <a:gd name="connsiteY10" fmla="*/ 1249899 h 3164219"/>
                <a:gd name="connsiteX11" fmla="*/ 552587 w 1105174"/>
                <a:gd name="connsiteY11" fmla="*/ 1420938 h 3164219"/>
                <a:gd name="connsiteX12" fmla="*/ 506538 w 1105174"/>
                <a:gd name="connsiteY12" fmla="*/ 1565663 h 3164219"/>
                <a:gd name="connsiteX13" fmla="*/ 473646 w 1105174"/>
                <a:gd name="connsiteY13" fmla="*/ 1657761 h 3164219"/>
                <a:gd name="connsiteX14" fmla="*/ 499960 w 1105174"/>
                <a:gd name="connsiteY14" fmla="*/ 1861692 h 3164219"/>
                <a:gd name="connsiteX15" fmla="*/ 493381 w 1105174"/>
                <a:gd name="connsiteY15" fmla="*/ 1999839 h 3164219"/>
                <a:gd name="connsiteX16" fmla="*/ 506538 w 1105174"/>
                <a:gd name="connsiteY16" fmla="*/ 2164299 h 3164219"/>
                <a:gd name="connsiteX17" fmla="*/ 473646 w 1105174"/>
                <a:gd name="connsiteY17" fmla="*/ 2309024 h 3164219"/>
                <a:gd name="connsiteX18" fmla="*/ 401284 w 1105174"/>
                <a:gd name="connsiteY18" fmla="*/ 2539269 h 3164219"/>
                <a:gd name="connsiteX19" fmla="*/ 249980 w 1105174"/>
                <a:gd name="connsiteY19" fmla="*/ 2743200 h 3164219"/>
                <a:gd name="connsiteX20" fmla="*/ 144725 w 1105174"/>
                <a:gd name="connsiteY20" fmla="*/ 2894504 h 3164219"/>
                <a:gd name="connsiteX21" fmla="*/ 65784 w 1105174"/>
                <a:gd name="connsiteY21" fmla="*/ 3032650 h 3164219"/>
                <a:gd name="connsiteX22" fmla="*/ 0 w 1105174"/>
                <a:gd name="connsiteY22" fmla="*/ 3164219 h 3164219"/>
                <a:gd name="connsiteX23" fmla="*/ 1045969 w 1105174"/>
                <a:gd name="connsiteY23" fmla="*/ 3151062 h 3164219"/>
                <a:gd name="connsiteX24" fmla="*/ 888087 w 1105174"/>
                <a:gd name="connsiteY24" fmla="*/ 3065542 h 3164219"/>
                <a:gd name="connsiteX25" fmla="*/ 782832 w 1105174"/>
                <a:gd name="connsiteY25" fmla="*/ 2874768 h 3164219"/>
                <a:gd name="connsiteX26" fmla="*/ 730205 w 1105174"/>
                <a:gd name="connsiteY26" fmla="*/ 2762935 h 3164219"/>
                <a:gd name="connsiteX27" fmla="*/ 809146 w 1105174"/>
                <a:gd name="connsiteY27" fmla="*/ 2651102 h 3164219"/>
                <a:gd name="connsiteX28" fmla="*/ 809146 w 1105174"/>
                <a:gd name="connsiteY28" fmla="*/ 2532691 h 3164219"/>
                <a:gd name="connsiteX29" fmla="*/ 809146 w 1105174"/>
                <a:gd name="connsiteY29" fmla="*/ 2466906 h 3164219"/>
                <a:gd name="connsiteX30" fmla="*/ 848616 w 1105174"/>
                <a:gd name="connsiteY30" fmla="*/ 2309024 h 3164219"/>
                <a:gd name="connsiteX31" fmla="*/ 927557 w 1105174"/>
                <a:gd name="connsiteY31" fmla="*/ 2197191 h 3164219"/>
                <a:gd name="connsiteX32" fmla="*/ 1019655 w 1105174"/>
                <a:gd name="connsiteY32" fmla="*/ 2078780 h 3164219"/>
                <a:gd name="connsiteX33" fmla="*/ 1045969 w 1105174"/>
                <a:gd name="connsiteY33" fmla="*/ 1960368 h 3164219"/>
                <a:gd name="connsiteX34" fmla="*/ 1039390 w 1105174"/>
                <a:gd name="connsiteY34" fmla="*/ 1828800 h 3164219"/>
                <a:gd name="connsiteX35" fmla="*/ 993341 w 1105174"/>
                <a:gd name="connsiteY35" fmla="*/ 1703810 h 3164219"/>
                <a:gd name="connsiteX36" fmla="*/ 940714 w 1105174"/>
                <a:gd name="connsiteY36" fmla="*/ 1526193 h 3164219"/>
                <a:gd name="connsiteX37" fmla="*/ 914400 w 1105174"/>
                <a:gd name="connsiteY37" fmla="*/ 1361732 h 3164219"/>
                <a:gd name="connsiteX38" fmla="*/ 940714 w 1105174"/>
                <a:gd name="connsiteY38" fmla="*/ 1269635 h 3164219"/>
                <a:gd name="connsiteX39" fmla="*/ 993341 w 1105174"/>
                <a:gd name="connsiteY39" fmla="*/ 1118331 h 3164219"/>
                <a:gd name="connsiteX40" fmla="*/ 1019655 w 1105174"/>
                <a:gd name="connsiteY40" fmla="*/ 947292 h 3164219"/>
                <a:gd name="connsiteX41" fmla="*/ 1105174 w 1105174"/>
                <a:gd name="connsiteY41" fmla="*/ 756518 h 3164219"/>
                <a:gd name="connsiteX42" fmla="*/ 1085439 w 1105174"/>
                <a:gd name="connsiteY42" fmla="*/ 513117 h 3164219"/>
                <a:gd name="connsiteX43" fmla="*/ 1085439 w 1105174"/>
                <a:gd name="connsiteY43" fmla="*/ 335499 h 3164219"/>
                <a:gd name="connsiteX44" fmla="*/ 1032812 w 1105174"/>
                <a:gd name="connsiteY44" fmla="*/ 217088 h 3164219"/>
                <a:gd name="connsiteX45" fmla="*/ 1032812 w 1105174"/>
                <a:gd name="connsiteY45" fmla="*/ 78941 h 3164219"/>
                <a:gd name="connsiteX46" fmla="*/ 1045969 w 1105174"/>
                <a:gd name="connsiteY46" fmla="*/ 0 h 3164219"/>
                <a:gd name="connsiteX47" fmla="*/ 506538 w 1105174"/>
                <a:gd name="connsiteY47" fmla="*/ 26314 h 3164219"/>
                <a:gd name="connsiteX0" fmla="*/ 506538 w 1105174"/>
                <a:gd name="connsiteY0" fmla="*/ 26314 h 3164219"/>
                <a:gd name="connsiteX1" fmla="*/ 592058 w 1105174"/>
                <a:gd name="connsiteY1" fmla="*/ 85519 h 3164219"/>
                <a:gd name="connsiteX2" fmla="*/ 631528 w 1105174"/>
                <a:gd name="connsiteY2" fmla="*/ 184196 h 3164219"/>
                <a:gd name="connsiteX3" fmla="*/ 651264 w 1105174"/>
                <a:gd name="connsiteY3" fmla="*/ 296029 h 3164219"/>
                <a:gd name="connsiteX4" fmla="*/ 664420 w 1105174"/>
                <a:gd name="connsiteY4" fmla="*/ 394705 h 3164219"/>
                <a:gd name="connsiteX5" fmla="*/ 644685 w 1105174"/>
                <a:gd name="connsiteY5" fmla="*/ 453911 h 3164219"/>
                <a:gd name="connsiteX6" fmla="*/ 664420 w 1105174"/>
                <a:gd name="connsiteY6" fmla="*/ 585479 h 3164219"/>
                <a:gd name="connsiteX7" fmla="*/ 684156 w 1105174"/>
                <a:gd name="connsiteY7" fmla="*/ 815724 h 3164219"/>
                <a:gd name="connsiteX8" fmla="*/ 670999 w 1105174"/>
                <a:gd name="connsiteY8" fmla="*/ 934135 h 3164219"/>
                <a:gd name="connsiteX9" fmla="*/ 644685 w 1105174"/>
                <a:gd name="connsiteY9" fmla="*/ 1105174 h 3164219"/>
                <a:gd name="connsiteX10" fmla="*/ 605215 w 1105174"/>
                <a:gd name="connsiteY10" fmla="*/ 1249899 h 3164219"/>
                <a:gd name="connsiteX11" fmla="*/ 552587 w 1105174"/>
                <a:gd name="connsiteY11" fmla="*/ 1420938 h 3164219"/>
                <a:gd name="connsiteX12" fmla="*/ 506538 w 1105174"/>
                <a:gd name="connsiteY12" fmla="*/ 1565663 h 3164219"/>
                <a:gd name="connsiteX13" fmla="*/ 473646 w 1105174"/>
                <a:gd name="connsiteY13" fmla="*/ 1657761 h 3164219"/>
                <a:gd name="connsiteX14" fmla="*/ 499960 w 1105174"/>
                <a:gd name="connsiteY14" fmla="*/ 1861692 h 3164219"/>
                <a:gd name="connsiteX15" fmla="*/ 493381 w 1105174"/>
                <a:gd name="connsiteY15" fmla="*/ 1999839 h 3164219"/>
                <a:gd name="connsiteX16" fmla="*/ 506538 w 1105174"/>
                <a:gd name="connsiteY16" fmla="*/ 2164299 h 3164219"/>
                <a:gd name="connsiteX17" fmla="*/ 473646 w 1105174"/>
                <a:gd name="connsiteY17" fmla="*/ 2309024 h 3164219"/>
                <a:gd name="connsiteX18" fmla="*/ 401284 w 1105174"/>
                <a:gd name="connsiteY18" fmla="*/ 2539269 h 3164219"/>
                <a:gd name="connsiteX19" fmla="*/ 249980 w 1105174"/>
                <a:gd name="connsiteY19" fmla="*/ 2743200 h 3164219"/>
                <a:gd name="connsiteX20" fmla="*/ 144725 w 1105174"/>
                <a:gd name="connsiteY20" fmla="*/ 2894504 h 3164219"/>
                <a:gd name="connsiteX21" fmla="*/ 65784 w 1105174"/>
                <a:gd name="connsiteY21" fmla="*/ 3032650 h 3164219"/>
                <a:gd name="connsiteX22" fmla="*/ 0 w 1105174"/>
                <a:gd name="connsiteY22" fmla="*/ 3164219 h 3164219"/>
                <a:gd name="connsiteX23" fmla="*/ 1045969 w 1105174"/>
                <a:gd name="connsiteY23" fmla="*/ 3151062 h 3164219"/>
                <a:gd name="connsiteX24" fmla="*/ 888087 w 1105174"/>
                <a:gd name="connsiteY24" fmla="*/ 3065542 h 3164219"/>
                <a:gd name="connsiteX25" fmla="*/ 782832 w 1105174"/>
                <a:gd name="connsiteY25" fmla="*/ 2874768 h 3164219"/>
                <a:gd name="connsiteX26" fmla="*/ 730205 w 1105174"/>
                <a:gd name="connsiteY26" fmla="*/ 2762935 h 3164219"/>
                <a:gd name="connsiteX27" fmla="*/ 809146 w 1105174"/>
                <a:gd name="connsiteY27" fmla="*/ 2651102 h 3164219"/>
                <a:gd name="connsiteX28" fmla="*/ 809146 w 1105174"/>
                <a:gd name="connsiteY28" fmla="*/ 2532691 h 3164219"/>
                <a:gd name="connsiteX29" fmla="*/ 809146 w 1105174"/>
                <a:gd name="connsiteY29" fmla="*/ 2466906 h 3164219"/>
                <a:gd name="connsiteX30" fmla="*/ 848616 w 1105174"/>
                <a:gd name="connsiteY30" fmla="*/ 2309024 h 3164219"/>
                <a:gd name="connsiteX31" fmla="*/ 927557 w 1105174"/>
                <a:gd name="connsiteY31" fmla="*/ 2197191 h 3164219"/>
                <a:gd name="connsiteX32" fmla="*/ 1019655 w 1105174"/>
                <a:gd name="connsiteY32" fmla="*/ 2078780 h 3164219"/>
                <a:gd name="connsiteX33" fmla="*/ 1045969 w 1105174"/>
                <a:gd name="connsiteY33" fmla="*/ 1960368 h 3164219"/>
                <a:gd name="connsiteX34" fmla="*/ 1039390 w 1105174"/>
                <a:gd name="connsiteY34" fmla="*/ 1828800 h 3164219"/>
                <a:gd name="connsiteX35" fmla="*/ 993341 w 1105174"/>
                <a:gd name="connsiteY35" fmla="*/ 1703810 h 3164219"/>
                <a:gd name="connsiteX36" fmla="*/ 940714 w 1105174"/>
                <a:gd name="connsiteY36" fmla="*/ 1526193 h 3164219"/>
                <a:gd name="connsiteX37" fmla="*/ 914400 w 1105174"/>
                <a:gd name="connsiteY37" fmla="*/ 1361732 h 3164219"/>
                <a:gd name="connsiteX38" fmla="*/ 940714 w 1105174"/>
                <a:gd name="connsiteY38" fmla="*/ 1269635 h 3164219"/>
                <a:gd name="connsiteX39" fmla="*/ 993341 w 1105174"/>
                <a:gd name="connsiteY39" fmla="*/ 1118331 h 3164219"/>
                <a:gd name="connsiteX40" fmla="*/ 1019655 w 1105174"/>
                <a:gd name="connsiteY40" fmla="*/ 947292 h 3164219"/>
                <a:gd name="connsiteX41" fmla="*/ 1105174 w 1105174"/>
                <a:gd name="connsiteY41" fmla="*/ 756518 h 3164219"/>
                <a:gd name="connsiteX42" fmla="*/ 1085439 w 1105174"/>
                <a:gd name="connsiteY42" fmla="*/ 513117 h 3164219"/>
                <a:gd name="connsiteX43" fmla="*/ 1085439 w 1105174"/>
                <a:gd name="connsiteY43" fmla="*/ 335499 h 3164219"/>
                <a:gd name="connsiteX44" fmla="*/ 1053767 w 1105174"/>
                <a:gd name="connsiteY44" fmla="*/ 199943 h 3164219"/>
                <a:gd name="connsiteX45" fmla="*/ 1032812 w 1105174"/>
                <a:gd name="connsiteY45" fmla="*/ 78941 h 3164219"/>
                <a:gd name="connsiteX46" fmla="*/ 1045969 w 1105174"/>
                <a:gd name="connsiteY46" fmla="*/ 0 h 3164219"/>
                <a:gd name="connsiteX47" fmla="*/ 506538 w 1105174"/>
                <a:gd name="connsiteY47" fmla="*/ 26314 h 3164219"/>
                <a:gd name="connsiteX0" fmla="*/ 506538 w 1105174"/>
                <a:gd name="connsiteY0" fmla="*/ 26314 h 3164219"/>
                <a:gd name="connsiteX1" fmla="*/ 592058 w 1105174"/>
                <a:gd name="connsiteY1" fmla="*/ 85519 h 3164219"/>
                <a:gd name="connsiteX2" fmla="*/ 631528 w 1105174"/>
                <a:gd name="connsiteY2" fmla="*/ 184196 h 3164219"/>
                <a:gd name="connsiteX3" fmla="*/ 651264 w 1105174"/>
                <a:gd name="connsiteY3" fmla="*/ 296029 h 3164219"/>
                <a:gd name="connsiteX4" fmla="*/ 664420 w 1105174"/>
                <a:gd name="connsiteY4" fmla="*/ 394705 h 3164219"/>
                <a:gd name="connsiteX5" fmla="*/ 644685 w 1105174"/>
                <a:gd name="connsiteY5" fmla="*/ 453911 h 3164219"/>
                <a:gd name="connsiteX6" fmla="*/ 664420 w 1105174"/>
                <a:gd name="connsiteY6" fmla="*/ 585479 h 3164219"/>
                <a:gd name="connsiteX7" fmla="*/ 684156 w 1105174"/>
                <a:gd name="connsiteY7" fmla="*/ 815724 h 3164219"/>
                <a:gd name="connsiteX8" fmla="*/ 670999 w 1105174"/>
                <a:gd name="connsiteY8" fmla="*/ 934135 h 3164219"/>
                <a:gd name="connsiteX9" fmla="*/ 644685 w 1105174"/>
                <a:gd name="connsiteY9" fmla="*/ 1105174 h 3164219"/>
                <a:gd name="connsiteX10" fmla="*/ 605215 w 1105174"/>
                <a:gd name="connsiteY10" fmla="*/ 1249899 h 3164219"/>
                <a:gd name="connsiteX11" fmla="*/ 552587 w 1105174"/>
                <a:gd name="connsiteY11" fmla="*/ 1420938 h 3164219"/>
                <a:gd name="connsiteX12" fmla="*/ 506538 w 1105174"/>
                <a:gd name="connsiteY12" fmla="*/ 1565663 h 3164219"/>
                <a:gd name="connsiteX13" fmla="*/ 473646 w 1105174"/>
                <a:gd name="connsiteY13" fmla="*/ 1657761 h 3164219"/>
                <a:gd name="connsiteX14" fmla="*/ 499960 w 1105174"/>
                <a:gd name="connsiteY14" fmla="*/ 1861692 h 3164219"/>
                <a:gd name="connsiteX15" fmla="*/ 493381 w 1105174"/>
                <a:gd name="connsiteY15" fmla="*/ 1999839 h 3164219"/>
                <a:gd name="connsiteX16" fmla="*/ 506538 w 1105174"/>
                <a:gd name="connsiteY16" fmla="*/ 2164299 h 3164219"/>
                <a:gd name="connsiteX17" fmla="*/ 473646 w 1105174"/>
                <a:gd name="connsiteY17" fmla="*/ 2309024 h 3164219"/>
                <a:gd name="connsiteX18" fmla="*/ 401284 w 1105174"/>
                <a:gd name="connsiteY18" fmla="*/ 2539269 h 3164219"/>
                <a:gd name="connsiteX19" fmla="*/ 249980 w 1105174"/>
                <a:gd name="connsiteY19" fmla="*/ 2743200 h 3164219"/>
                <a:gd name="connsiteX20" fmla="*/ 144725 w 1105174"/>
                <a:gd name="connsiteY20" fmla="*/ 2894504 h 3164219"/>
                <a:gd name="connsiteX21" fmla="*/ 65784 w 1105174"/>
                <a:gd name="connsiteY21" fmla="*/ 3032650 h 3164219"/>
                <a:gd name="connsiteX22" fmla="*/ 0 w 1105174"/>
                <a:gd name="connsiteY22" fmla="*/ 3164219 h 3164219"/>
                <a:gd name="connsiteX23" fmla="*/ 1045969 w 1105174"/>
                <a:gd name="connsiteY23" fmla="*/ 3151062 h 3164219"/>
                <a:gd name="connsiteX24" fmla="*/ 888087 w 1105174"/>
                <a:gd name="connsiteY24" fmla="*/ 3065542 h 3164219"/>
                <a:gd name="connsiteX25" fmla="*/ 782832 w 1105174"/>
                <a:gd name="connsiteY25" fmla="*/ 2874768 h 3164219"/>
                <a:gd name="connsiteX26" fmla="*/ 730205 w 1105174"/>
                <a:gd name="connsiteY26" fmla="*/ 2762935 h 3164219"/>
                <a:gd name="connsiteX27" fmla="*/ 809146 w 1105174"/>
                <a:gd name="connsiteY27" fmla="*/ 2651102 h 3164219"/>
                <a:gd name="connsiteX28" fmla="*/ 809146 w 1105174"/>
                <a:gd name="connsiteY28" fmla="*/ 2532691 h 3164219"/>
                <a:gd name="connsiteX29" fmla="*/ 809146 w 1105174"/>
                <a:gd name="connsiteY29" fmla="*/ 2466906 h 3164219"/>
                <a:gd name="connsiteX30" fmla="*/ 848616 w 1105174"/>
                <a:gd name="connsiteY30" fmla="*/ 2309024 h 3164219"/>
                <a:gd name="connsiteX31" fmla="*/ 927557 w 1105174"/>
                <a:gd name="connsiteY31" fmla="*/ 2197191 h 3164219"/>
                <a:gd name="connsiteX32" fmla="*/ 1019655 w 1105174"/>
                <a:gd name="connsiteY32" fmla="*/ 2078780 h 3164219"/>
                <a:gd name="connsiteX33" fmla="*/ 1045969 w 1105174"/>
                <a:gd name="connsiteY33" fmla="*/ 1960368 h 3164219"/>
                <a:gd name="connsiteX34" fmla="*/ 1039390 w 1105174"/>
                <a:gd name="connsiteY34" fmla="*/ 1828800 h 3164219"/>
                <a:gd name="connsiteX35" fmla="*/ 993341 w 1105174"/>
                <a:gd name="connsiteY35" fmla="*/ 1703810 h 3164219"/>
                <a:gd name="connsiteX36" fmla="*/ 940714 w 1105174"/>
                <a:gd name="connsiteY36" fmla="*/ 1526193 h 3164219"/>
                <a:gd name="connsiteX37" fmla="*/ 914400 w 1105174"/>
                <a:gd name="connsiteY37" fmla="*/ 1361732 h 3164219"/>
                <a:gd name="connsiteX38" fmla="*/ 940714 w 1105174"/>
                <a:gd name="connsiteY38" fmla="*/ 1269635 h 3164219"/>
                <a:gd name="connsiteX39" fmla="*/ 993341 w 1105174"/>
                <a:gd name="connsiteY39" fmla="*/ 1118331 h 3164219"/>
                <a:gd name="connsiteX40" fmla="*/ 1044420 w 1105174"/>
                <a:gd name="connsiteY40" fmla="*/ 964437 h 3164219"/>
                <a:gd name="connsiteX41" fmla="*/ 1105174 w 1105174"/>
                <a:gd name="connsiteY41" fmla="*/ 756518 h 3164219"/>
                <a:gd name="connsiteX42" fmla="*/ 1085439 w 1105174"/>
                <a:gd name="connsiteY42" fmla="*/ 513117 h 3164219"/>
                <a:gd name="connsiteX43" fmla="*/ 1085439 w 1105174"/>
                <a:gd name="connsiteY43" fmla="*/ 335499 h 3164219"/>
                <a:gd name="connsiteX44" fmla="*/ 1053767 w 1105174"/>
                <a:gd name="connsiteY44" fmla="*/ 199943 h 3164219"/>
                <a:gd name="connsiteX45" fmla="*/ 1032812 w 1105174"/>
                <a:gd name="connsiteY45" fmla="*/ 78941 h 3164219"/>
                <a:gd name="connsiteX46" fmla="*/ 1045969 w 1105174"/>
                <a:gd name="connsiteY46" fmla="*/ 0 h 3164219"/>
                <a:gd name="connsiteX47" fmla="*/ 506538 w 1105174"/>
                <a:gd name="connsiteY47" fmla="*/ 26314 h 3164219"/>
                <a:gd name="connsiteX0" fmla="*/ 506538 w 1105174"/>
                <a:gd name="connsiteY0" fmla="*/ 26314 h 3164219"/>
                <a:gd name="connsiteX1" fmla="*/ 592058 w 1105174"/>
                <a:gd name="connsiteY1" fmla="*/ 85519 h 3164219"/>
                <a:gd name="connsiteX2" fmla="*/ 631528 w 1105174"/>
                <a:gd name="connsiteY2" fmla="*/ 184196 h 3164219"/>
                <a:gd name="connsiteX3" fmla="*/ 651264 w 1105174"/>
                <a:gd name="connsiteY3" fmla="*/ 296029 h 3164219"/>
                <a:gd name="connsiteX4" fmla="*/ 664420 w 1105174"/>
                <a:gd name="connsiteY4" fmla="*/ 394705 h 3164219"/>
                <a:gd name="connsiteX5" fmla="*/ 644685 w 1105174"/>
                <a:gd name="connsiteY5" fmla="*/ 453911 h 3164219"/>
                <a:gd name="connsiteX6" fmla="*/ 664420 w 1105174"/>
                <a:gd name="connsiteY6" fmla="*/ 585479 h 3164219"/>
                <a:gd name="connsiteX7" fmla="*/ 684156 w 1105174"/>
                <a:gd name="connsiteY7" fmla="*/ 815724 h 3164219"/>
                <a:gd name="connsiteX8" fmla="*/ 670999 w 1105174"/>
                <a:gd name="connsiteY8" fmla="*/ 934135 h 3164219"/>
                <a:gd name="connsiteX9" fmla="*/ 644685 w 1105174"/>
                <a:gd name="connsiteY9" fmla="*/ 1105174 h 3164219"/>
                <a:gd name="connsiteX10" fmla="*/ 605215 w 1105174"/>
                <a:gd name="connsiteY10" fmla="*/ 1249899 h 3164219"/>
                <a:gd name="connsiteX11" fmla="*/ 552587 w 1105174"/>
                <a:gd name="connsiteY11" fmla="*/ 1420938 h 3164219"/>
                <a:gd name="connsiteX12" fmla="*/ 506538 w 1105174"/>
                <a:gd name="connsiteY12" fmla="*/ 1565663 h 3164219"/>
                <a:gd name="connsiteX13" fmla="*/ 473646 w 1105174"/>
                <a:gd name="connsiteY13" fmla="*/ 1657761 h 3164219"/>
                <a:gd name="connsiteX14" fmla="*/ 499960 w 1105174"/>
                <a:gd name="connsiteY14" fmla="*/ 1861692 h 3164219"/>
                <a:gd name="connsiteX15" fmla="*/ 493381 w 1105174"/>
                <a:gd name="connsiteY15" fmla="*/ 1999839 h 3164219"/>
                <a:gd name="connsiteX16" fmla="*/ 506538 w 1105174"/>
                <a:gd name="connsiteY16" fmla="*/ 2164299 h 3164219"/>
                <a:gd name="connsiteX17" fmla="*/ 473646 w 1105174"/>
                <a:gd name="connsiteY17" fmla="*/ 2309024 h 3164219"/>
                <a:gd name="connsiteX18" fmla="*/ 401284 w 1105174"/>
                <a:gd name="connsiteY18" fmla="*/ 2539269 h 3164219"/>
                <a:gd name="connsiteX19" fmla="*/ 249980 w 1105174"/>
                <a:gd name="connsiteY19" fmla="*/ 2743200 h 3164219"/>
                <a:gd name="connsiteX20" fmla="*/ 144725 w 1105174"/>
                <a:gd name="connsiteY20" fmla="*/ 2894504 h 3164219"/>
                <a:gd name="connsiteX21" fmla="*/ 65784 w 1105174"/>
                <a:gd name="connsiteY21" fmla="*/ 3032650 h 3164219"/>
                <a:gd name="connsiteX22" fmla="*/ 0 w 1105174"/>
                <a:gd name="connsiteY22" fmla="*/ 3164219 h 3164219"/>
                <a:gd name="connsiteX23" fmla="*/ 1045969 w 1105174"/>
                <a:gd name="connsiteY23" fmla="*/ 3151062 h 3164219"/>
                <a:gd name="connsiteX24" fmla="*/ 888087 w 1105174"/>
                <a:gd name="connsiteY24" fmla="*/ 3065542 h 3164219"/>
                <a:gd name="connsiteX25" fmla="*/ 782832 w 1105174"/>
                <a:gd name="connsiteY25" fmla="*/ 2874768 h 3164219"/>
                <a:gd name="connsiteX26" fmla="*/ 730205 w 1105174"/>
                <a:gd name="connsiteY26" fmla="*/ 2762935 h 3164219"/>
                <a:gd name="connsiteX27" fmla="*/ 809146 w 1105174"/>
                <a:gd name="connsiteY27" fmla="*/ 2651102 h 3164219"/>
                <a:gd name="connsiteX28" fmla="*/ 809146 w 1105174"/>
                <a:gd name="connsiteY28" fmla="*/ 2532691 h 3164219"/>
                <a:gd name="connsiteX29" fmla="*/ 809146 w 1105174"/>
                <a:gd name="connsiteY29" fmla="*/ 2466906 h 3164219"/>
                <a:gd name="connsiteX30" fmla="*/ 848616 w 1105174"/>
                <a:gd name="connsiteY30" fmla="*/ 2309024 h 3164219"/>
                <a:gd name="connsiteX31" fmla="*/ 927557 w 1105174"/>
                <a:gd name="connsiteY31" fmla="*/ 2197191 h 3164219"/>
                <a:gd name="connsiteX32" fmla="*/ 1019655 w 1105174"/>
                <a:gd name="connsiteY32" fmla="*/ 2078780 h 3164219"/>
                <a:gd name="connsiteX33" fmla="*/ 1045969 w 1105174"/>
                <a:gd name="connsiteY33" fmla="*/ 1960368 h 3164219"/>
                <a:gd name="connsiteX34" fmla="*/ 1039390 w 1105174"/>
                <a:gd name="connsiteY34" fmla="*/ 1828800 h 3164219"/>
                <a:gd name="connsiteX35" fmla="*/ 993341 w 1105174"/>
                <a:gd name="connsiteY35" fmla="*/ 1703810 h 3164219"/>
                <a:gd name="connsiteX36" fmla="*/ 940714 w 1105174"/>
                <a:gd name="connsiteY36" fmla="*/ 1526193 h 3164219"/>
                <a:gd name="connsiteX37" fmla="*/ 914400 w 1105174"/>
                <a:gd name="connsiteY37" fmla="*/ 1361732 h 3164219"/>
                <a:gd name="connsiteX38" fmla="*/ 940714 w 1105174"/>
                <a:gd name="connsiteY38" fmla="*/ 1269635 h 3164219"/>
                <a:gd name="connsiteX39" fmla="*/ 983816 w 1105174"/>
                <a:gd name="connsiteY39" fmla="*/ 1116426 h 3164219"/>
                <a:gd name="connsiteX40" fmla="*/ 1044420 w 1105174"/>
                <a:gd name="connsiteY40" fmla="*/ 964437 h 3164219"/>
                <a:gd name="connsiteX41" fmla="*/ 1105174 w 1105174"/>
                <a:gd name="connsiteY41" fmla="*/ 756518 h 3164219"/>
                <a:gd name="connsiteX42" fmla="*/ 1085439 w 1105174"/>
                <a:gd name="connsiteY42" fmla="*/ 513117 h 3164219"/>
                <a:gd name="connsiteX43" fmla="*/ 1085439 w 1105174"/>
                <a:gd name="connsiteY43" fmla="*/ 335499 h 3164219"/>
                <a:gd name="connsiteX44" fmla="*/ 1053767 w 1105174"/>
                <a:gd name="connsiteY44" fmla="*/ 199943 h 3164219"/>
                <a:gd name="connsiteX45" fmla="*/ 1032812 w 1105174"/>
                <a:gd name="connsiteY45" fmla="*/ 78941 h 3164219"/>
                <a:gd name="connsiteX46" fmla="*/ 1045969 w 1105174"/>
                <a:gd name="connsiteY46" fmla="*/ 0 h 3164219"/>
                <a:gd name="connsiteX47" fmla="*/ 506538 w 1105174"/>
                <a:gd name="connsiteY47" fmla="*/ 26314 h 3164219"/>
                <a:gd name="connsiteX0" fmla="*/ 506538 w 1105174"/>
                <a:gd name="connsiteY0" fmla="*/ 26314 h 3164219"/>
                <a:gd name="connsiteX1" fmla="*/ 592058 w 1105174"/>
                <a:gd name="connsiteY1" fmla="*/ 85519 h 3164219"/>
                <a:gd name="connsiteX2" fmla="*/ 631528 w 1105174"/>
                <a:gd name="connsiteY2" fmla="*/ 184196 h 3164219"/>
                <a:gd name="connsiteX3" fmla="*/ 651264 w 1105174"/>
                <a:gd name="connsiteY3" fmla="*/ 296029 h 3164219"/>
                <a:gd name="connsiteX4" fmla="*/ 664420 w 1105174"/>
                <a:gd name="connsiteY4" fmla="*/ 394705 h 3164219"/>
                <a:gd name="connsiteX5" fmla="*/ 644685 w 1105174"/>
                <a:gd name="connsiteY5" fmla="*/ 453911 h 3164219"/>
                <a:gd name="connsiteX6" fmla="*/ 664420 w 1105174"/>
                <a:gd name="connsiteY6" fmla="*/ 585479 h 3164219"/>
                <a:gd name="connsiteX7" fmla="*/ 684156 w 1105174"/>
                <a:gd name="connsiteY7" fmla="*/ 815724 h 3164219"/>
                <a:gd name="connsiteX8" fmla="*/ 670999 w 1105174"/>
                <a:gd name="connsiteY8" fmla="*/ 934135 h 3164219"/>
                <a:gd name="connsiteX9" fmla="*/ 644685 w 1105174"/>
                <a:gd name="connsiteY9" fmla="*/ 1105174 h 3164219"/>
                <a:gd name="connsiteX10" fmla="*/ 605215 w 1105174"/>
                <a:gd name="connsiteY10" fmla="*/ 1249899 h 3164219"/>
                <a:gd name="connsiteX11" fmla="*/ 552587 w 1105174"/>
                <a:gd name="connsiteY11" fmla="*/ 1420938 h 3164219"/>
                <a:gd name="connsiteX12" fmla="*/ 506538 w 1105174"/>
                <a:gd name="connsiteY12" fmla="*/ 1565663 h 3164219"/>
                <a:gd name="connsiteX13" fmla="*/ 492696 w 1105174"/>
                <a:gd name="connsiteY13" fmla="*/ 1587276 h 3164219"/>
                <a:gd name="connsiteX14" fmla="*/ 499960 w 1105174"/>
                <a:gd name="connsiteY14" fmla="*/ 1861692 h 3164219"/>
                <a:gd name="connsiteX15" fmla="*/ 493381 w 1105174"/>
                <a:gd name="connsiteY15" fmla="*/ 1999839 h 3164219"/>
                <a:gd name="connsiteX16" fmla="*/ 506538 w 1105174"/>
                <a:gd name="connsiteY16" fmla="*/ 2164299 h 3164219"/>
                <a:gd name="connsiteX17" fmla="*/ 473646 w 1105174"/>
                <a:gd name="connsiteY17" fmla="*/ 2309024 h 3164219"/>
                <a:gd name="connsiteX18" fmla="*/ 401284 w 1105174"/>
                <a:gd name="connsiteY18" fmla="*/ 2539269 h 3164219"/>
                <a:gd name="connsiteX19" fmla="*/ 249980 w 1105174"/>
                <a:gd name="connsiteY19" fmla="*/ 2743200 h 3164219"/>
                <a:gd name="connsiteX20" fmla="*/ 144725 w 1105174"/>
                <a:gd name="connsiteY20" fmla="*/ 2894504 h 3164219"/>
                <a:gd name="connsiteX21" fmla="*/ 65784 w 1105174"/>
                <a:gd name="connsiteY21" fmla="*/ 3032650 h 3164219"/>
                <a:gd name="connsiteX22" fmla="*/ 0 w 1105174"/>
                <a:gd name="connsiteY22" fmla="*/ 3164219 h 3164219"/>
                <a:gd name="connsiteX23" fmla="*/ 1045969 w 1105174"/>
                <a:gd name="connsiteY23" fmla="*/ 3151062 h 3164219"/>
                <a:gd name="connsiteX24" fmla="*/ 888087 w 1105174"/>
                <a:gd name="connsiteY24" fmla="*/ 3065542 h 3164219"/>
                <a:gd name="connsiteX25" fmla="*/ 782832 w 1105174"/>
                <a:gd name="connsiteY25" fmla="*/ 2874768 h 3164219"/>
                <a:gd name="connsiteX26" fmla="*/ 730205 w 1105174"/>
                <a:gd name="connsiteY26" fmla="*/ 2762935 h 3164219"/>
                <a:gd name="connsiteX27" fmla="*/ 809146 w 1105174"/>
                <a:gd name="connsiteY27" fmla="*/ 2651102 h 3164219"/>
                <a:gd name="connsiteX28" fmla="*/ 809146 w 1105174"/>
                <a:gd name="connsiteY28" fmla="*/ 2532691 h 3164219"/>
                <a:gd name="connsiteX29" fmla="*/ 809146 w 1105174"/>
                <a:gd name="connsiteY29" fmla="*/ 2466906 h 3164219"/>
                <a:gd name="connsiteX30" fmla="*/ 848616 w 1105174"/>
                <a:gd name="connsiteY30" fmla="*/ 2309024 h 3164219"/>
                <a:gd name="connsiteX31" fmla="*/ 927557 w 1105174"/>
                <a:gd name="connsiteY31" fmla="*/ 2197191 h 3164219"/>
                <a:gd name="connsiteX32" fmla="*/ 1019655 w 1105174"/>
                <a:gd name="connsiteY32" fmla="*/ 2078780 h 3164219"/>
                <a:gd name="connsiteX33" fmla="*/ 1045969 w 1105174"/>
                <a:gd name="connsiteY33" fmla="*/ 1960368 h 3164219"/>
                <a:gd name="connsiteX34" fmla="*/ 1039390 w 1105174"/>
                <a:gd name="connsiteY34" fmla="*/ 1828800 h 3164219"/>
                <a:gd name="connsiteX35" fmla="*/ 993341 w 1105174"/>
                <a:gd name="connsiteY35" fmla="*/ 1703810 h 3164219"/>
                <a:gd name="connsiteX36" fmla="*/ 940714 w 1105174"/>
                <a:gd name="connsiteY36" fmla="*/ 1526193 h 3164219"/>
                <a:gd name="connsiteX37" fmla="*/ 914400 w 1105174"/>
                <a:gd name="connsiteY37" fmla="*/ 1361732 h 3164219"/>
                <a:gd name="connsiteX38" fmla="*/ 940714 w 1105174"/>
                <a:gd name="connsiteY38" fmla="*/ 1269635 h 3164219"/>
                <a:gd name="connsiteX39" fmla="*/ 983816 w 1105174"/>
                <a:gd name="connsiteY39" fmla="*/ 1116426 h 3164219"/>
                <a:gd name="connsiteX40" fmla="*/ 1044420 w 1105174"/>
                <a:gd name="connsiteY40" fmla="*/ 964437 h 3164219"/>
                <a:gd name="connsiteX41" fmla="*/ 1105174 w 1105174"/>
                <a:gd name="connsiteY41" fmla="*/ 756518 h 3164219"/>
                <a:gd name="connsiteX42" fmla="*/ 1085439 w 1105174"/>
                <a:gd name="connsiteY42" fmla="*/ 513117 h 3164219"/>
                <a:gd name="connsiteX43" fmla="*/ 1085439 w 1105174"/>
                <a:gd name="connsiteY43" fmla="*/ 335499 h 3164219"/>
                <a:gd name="connsiteX44" fmla="*/ 1053767 w 1105174"/>
                <a:gd name="connsiteY44" fmla="*/ 199943 h 3164219"/>
                <a:gd name="connsiteX45" fmla="*/ 1032812 w 1105174"/>
                <a:gd name="connsiteY45" fmla="*/ 78941 h 3164219"/>
                <a:gd name="connsiteX46" fmla="*/ 1045969 w 1105174"/>
                <a:gd name="connsiteY46" fmla="*/ 0 h 3164219"/>
                <a:gd name="connsiteX47" fmla="*/ 506538 w 1105174"/>
                <a:gd name="connsiteY47" fmla="*/ 26314 h 3164219"/>
                <a:gd name="connsiteX0" fmla="*/ 506538 w 1105174"/>
                <a:gd name="connsiteY0" fmla="*/ 26314 h 3164219"/>
                <a:gd name="connsiteX1" fmla="*/ 592058 w 1105174"/>
                <a:gd name="connsiteY1" fmla="*/ 85519 h 3164219"/>
                <a:gd name="connsiteX2" fmla="*/ 631528 w 1105174"/>
                <a:gd name="connsiteY2" fmla="*/ 184196 h 3164219"/>
                <a:gd name="connsiteX3" fmla="*/ 651264 w 1105174"/>
                <a:gd name="connsiteY3" fmla="*/ 296029 h 3164219"/>
                <a:gd name="connsiteX4" fmla="*/ 664420 w 1105174"/>
                <a:gd name="connsiteY4" fmla="*/ 394705 h 3164219"/>
                <a:gd name="connsiteX5" fmla="*/ 644685 w 1105174"/>
                <a:gd name="connsiteY5" fmla="*/ 453911 h 3164219"/>
                <a:gd name="connsiteX6" fmla="*/ 664420 w 1105174"/>
                <a:gd name="connsiteY6" fmla="*/ 585479 h 3164219"/>
                <a:gd name="connsiteX7" fmla="*/ 684156 w 1105174"/>
                <a:gd name="connsiteY7" fmla="*/ 815724 h 3164219"/>
                <a:gd name="connsiteX8" fmla="*/ 670999 w 1105174"/>
                <a:gd name="connsiteY8" fmla="*/ 934135 h 3164219"/>
                <a:gd name="connsiteX9" fmla="*/ 644685 w 1105174"/>
                <a:gd name="connsiteY9" fmla="*/ 1105174 h 3164219"/>
                <a:gd name="connsiteX10" fmla="*/ 605215 w 1105174"/>
                <a:gd name="connsiteY10" fmla="*/ 1249899 h 3164219"/>
                <a:gd name="connsiteX11" fmla="*/ 552587 w 1105174"/>
                <a:gd name="connsiteY11" fmla="*/ 1420938 h 3164219"/>
                <a:gd name="connsiteX12" fmla="*/ 506538 w 1105174"/>
                <a:gd name="connsiteY12" fmla="*/ 1565663 h 3164219"/>
                <a:gd name="connsiteX13" fmla="*/ 492696 w 1105174"/>
                <a:gd name="connsiteY13" fmla="*/ 1587276 h 3164219"/>
                <a:gd name="connsiteX14" fmla="*/ 477100 w 1105174"/>
                <a:gd name="connsiteY14" fmla="*/ 1823592 h 3164219"/>
                <a:gd name="connsiteX15" fmla="*/ 493381 w 1105174"/>
                <a:gd name="connsiteY15" fmla="*/ 1999839 h 3164219"/>
                <a:gd name="connsiteX16" fmla="*/ 506538 w 1105174"/>
                <a:gd name="connsiteY16" fmla="*/ 2164299 h 3164219"/>
                <a:gd name="connsiteX17" fmla="*/ 473646 w 1105174"/>
                <a:gd name="connsiteY17" fmla="*/ 2309024 h 3164219"/>
                <a:gd name="connsiteX18" fmla="*/ 401284 w 1105174"/>
                <a:gd name="connsiteY18" fmla="*/ 2539269 h 3164219"/>
                <a:gd name="connsiteX19" fmla="*/ 249980 w 1105174"/>
                <a:gd name="connsiteY19" fmla="*/ 2743200 h 3164219"/>
                <a:gd name="connsiteX20" fmla="*/ 144725 w 1105174"/>
                <a:gd name="connsiteY20" fmla="*/ 2894504 h 3164219"/>
                <a:gd name="connsiteX21" fmla="*/ 65784 w 1105174"/>
                <a:gd name="connsiteY21" fmla="*/ 3032650 h 3164219"/>
                <a:gd name="connsiteX22" fmla="*/ 0 w 1105174"/>
                <a:gd name="connsiteY22" fmla="*/ 3164219 h 3164219"/>
                <a:gd name="connsiteX23" fmla="*/ 1045969 w 1105174"/>
                <a:gd name="connsiteY23" fmla="*/ 3151062 h 3164219"/>
                <a:gd name="connsiteX24" fmla="*/ 888087 w 1105174"/>
                <a:gd name="connsiteY24" fmla="*/ 3065542 h 3164219"/>
                <a:gd name="connsiteX25" fmla="*/ 782832 w 1105174"/>
                <a:gd name="connsiteY25" fmla="*/ 2874768 h 3164219"/>
                <a:gd name="connsiteX26" fmla="*/ 730205 w 1105174"/>
                <a:gd name="connsiteY26" fmla="*/ 2762935 h 3164219"/>
                <a:gd name="connsiteX27" fmla="*/ 809146 w 1105174"/>
                <a:gd name="connsiteY27" fmla="*/ 2651102 h 3164219"/>
                <a:gd name="connsiteX28" fmla="*/ 809146 w 1105174"/>
                <a:gd name="connsiteY28" fmla="*/ 2532691 h 3164219"/>
                <a:gd name="connsiteX29" fmla="*/ 809146 w 1105174"/>
                <a:gd name="connsiteY29" fmla="*/ 2466906 h 3164219"/>
                <a:gd name="connsiteX30" fmla="*/ 848616 w 1105174"/>
                <a:gd name="connsiteY30" fmla="*/ 2309024 h 3164219"/>
                <a:gd name="connsiteX31" fmla="*/ 927557 w 1105174"/>
                <a:gd name="connsiteY31" fmla="*/ 2197191 h 3164219"/>
                <a:gd name="connsiteX32" fmla="*/ 1019655 w 1105174"/>
                <a:gd name="connsiteY32" fmla="*/ 2078780 h 3164219"/>
                <a:gd name="connsiteX33" fmla="*/ 1045969 w 1105174"/>
                <a:gd name="connsiteY33" fmla="*/ 1960368 h 3164219"/>
                <a:gd name="connsiteX34" fmla="*/ 1039390 w 1105174"/>
                <a:gd name="connsiteY34" fmla="*/ 1828800 h 3164219"/>
                <a:gd name="connsiteX35" fmla="*/ 993341 w 1105174"/>
                <a:gd name="connsiteY35" fmla="*/ 1703810 h 3164219"/>
                <a:gd name="connsiteX36" fmla="*/ 940714 w 1105174"/>
                <a:gd name="connsiteY36" fmla="*/ 1526193 h 3164219"/>
                <a:gd name="connsiteX37" fmla="*/ 914400 w 1105174"/>
                <a:gd name="connsiteY37" fmla="*/ 1361732 h 3164219"/>
                <a:gd name="connsiteX38" fmla="*/ 940714 w 1105174"/>
                <a:gd name="connsiteY38" fmla="*/ 1269635 h 3164219"/>
                <a:gd name="connsiteX39" fmla="*/ 983816 w 1105174"/>
                <a:gd name="connsiteY39" fmla="*/ 1116426 h 3164219"/>
                <a:gd name="connsiteX40" fmla="*/ 1044420 w 1105174"/>
                <a:gd name="connsiteY40" fmla="*/ 964437 h 3164219"/>
                <a:gd name="connsiteX41" fmla="*/ 1105174 w 1105174"/>
                <a:gd name="connsiteY41" fmla="*/ 756518 h 3164219"/>
                <a:gd name="connsiteX42" fmla="*/ 1085439 w 1105174"/>
                <a:gd name="connsiteY42" fmla="*/ 513117 h 3164219"/>
                <a:gd name="connsiteX43" fmla="*/ 1085439 w 1105174"/>
                <a:gd name="connsiteY43" fmla="*/ 335499 h 3164219"/>
                <a:gd name="connsiteX44" fmla="*/ 1053767 w 1105174"/>
                <a:gd name="connsiteY44" fmla="*/ 199943 h 3164219"/>
                <a:gd name="connsiteX45" fmla="*/ 1032812 w 1105174"/>
                <a:gd name="connsiteY45" fmla="*/ 78941 h 3164219"/>
                <a:gd name="connsiteX46" fmla="*/ 1045969 w 1105174"/>
                <a:gd name="connsiteY46" fmla="*/ 0 h 3164219"/>
                <a:gd name="connsiteX47" fmla="*/ 506538 w 1105174"/>
                <a:gd name="connsiteY47" fmla="*/ 26314 h 3164219"/>
                <a:gd name="connsiteX0" fmla="*/ 506538 w 1105174"/>
                <a:gd name="connsiteY0" fmla="*/ 26314 h 3164219"/>
                <a:gd name="connsiteX1" fmla="*/ 592058 w 1105174"/>
                <a:gd name="connsiteY1" fmla="*/ 85519 h 3164219"/>
                <a:gd name="connsiteX2" fmla="*/ 631528 w 1105174"/>
                <a:gd name="connsiteY2" fmla="*/ 184196 h 3164219"/>
                <a:gd name="connsiteX3" fmla="*/ 651264 w 1105174"/>
                <a:gd name="connsiteY3" fmla="*/ 296029 h 3164219"/>
                <a:gd name="connsiteX4" fmla="*/ 664420 w 1105174"/>
                <a:gd name="connsiteY4" fmla="*/ 394705 h 3164219"/>
                <a:gd name="connsiteX5" fmla="*/ 644685 w 1105174"/>
                <a:gd name="connsiteY5" fmla="*/ 453911 h 3164219"/>
                <a:gd name="connsiteX6" fmla="*/ 664420 w 1105174"/>
                <a:gd name="connsiteY6" fmla="*/ 585479 h 3164219"/>
                <a:gd name="connsiteX7" fmla="*/ 684156 w 1105174"/>
                <a:gd name="connsiteY7" fmla="*/ 815724 h 3164219"/>
                <a:gd name="connsiteX8" fmla="*/ 670999 w 1105174"/>
                <a:gd name="connsiteY8" fmla="*/ 934135 h 3164219"/>
                <a:gd name="connsiteX9" fmla="*/ 644685 w 1105174"/>
                <a:gd name="connsiteY9" fmla="*/ 1105174 h 3164219"/>
                <a:gd name="connsiteX10" fmla="*/ 605215 w 1105174"/>
                <a:gd name="connsiteY10" fmla="*/ 1249899 h 3164219"/>
                <a:gd name="connsiteX11" fmla="*/ 552587 w 1105174"/>
                <a:gd name="connsiteY11" fmla="*/ 1420938 h 3164219"/>
                <a:gd name="connsiteX12" fmla="*/ 506538 w 1105174"/>
                <a:gd name="connsiteY12" fmla="*/ 1565663 h 3164219"/>
                <a:gd name="connsiteX13" fmla="*/ 492696 w 1105174"/>
                <a:gd name="connsiteY13" fmla="*/ 1587276 h 3164219"/>
                <a:gd name="connsiteX14" fmla="*/ 477100 w 1105174"/>
                <a:gd name="connsiteY14" fmla="*/ 1823592 h 3164219"/>
                <a:gd name="connsiteX15" fmla="*/ 493381 w 1105174"/>
                <a:gd name="connsiteY15" fmla="*/ 1999839 h 3164219"/>
                <a:gd name="connsiteX16" fmla="*/ 506538 w 1105174"/>
                <a:gd name="connsiteY16" fmla="*/ 2164299 h 3164219"/>
                <a:gd name="connsiteX17" fmla="*/ 473646 w 1105174"/>
                <a:gd name="connsiteY17" fmla="*/ 2309024 h 3164219"/>
                <a:gd name="connsiteX18" fmla="*/ 401284 w 1105174"/>
                <a:gd name="connsiteY18" fmla="*/ 2539269 h 3164219"/>
                <a:gd name="connsiteX19" fmla="*/ 249980 w 1105174"/>
                <a:gd name="connsiteY19" fmla="*/ 2743200 h 3164219"/>
                <a:gd name="connsiteX20" fmla="*/ 144725 w 1105174"/>
                <a:gd name="connsiteY20" fmla="*/ 2894504 h 3164219"/>
                <a:gd name="connsiteX21" fmla="*/ 65784 w 1105174"/>
                <a:gd name="connsiteY21" fmla="*/ 3032650 h 3164219"/>
                <a:gd name="connsiteX22" fmla="*/ 0 w 1105174"/>
                <a:gd name="connsiteY22" fmla="*/ 3164219 h 3164219"/>
                <a:gd name="connsiteX23" fmla="*/ 1045969 w 1105174"/>
                <a:gd name="connsiteY23" fmla="*/ 3151062 h 3164219"/>
                <a:gd name="connsiteX24" fmla="*/ 888087 w 1105174"/>
                <a:gd name="connsiteY24" fmla="*/ 3065542 h 3164219"/>
                <a:gd name="connsiteX25" fmla="*/ 782832 w 1105174"/>
                <a:gd name="connsiteY25" fmla="*/ 2874768 h 3164219"/>
                <a:gd name="connsiteX26" fmla="*/ 730205 w 1105174"/>
                <a:gd name="connsiteY26" fmla="*/ 2762935 h 3164219"/>
                <a:gd name="connsiteX27" fmla="*/ 809146 w 1105174"/>
                <a:gd name="connsiteY27" fmla="*/ 2651102 h 3164219"/>
                <a:gd name="connsiteX28" fmla="*/ 809146 w 1105174"/>
                <a:gd name="connsiteY28" fmla="*/ 2532691 h 3164219"/>
                <a:gd name="connsiteX29" fmla="*/ 809146 w 1105174"/>
                <a:gd name="connsiteY29" fmla="*/ 2466906 h 3164219"/>
                <a:gd name="connsiteX30" fmla="*/ 871476 w 1105174"/>
                <a:gd name="connsiteY30" fmla="*/ 2309024 h 3164219"/>
                <a:gd name="connsiteX31" fmla="*/ 927557 w 1105174"/>
                <a:gd name="connsiteY31" fmla="*/ 2197191 h 3164219"/>
                <a:gd name="connsiteX32" fmla="*/ 1019655 w 1105174"/>
                <a:gd name="connsiteY32" fmla="*/ 2078780 h 3164219"/>
                <a:gd name="connsiteX33" fmla="*/ 1045969 w 1105174"/>
                <a:gd name="connsiteY33" fmla="*/ 1960368 h 3164219"/>
                <a:gd name="connsiteX34" fmla="*/ 1039390 w 1105174"/>
                <a:gd name="connsiteY34" fmla="*/ 1828800 h 3164219"/>
                <a:gd name="connsiteX35" fmla="*/ 993341 w 1105174"/>
                <a:gd name="connsiteY35" fmla="*/ 1703810 h 3164219"/>
                <a:gd name="connsiteX36" fmla="*/ 940714 w 1105174"/>
                <a:gd name="connsiteY36" fmla="*/ 1526193 h 3164219"/>
                <a:gd name="connsiteX37" fmla="*/ 914400 w 1105174"/>
                <a:gd name="connsiteY37" fmla="*/ 1361732 h 3164219"/>
                <a:gd name="connsiteX38" fmla="*/ 940714 w 1105174"/>
                <a:gd name="connsiteY38" fmla="*/ 1269635 h 3164219"/>
                <a:gd name="connsiteX39" fmla="*/ 983816 w 1105174"/>
                <a:gd name="connsiteY39" fmla="*/ 1116426 h 3164219"/>
                <a:gd name="connsiteX40" fmla="*/ 1044420 w 1105174"/>
                <a:gd name="connsiteY40" fmla="*/ 964437 h 3164219"/>
                <a:gd name="connsiteX41" fmla="*/ 1105174 w 1105174"/>
                <a:gd name="connsiteY41" fmla="*/ 756518 h 3164219"/>
                <a:gd name="connsiteX42" fmla="*/ 1085439 w 1105174"/>
                <a:gd name="connsiteY42" fmla="*/ 513117 h 3164219"/>
                <a:gd name="connsiteX43" fmla="*/ 1085439 w 1105174"/>
                <a:gd name="connsiteY43" fmla="*/ 335499 h 3164219"/>
                <a:gd name="connsiteX44" fmla="*/ 1053767 w 1105174"/>
                <a:gd name="connsiteY44" fmla="*/ 199943 h 3164219"/>
                <a:gd name="connsiteX45" fmla="*/ 1032812 w 1105174"/>
                <a:gd name="connsiteY45" fmla="*/ 78941 h 3164219"/>
                <a:gd name="connsiteX46" fmla="*/ 1045969 w 1105174"/>
                <a:gd name="connsiteY46" fmla="*/ 0 h 3164219"/>
                <a:gd name="connsiteX47" fmla="*/ 506538 w 1105174"/>
                <a:gd name="connsiteY47" fmla="*/ 26314 h 3164219"/>
                <a:gd name="connsiteX0" fmla="*/ 506538 w 1105174"/>
                <a:gd name="connsiteY0" fmla="*/ 26314 h 3164219"/>
                <a:gd name="connsiteX1" fmla="*/ 592058 w 1105174"/>
                <a:gd name="connsiteY1" fmla="*/ 85519 h 3164219"/>
                <a:gd name="connsiteX2" fmla="*/ 631528 w 1105174"/>
                <a:gd name="connsiteY2" fmla="*/ 184196 h 3164219"/>
                <a:gd name="connsiteX3" fmla="*/ 651264 w 1105174"/>
                <a:gd name="connsiteY3" fmla="*/ 296029 h 3164219"/>
                <a:gd name="connsiteX4" fmla="*/ 664420 w 1105174"/>
                <a:gd name="connsiteY4" fmla="*/ 394705 h 3164219"/>
                <a:gd name="connsiteX5" fmla="*/ 644685 w 1105174"/>
                <a:gd name="connsiteY5" fmla="*/ 453911 h 3164219"/>
                <a:gd name="connsiteX6" fmla="*/ 664420 w 1105174"/>
                <a:gd name="connsiteY6" fmla="*/ 585479 h 3164219"/>
                <a:gd name="connsiteX7" fmla="*/ 684156 w 1105174"/>
                <a:gd name="connsiteY7" fmla="*/ 815724 h 3164219"/>
                <a:gd name="connsiteX8" fmla="*/ 670999 w 1105174"/>
                <a:gd name="connsiteY8" fmla="*/ 934135 h 3164219"/>
                <a:gd name="connsiteX9" fmla="*/ 644685 w 1105174"/>
                <a:gd name="connsiteY9" fmla="*/ 1105174 h 3164219"/>
                <a:gd name="connsiteX10" fmla="*/ 605215 w 1105174"/>
                <a:gd name="connsiteY10" fmla="*/ 1249899 h 3164219"/>
                <a:gd name="connsiteX11" fmla="*/ 552587 w 1105174"/>
                <a:gd name="connsiteY11" fmla="*/ 1420938 h 3164219"/>
                <a:gd name="connsiteX12" fmla="*/ 506538 w 1105174"/>
                <a:gd name="connsiteY12" fmla="*/ 1565663 h 3164219"/>
                <a:gd name="connsiteX13" fmla="*/ 492696 w 1105174"/>
                <a:gd name="connsiteY13" fmla="*/ 1587276 h 3164219"/>
                <a:gd name="connsiteX14" fmla="*/ 477100 w 1105174"/>
                <a:gd name="connsiteY14" fmla="*/ 1823592 h 3164219"/>
                <a:gd name="connsiteX15" fmla="*/ 493381 w 1105174"/>
                <a:gd name="connsiteY15" fmla="*/ 1999839 h 3164219"/>
                <a:gd name="connsiteX16" fmla="*/ 506538 w 1105174"/>
                <a:gd name="connsiteY16" fmla="*/ 2164299 h 3164219"/>
                <a:gd name="connsiteX17" fmla="*/ 473646 w 1105174"/>
                <a:gd name="connsiteY17" fmla="*/ 2309024 h 3164219"/>
                <a:gd name="connsiteX18" fmla="*/ 401284 w 1105174"/>
                <a:gd name="connsiteY18" fmla="*/ 2539269 h 3164219"/>
                <a:gd name="connsiteX19" fmla="*/ 249980 w 1105174"/>
                <a:gd name="connsiteY19" fmla="*/ 2743200 h 3164219"/>
                <a:gd name="connsiteX20" fmla="*/ 144725 w 1105174"/>
                <a:gd name="connsiteY20" fmla="*/ 2894504 h 3164219"/>
                <a:gd name="connsiteX21" fmla="*/ 65784 w 1105174"/>
                <a:gd name="connsiteY21" fmla="*/ 3032650 h 3164219"/>
                <a:gd name="connsiteX22" fmla="*/ 0 w 1105174"/>
                <a:gd name="connsiteY22" fmla="*/ 3164219 h 3164219"/>
                <a:gd name="connsiteX23" fmla="*/ 1045969 w 1105174"/>
                <a:gd name="connsiteY23" fmla="*/ 3151062 h 3164219"/>
                <a:gd name="connsiteX24" fmla="*/ 888087 w 1105174"/>
                <a:gd name="connsiteY24" fmla="*/ 3065542 h 3164219"/>
                <a:gd name="connsiteX25" fmla="*/ 782832 w 1105174"/>
                <a:gd name="connsiteY25" fmla="*/ 2874768 h 3164219"/>
                <a:gd name="connsiteX26" fmla="*/ 730205 w 1105174"/>
                <a:gd name="connsiteY26" fmla="*/ 2762935 h 3164219"/>
                <a:gd name="connsiteX27" fmla="*/ 809146 w 1105174"/>
                <a:gd name="connsiteY27" fmla="*/ 2651102 h 3164219"/>
                <a:gd name="connsiteX28" fmla="*/ 809146 w 1105174"/>
                <a:gd name="connsiteY28" fmla="*/ 2532691 h 3164219"/>
                <a:gd name="connsiteX29" fmla="*/ 809146 w 1105174"/>
                <a:gd name="connsiteY29" fmla="*/ 2466906 h 3164219"/>
                <a:gd name="connsiteX30" fmla="*/ 871476 w 1105174"/>
                <a:gd name="connsiteY30" fmla="*/ 2309024 h 3164219"/>
                <a:gd name="connsiteX31" fmla="*/ 944702 w 1105174"/>
                <a:gd name="connsiteY31" fmla="*/ 2197191 h 3164219"/>
                <a:gd name="connsiteX32" fmla="*/ 1019655 w 1105174"/>
                <a:gd name="connsiteY32" fmla="*/ 2078780 h 3164219"/>
                <a:gd name="connsiteX33" fmla="*/ 1045969 w 1105174"/>
                <a:gd name="connsiteY33" fmla="*/ 1960368 h 3164219"/>
                <a:gd name="connsiteX34" fmla="*/ 1039390 w 1105174"/>
                <a:gd name="connsiteY34" fmla="*/ 1828800 h 3164219"/>
                <a:gd name="connsiteX35" fmla="*/ 993341 w 1105174"/>
                <a:gd name="connsiteY35" fmla="*/ 1703810 h 3164219"/>
                <a:gd name="connsiteX36" fmla="*/ 940714 w 1105174"/>
                <a:gd name="connsiteY36" fmla="*/ 1526193 h 3164219"/>
                <a:gd name="connsiteX37" fmla="*/ 914400 w 1105174"/>
                <a:gd name="connsiteY37" fmla="*/ 1361732 h 3164219"/>
                <a:gd name="connsiteX38" fmla="*/ 940714 w 1105174"/>
                <a:gd name="connsiteY38" fmla="*/ 1269635 h 3164219"/>
                <a:gd name="connsiteX39" fmla="*/ 983816 w 1105174"/>
                <a:gd name="connsiteY39" fmla="*/ 1116426 h 3164219"/>
                <a:gd name="connsiteX40" fmla="*/ 1044420 w 1105174"/>
                <a:gd name="connsiteY40" fmla="*/ 964437 h 3164219"/>
                <a:gd name="connsiteX41" fmla="*/ 1105174 w 1105174"/>
                <a:gd name="connsiteY41" fmla="*/ 756518 h 3164219"/>
                <a:gd name="connsiteX42" fmla="*/ 1085439 w 1105174"/>
                <a:gd name="connsiteY42" fmla="*/ 513117 h 3164219"/>
                <a:gd name="connsiteX43" fmla="*/ 1085439 w 1105174"/>
                <a:gd name="connsiteY43" fmla="*/ 335499 h 3164219"/>
                <a:gd name="connsiteX44" fmla="*/ 1053767 w 1105174"/>
                <a:gd name="connsiteY44" fmla="*/ 199943 h 3164219"/>
                <a:gd name="connsiteX45" fmla="*/ 1032812 w 1105174"/>
                <a:gd name="connsiteY45" fmla="*/ 78941 h 3164219"/>
                <a:gd name="connsiteX46" fmla="*/ 1045969 w 1105174"/>
                <a:gd name="connsiteY46" fmla="*/ 0 h 3164219"/>
                <a:gd name="connsiteX47" fmla="*/ 506538 w 1105174"/>
                <a:gd name="connsiteY47" fmla="*/ 26314 h 3164219"/>
                <a:gd name="connsiteX0" fmla="*/ 506538 w 1105174"/>
                <a:gd name="connsiteY0" fmla="*/ 26314 h 3164219"/>
                <a:gd name="connsiteX1" fmla="*/ 592058 w 1105174"/>
                <a:gd name="connsiteY1" fmla="*/ 85519 h 3164219"/>
                <a:gd name="connsiteX2" fmla="*/ 631528 w 1105174"/>
                <a:gd name="connsiteY2" fmla="*/ 184196 h 3164219"/>
                <a:gd name="connsiteX3" fmla="*/ 651264 w 1105174"/>
                <a:gd name="connsiteY3" fmla="*/ 296029 h 3164219"/>
                <a:gd name="connsiteX4" fmla="*/ 664420 w 1105174"/>
                <a:gd name="connsiteY4" fmla="*/ 394705 h 3164219"/>
                <a:gd name="connsiteX5" fmla="*/ 644685 w 1105174"/>
                <a:gd name="connsiteY5" fmla="*/ 453911 h 3164219"/>
                <a:gd name="connsiteX6" fmla="*/ 664420 w 1105174"/>
                <a:gd name="connsiteY6" fmla="*/ 585479 h 3164219"/>
                <a:gd name="connsiteX7" fmla="*/ 684156 w 1105174"/>
                <a:gd name="connsiteY7" fmla="*/ 815724 h 3164219"/>
                <a:gd name="connsiteX8" fmla="*/ 670999 w 1105174"/>
                <a:gd name="connsiteY8" fmla="*/ 934135 h 3164219"/>
                <a:gd name="connsiteX9" fmla="*/ 644685 w 1105174"/>
                <a:gd name="connsiteY9" fmla="*/ 1105174 h 3164219"/>
                <a:gd name="connsiteX10" fmla="*/ 605215 w 1105174"/>
                <a:gd name="connsiteY10" fmla="*/ 1249899 h 3164219"/>
                <a:gd name="connsiteX11" fmla="*/ 552587 w 1105174"/>
                <a:gd name="connsiteY11" fmla="*/ 1420938 h 3164219"/>
                <a:gd name="connsiteX12" fmla="*/ 506538 w 1105174"/>
                <a:gd name="connsiteY12" fmla="*/ 1565663 h 3164219"/>
                <a:gd name="connsiteX13" fmla="*/ 492696 w 1105174"/>
                <a:gd name="connsiteY13" fmla="*/ 1587276 h 3164219"/>
                <a:gd name="connsiteX14" fmla="*/ 477100 w 1105174"/>
                <a:gd name="connsiteY14" fmla="*/ 1823592 h 3164219"/>
                <a:gd name="connsiteX15" fmla="*/ 493381 w 1105174"/>
                <a:gd name="connsiteY15" fmla="*/ 1999839 h 3164219"/>
                <a:gd name="connsiteX16" fmla="*/ 506538 w 1105174"/>
                <a:gd name="connsiteY16" fmla="*/ 2164299 h 3164219"/>
                <a:gd name="connsiteX17" fmla="*/ 473646 w 1105174"/>
                <a:gd name="connsiteY17" fmla="*/ 2309024 h 3164219"/>
                <a:gd name="connsiteX18" fmla="*/ 401284 w 1105174"/>
                <a:gd name="connsiteY18" fmla="*/ 2539269 h 3164219"/>
                <a:gd name="connsiteX19" fmla="*/ 249980 w 1105174"/>
                <a:gd name="connsiteY19" fmla="*/ 2743200 h 3164219"/>
                <a:gd name="connsiteX20" fmla="*/ 144725 w 1105174"/>
                <a:gd name="connsiteY20" fmla="*/ 2894504 h 3164219"/>
                <a:gd name="connsiteX21" fmla="*/ 65784 w 1105174"/>
                <a:gd name="connsiteY21" fmla="*/ 3032650 h 3164219"/>
                <a:gd name="connsiteX22" fmla="*/ 0 w 1105174"/>
                <a:gd name="connsiteY22" fmla="*/ 3164219 h 3164219"/>
                <a:gd name="connsiteX23" fmla="*/ 1045969 w 1105174"/>
                <a:gd name="connsiteY23" fmla="*/ 3151062 h 3164219"/>
                <a:gd name="connsiteX24" fmla="*/ 888087 w 1105174"/>
                <a:gd name="connsiteY24" fmla="*/ 3065542 h 3164219"/>
                <a:gd name="connsiteX25" fmla="*/ 782832 w 1105174"/>
                <a:gd name="connsiteY25" fmla="*/ 2874768 h 3164219"/>
                <a:gd name="connsiteX26" fmla="*/ 730205 w 1105174"/>
                <a:gd name="connsiteY26" fmla="*/ 2762935 h 3164219"/>
                <a:gd name="connsiteX27" fmla="*/ 809146 w 1105174"/>
                <a:gd name="connsiteY27" fmla="*/ 2651102 h 3164219"/>
                <a:gd name="connsiteX28" fmla="*/ 822481 w 1105174"/>
                <a:gd name="connsiteY28" fmla="*/ 2517451 h 3164219"/>
                <a:gd name="connsiteX29" fmla="*/ 809146 w 1105174"/>
                <a:gd name="connsiteY29" fmla="*/ 2466906 h 3164219"/>
                <a:gd name="connsiteX30" fmla="*/ 871476 w 1105174"/>
                <a:gd name="connsiteY30" fmla="*/ 2309024 h 3164219"/>
                <a:gd name="connsiteX31" fmla="*/ 944702 w 1105174"/>
                <a:gd name="connsiteY31" fmla="*/ 2197191 h 3164219"/>
                <a:gd name="connsiteX32" fmla="*/ 1019655 w 1105174"/>
                <a:gd name="connsiteY32" fmla="*/ 2078780 h 3164219"/>
                <a:gd name="connsiteX33" fmla="*/ 1045969 w 1105174"/>
                <a:gd name="connsiteY33" fmla="*/ 1960368 h 3164219"/>
                <a:gd name="connsiteX34" fmla="*/ 1039390 w 1105174"/>
                <a:gd name="connsiteY34" fmla="*/ 1828800 h 3164219"/>
                <a:gd name="connsiteX35" fmla="*/ 993341 w 1105174"/>
                <a:gd name="connsiteY35" fmla="*/ 1703810 h 3164219"/>
                <a:gd name="connsiteX36" fmla="*/ 940714 w 1105174"/>
                <a:gd name="connsiteY36" fmla="*/ 1526193 h 3164219"/>
                <a:gd name="connsiteX37" fmla="*/ 914400 w 1105174"/>
                <a:gd name="connsiteY37" fmla="*/ 1361732 h 3164219"/>
                <a:gd name="connsiteX38" fmla="*/ 940714 w 1105174"/>
                <a:gd name="connsiteY38" fmla="*/ 1269635 h 3164219"/>
                <a:gd name="connsiteX39" fmla="*/ 983816 w 1105174"/>
                <a:gd name="connsiteY39" fmla="*/ 1116426 h 3164219"/>
                <a:gd name="connsiteX40" fmla="*/ 1044420 w 1105174"/>
                <a:gd name="connsiteY40" fmla="*/ 964437 h 3164219"/>
                <a:gd name="connsiteX41" fmla="*/ 1105174 w 1105174"/>
                <a:gd name="connsiteY41" fmla="*/ 756518 h 3164219"/>
                <a:gd name="connsiteX42" fmla="*/ 1085439 w 1105174"/>
                <a:gd name="connsiteY42" fmla="*/ 513117 h 3164219"/>
                <a:gd name="connsiteX43" fmla="*/ 1085439 w 1105174"/>
                <a:gd name="connsiteY43" fmla="*/ 335499 h 3164219"/>
                <a:gd name="connsiteX44" fmla="*/ 1053767 w 1105174"/>
                <a:gd name="connsiteY44" fmla="*/ 199943 h 3164219"/>
                <a:gd name="connsiteX45" fmla="*/ 1032812 w 1105174"/>
                <a:gd name="connsiteY45" fmla="*/ 78941 h 3164219"/>
                <a:gd name="connsiteX46" fmla="*/ 1045969 w 1105174"/>
                <a:gd name="connsiteY46" fmla="*/ 0 h 3164219"/>
                <a:gd name="connsiteX47" fmla="*/ 506538 w 1105174"/>
                <a:gd name="connsiteY47" fmla="*/ 26314 h 3164219"/>
                <a:gd name="connsiteX0" fmla="*/ 506538 w 1105174"/>
                <a:gd name="connsiteY0" fmla="*/ 26314 h 3164219"/>
                <a:gd name="connsiteX1" fmla="*/ 592058 w 1105174"/>
                <a:gd name="connsiteY1" fmla="*/ 85519 h 3164219"/>
                <a:gd name="connsiteX2" fmla="*/ 631528 w 1105174"/>
                <a:gd name="connsiteY2" fmla="*/ 184196 h 3164219"/>
                <a:gd name="connsiteX3" fmla="*/ 651264 w 1105174"/>
                <a:gd name="connsiteY3" fmla="*/ 296029 h 3164219"/>
                <a:gd name="connsiteX4" fmla="*/ 664420 w 1105174"/>
                <a:gd name="connsiteY4" fmla="*/ 394705 h 3164219"/>
                <a:gd name="connsiteX5" fmla="*/ 644685 w 1105174"/>
                <a:gd name="connsiteY5" fmla="*/ 453911 h 3164219"/>
                <a:gd name="connsiteX6" fmla="*/ 664420 w 1105174"/>
                <a:gd name="connsiteY6" fmla="*/ 585479 h 3164219"/>
                <a:gd name="connsiteX7" fmla="*/ 684156 w 1105174"/>
                <a:gd name="connsiteY7" fmla="*/ 815724 h 3164219"/>
                <a:gd name="connsiteX8" fmla="*/ 670999 w 1105174"/>
                <a:gd name="connsiteY8" fmla="*/ 934135 h 3164219"/>
                <a:gd name="connsiteX9" fmla="*/ 644685 w 1105174"/>
                <a:gd name="connsiteY9" fmla="*/ 1105174 h 3164219"/>
                <a:gd name="connsiteX10" fmla="*/ 605215 w 1105174"/>
                <a:gd name="connsiteY10" fmla="*/ 1249899 h 3164219"/>
                <a:gd name="connsiteX11" fmla="*/ 552587 w 1105174"/>
                <a:gd name="connsiteY11" fmla="*/ 1420938 h 3164219"/>
                <a:gd name="connsiteX12" fmla="*/ 506538 w 1105174"/>
                <a:gd name="connsiteY12" fmla="*/ 1565663 h 3164219"/>
                <a:gd name="connsiteX13" fmla="*/ 492696 w 1105174"/>
                <a:gd name="connsiteY13" fmla="*/ 1587276 h 3164219"/>
                <a:gd name="connsiteX14" fmla="*/ 477100 w 1105174"/>
                <a:gd name="connsiteY14" fmla="*/ 1823592 h 3164219"/>
                <a:gd name="connsiteX15" fmla="*/ 493381 w 1105174"/>
                <a:gd name="connsiteY15" fmla="*/ 1999839 h 3164219"/>
                <a:gd name="connsiteX16" fmla="*/ 506538 w 1105174"/>
                <a:gd name="connsiteY16" fmla="*/ 2164299 h 3164219"/>
                <a:gd name="connsiteX17" fmla="*/ 473646 w 1105174"/>
                <a:gd name="connsiteY17" fmla="*/ 2309024 h 3164219"/>
                <a:gd name="connsiteX18" fmla="*/ 401284 w 1105174"/>
                <a:gd name="connsiteY18" fmla="*/ 2539269 h 3164219"/>
                <a:gd name="connsiteX19" fmla="*/ 249980 w 1105174"/>
                <a:gd name="connsiteY19" fmla="*/ 2743200 h 3164219"/>
                <a:gd name="connsiteX20" fmla="*/ 144725 w 1105174"/>
                <a:gd name="connsiteY20" fmla="*/ 2894504 h 3164219"/>
                <a:gd name="connsiteX21" fmla="*/ 65784 w 1105174"/>
                <a:gd name="connsiteY21" fmla="*/ 3032650 h 3164219"/>
                <a:gd name="connsiteX22" fmla="*/ 0 w 1105174"/>
                <a:gd name="connsiteY22" fmla="*/ 3164219 h 3164219"/>
                <a:gd name="connsiteX23" fmla="*/ 1045969 w 1105174"/>
                <a:gd name="connsiteY23" fmla="*/ 3151062 h 3164219"/>
                <a:gd name="connsiteX24" fmla="*/ 888087 w 1105174"/>
                <a:gd name="connsiteY24" fmla="*/ 3065542 h 3164219"/>
                <a:gd name="connsiteX25" fmla="*/ 782832 w 1105174"/>
                <a:gd name="connsiteY25" fmla="*/ 2874768 h 3164219"/>
                <a:gd name="connsiteX26" fmla="*/ 730205 w 1105174"/>
                <a:gd name="connsiteY26" fmla="*/ 2762935 h 3164219"/>
                <a:gd name="connsiteX27" fmla="*/ 809146 w 1105174"/>
                <a:gd name="connsiteY27" fmla="*/ 2651102 h 3164219"/>
                <a:gd name="connsiteX28" fmla="*/ 822481 w 1105174"/>
                <a:gd name="connsiteY28" fmla="*/ 2517451 h 3164219"/>
                <a:gd name="connsiteX29" fmla="*/ 828196 w 1105174"/>
                <a:gd name="connsiteY29" fmla="*/ 2426901 h 3164219"/>
                <a:gd name="connsiteX30" fmla="*/ 871476 w 1105174"/>
                <a:gd name="connsiteY30" fmla="*/ 2309024 h 3164219"/>
                <a:gd name="connsiteX31" fmla="*/ 944702 w 1105174"/>
                <a:gd name="connsiteY31" fmla="*/ 2197191 h 3164219"/>
                <a:gd name="connsiteX32" fmla="*/ 1019655 w 1105174"/>
                <a:gd name="connsiteY32" fmla="*/ 2078780 h 3164219"/>
                <a:gd name="connsiteX33" fmla="*/ 1045969 w 1105174"/>
                <a:gd name="connsiteY33" fmla="*/ 1960368 h 3164219"/>
                <a:gd name="connsiteX34" fmla="*/ 1039390 w 1105174"/>
                <a:gd name="connsiteY34" fmla="*/ 1828800 h 3164219"/>
                <a:gd name="connsiteX35" fmla="*/ 993341 w 1105174"/>
                <a:gd name="connsiteY35" fmla="*/ 1703810 h 3164219"/>
                <a:gd name="connsiteX36" fmla="*/ 940714 w 1105174"/>
                <a:gd name="connsiteY36" fmla="*/ 1526193 h 3164219"/>
                <a:gd name="connsiteX37" fmla="*/ 914400 w 1105174"/>
                <a:gd name="connsiteY37" fmla="*/ 1361732 h 3164219"/>
                <a:gd name="connsiteX38" fmla="*/ 940714 w 1105174"/>
                <a:gd name="connsiteY38" fmla="*/ 1269635 h 3164219"/>
                <a:gd name="connsiteX39" fmla="*/ 983816 w 1105174"/>
                <a:gd name="connsiteY39" fmla="*/ 1116426 h 3164219"/>
                <a:gd name="connsiteX40" fmla="*/ 1044420 w 1105174"/>
                <a:gd name="connsiteY40" fmla="*/ 964437 h 3164219"/>
                <a:gd name="connsiteX41" fmla="*/ 1105174 w 1105174"/>
                <a:gd name="connsiteY41" fmla="*/ 756518 h 3164219"/>
                <a:gd name="connsiteX42" fmla="*/ 1085439 w 1105174"/>
                <a:gd name="connsiteY42" fmla="*/ 513117 h 3164219"/>
                <a:gd name="connsiteX43" fmla="*/ 1085439 w 1105174"/>
                <a:gd name="connsiteY43" fmla="*/ 335499 h 3164219"/>
                <a:gd name="connsiteX44" fmla="*/ 1053767 w 1105174"/>
                <a:gd name="connsiteY44" fmla="*/ 199943 h 3164219"/>
                <a:gd name="connsiteX45" fmla="*/ 1032812 w 1105174"/>
                <a:gd name="connsiteY45" fmla="*/ 78941 h 3164219"/>
                <a:gd name="connsiteX46" fmla="*/ 1045969 w 1105174"/>
                <a:gd name="connsiteY46" fmla="*/ 0 h 3164219"/>
                <a:gd name="connsiteX47" fmla="*/ 506538 w 1105174"/>
                <a:gd name="connsiteY47" fmla="*/ 26314 h 3164219"/>
                <a:gd name="connsiteX0" fmla="*/ 506538 w 1105174"/>
                <a:gd name="connsiteY0" fmla="*/ 26314 h 3164219"/>
                <a:gd name="connsiteX1" fmla="*/ 592058 w 1105174"/>
                <a:gd name="connsiteY1" fmla="*/ 85519 h 3164219"/>
                <a:gd name="connsiteX2" fmla="*/ 631528 w 1105174"/>
                <a:gd name="connsiteY2" fmla="*/ 184196 h 3164219"/>
                <a:gd name="connsiteX3" fmla="*/ 651264 w 1105174"/>
                <a:gd name="connsiteY3" fmla="*/ 296029 h 3164219"/>
                <a:gd name="connsiteX4" fmla="*/ 664420 w 1105174"/>
                <a:gd name="connsiteY4" fmla="*/ 394705 h 3164219"/>
                <a:gd name="connsiteX5" fmla="*/ 644685 w 1105174"/>
                <a:gd name="connsiteY5" fmla="*/ 453911 h 3164219"/>
                <a:gd name="connsiteX6" fmla="*/ 664420 w 1105174"/>
                <a:gd name="connsiteY6" fmla="*/ 585479 h 3164219"/>
                <a:gd name="connsiteX7" fmla="*/ 684156 w 1105174"/>
                <a:gd name="connsiteY7" fmla="*/ 815724 h 3164219"/>
                <a:gd name="connsiteX8" fmla="*/ 670999 w 1105174"/>
                <a:gd name="connsiteY8" fmla="*/ 934135 h 3164219"/>
                <a:gd name="connsiteX9" fmla="*/ 644685 w 1105174"/>
                <a:gd name="connsiteY9" fmla="*/ 1105174 h 3164219"/>
                <a:gd name="connsiteX10" fmla="*/ 605215 w 1105174"/>
                <a:gd name="connsiteY10" fmla="*/ 1249899 h 3164219"/>
                <a:gd name="connsiteX11" fmla="*/ 552587 w 1105174"/>
                <a:gd name="connsiteY11" fmla="*/ 1420938 h 3164219"/>
                <a:gd name="connsiteX12" fmla="*/ 506538 w 1105174"/>
                <a:gd name="connsiteY12" fmla="*/ 1565663 h 3164219"/>
                <a:gd name="connsiteX13" fmla="*/ 492696 w 1105174"/>
                <a:gd name="connsiteY13" fmla="*/ 1587276 h 3164219"/>
                <a:gd name="connsiteX14" fmla="*/ 477100 w 1105174"/>
                <a:gd name="connsiteY14" fmla="*/ 1823592 h 3164219"/>
                <a:gd name="connsiteX15" fmla="*/ 493381 w 1105174"/>
                <a:gd name="connsiteY15" fmla="*/ 1999839 h 3164219"/>
                <a:gd name="connsiteX16" fmla="*/ 506538 w 1105174"/>
                <a:gd name="connsiteY16" fmla="*/ 2164299 h 3164219"/>
                <a:gd name="connsiteX17" fmla="*/ 473646 w 1105174"/>
                <a:gd name="connsiteY17" fmla="*/ 2309024 h 3164219"/>
                <a:gd name="connsiteX18" fmla="*/ 401284 w 1105174"/>
                <a:gd name="connsiteY18" fmla="*/ 2539269 h 3164219"/>
                <a:gd name="connsiteX19" fmla="*/ 249980 w 1105174"/>
                <a:gd name="connsiteY19" fmla="*/ 2743200 h 3164219"/>
                <a:gd name="connsiteX20" fmla="*/ 144725 w 1105174"/>
                <a:gd name="connsiteY20" fmla="*/ 2894504 h 3164219"/>
                <a:gd name="connsiteX21" fmla="*/ 65784 w 1105174"/>
                <a:gd name="connsiteY21" fmla="*/ 3032650 h 3164219"/>
                <a:gd name="connsiteX22" fmla="*/ 0 w 1105174"/>
                <a:gd name="connsiteY22" fmla="*/ 3164219 h 3164219"/>
                <a:gd name="connsiteX23" fmla="*/ 1045969 w 1105174"/>
                <a:gd name="connsiteY23" fmla="*/ 3151062 h 3164219"/>
                <a:gd name="connsiteX24" fmla="*/ 888087 w 1105174"/>
                <a:gd name="connsiteY24" fmla="*/ 3065542 h 3164219"/>
                <a:gd name="connsiteX25" fmla="*/ 782832 w 1105174"/>
                <a:gd name="connsiteY25" fmla="*/ 2874768 h 3164219"/>
                <a:gd name="connsiteX26" fmla="*/ 730205 w 1105174"/>
                <a:gd name="connsiteY26" fmla="*/ 2762935 h 3164219"/>
                <a:gd name="connsiteX27" fmla="*/ 826291 w 1105174"/>
                <a:gd name="connsiteY27" fmla="*/ 2637767 h 3164219"/>
                <a:gd name="connsiteX28" fmla="*/ 822481 w 1105174"/>
                <a:gd name="connsiteY28" fmla="*/ 2517451 h 3164219"/>
                <a:gd name="connsiteX29" fmla="*/ 828196 w 1105174"/>
                <a:gd name="connsiteY29" fmla="*/ 2426901 h 3164219"/>
                <a:gd name="connsiteX30" fmla="*/ 871476 w 1105174"/>
                <a:gd name="connsiteY30" fmla="*/ 2309024 h 3164219"/>
                <a:gd name="connsiteX31" fmla="*/ 944702 w 1105174"/>
                <a:gd name="connsiteY31" fmla="*/ 2197191 h 3164219"/>
                <a:gd name="connsiteX32" fmla="*/ 1019655 w 1105174"/>
                <a:gd name="connsiteY32" fmla="*/ 2078780 h 3164219"/>
                <a:gd name="connsiteX33" fmla="*/ 1045969 w 1105174"/>
                <a:gd name="connsiteY33" fmla="*/ 1960368 h 3164219"/>
                <a:gd name="connsiteX34" fmla="*/ 1039390 w 1105174"/>
                <a:gd name="connsiteY34" fmla="*/ 1828800 h 3164219"/>
                <a:gd name="connsiteX35" fmla="*/ 993341 w 1105174"/>
                <a:gd name="connsiteY35" fmla="*/ 1703810 h 3164219"/>
                <a:gd name="connsiteX36" fmla="*/ 940714 w 1105174"/>
                <a:gd name="connsiteY36" fmla="*/ 1526193 h 3164219"/>
                <a:gd name="connsiteX37" fmla="*/ 914400 w 1105174"/>
                <a:gd name="connsiteY37" fmla="*/ 1361732 h 3164219"/>
                <a:gd name="connsiteX38" fmla="*/ 940714 w 1105174"/>
                <a:gd name="connsiteY38" fmla="*/ 1269635 h 3164219"/>
                <a:gd name="connsiteX39" fmla="*/ 983816 w 1105174"/>
                <a:gd name="connsiteY39" fmla="*/ 1116426 h 3164219"/>
                <a:gd name="connsiteX40" fmla="*/ 1044420 w 1105174"/>
                <a:gd name="connsiteY40" fmla="*/ 964437 h 3164219"/>
                <a:gd name="connsiteX41" fmla="*/ 1105174 w 1105174"/>
                <a:gd name="connsiteY41" fmla="*/ 756518 h 3164219"/>
                <a:gd name="connsiteX42" fmla="*/ 1085439 w 1105174"/>
                <a:gd name="connsiteY42" fmla="*/ 513117 h 3164219"/>
                <a:gd name="connsiteX43" fmla="*/ 1085439 w 1105174"/>
                <a:gd name="connsiteY43" fmla="*/ 335499 h 3164219"/>
                <a:gd name="connsiteX44" fmla="*/ 1053767 w 1105174"/>
                <a:gd name="connsiteY44" fmla="*/ 199943 h 3164219"/>
                <a:gd name="connsiteX45" fmla="*/ 1032812 w 1105174"/>
                <a:gd name="connsiteY45" fmla="*/ 78941 h 3164219"/>
                <a:gd name="connsiteX46" fmla="*/ 1045969 w 1105174"/>
                <a:gd name="connsiteY46" fmla="*/ 0 h 3164219"/>
                <a:gd name="connsiteX47" fmla="*/ 506538 w 1105174"/>
                <a:gd name="connsiteY47" fmla="*/ 26314 h 3164219"/>
                <a:gd name="connsiteX0" fmla="*/ 506538 w 1105174"/>
                <a:gd name="connsiteY0" fmla="*/ 26314 h 3164219"/>
                <a:gd name="connsiteX1" fmla="*/ 592058 w 1105174"/>
                <a:gd name="connsiteY1" fmla="*/ 85519 h 3164219"/>
                <a:gd name="connsiteX2" fmla="*/ 631528 w 1105174"/>
                <a:gd name="connsiteY2" fmla="*/ 184196 h 3164219"/>
                <a:gd name="connsiteX3" fmla="*/ 651264 w 1105174"/>
                <a:gd name="connsiteY3" fmla="*/ 296029 h 3164219"/>
                <a:gd name="connsiteX4" fmla="*/ 664420 w 1105174"/>
                <a:gd name="connsiteY4" fmla="*/ 394705 h 3164219"/>
                <a:gd name="connsiteX5" fmla="*/ 644685 w 1105174"/>
                <a:gd name="connsiteY5" fmla="*/ 453911 h 3164219"/>
                <a:gd name="connsiteX6" fmla="*/ 664420 w 1105174"/>
                <a:gd name="connsiteY6" fmla="*/ 585479 h 3164219"/>
                <a:gd name="connsiteX7" fmla="*/ 684156 w 1105174"/>
                <a:gd name="connsiteY7" fmla="*/ 815724 h 3164219"/>
                <a:gd name="connsiteX8" fmla="*/ 670999 w 1105174"/>
                <a:gd name="connsiteY8" fmla="*/ 934135 h 3164219"/>
                <a:gd name="connsiteX9" fmla="*/ 644685 w 1105174"/>
                <a:gd name="connsiteY9" fmla="*/ 1105174 h 3164219"/>
                <a:gd name="connsiteX10" fmla="*/ 605215 w 1105174"/>
                <a:gd name="connsiteY10" fmla="*/ 1249899 h 3164219"/>
                <a:gd name="connsiteX11" fmla="*/ 552587 w 1105174"/>
                <a:gd name="connsiteY11" fmla="*/ 1420938 h 3164219"/>
                <a:gd name="connsiteX12" fmla="*/ 506538 w 1105174"/>
                <a:gd name="connsiteY12" fmla="*/ 1565663 h 3164219"/>
                <a:gd name="connsiteX13" fmla="*/ 492696 w 1105174"/>
                <a:gd name="connsiteY13" fmla="*/ 1587276 h 3164219"/>
                <a:gd name="connsiteX14" fmla="*/ 477100 w 1105174"/>
                <a:gd name="connsiteY14" fmla="*/ 1823592 h 3164219"/>
                <a:gd name="connsiteX15" fmla="*/ 493381 w 1105174"/>
                <a:gd name="connsiteY15" fmla="*/ 1999839 h 3164219"/>
                <a:gd name="connsiteX16" fmla="*/ 506538 w 1105174"/>
                <a:gd name="connsiteY16" fmla="*/ 2164299 h 3164219"/>
                <a:gd name="connsiteX17" fmla="*/ 466026 w 1105174"/>
                <a:gd name="connsiteY17" fmla="*/ 2379509 h 3164219"/>
                <a:gd name="connsiteX18" fmla="*/ 401284 w 1105174"/>
                <a:gd name="connsiteY18" fmla="*/ 2539269 h 3164219"/>
                <a:gd name="connsiteX19" fmla="*/ 249980 w 1105174"/>
                <a:gd name="connsiteY19" fmla="*/ 2743200 h 3164219"/>
                <a:gd name="connsiteX20" fmla="*/ 144725 w 1105174"/>
                <a:gd name="connsiteY20" fmla="*/ 2894504 h 3164219"/>
                <a:gd name="connsiteX21" fmla="*/ 65784 w 1105174"/>
                <a:gd name="connsiteY21" fmla="*/ 3032650 h 3164219"/>
                <a:gd name="connsiteX22" fmla="*/ 0 w 1105174"/>
                <a:gd name="connsiteY22" fmla="*/ 3164219 h 3164219"/>
                <a:gd name="connsiteX23" fmla="*/ 1045969 w 1105174"/>
                <a:gd name="connsiteY23" fmla="*/ 3151062 h 3164219"/>
                <a:gd name="connsiteX24" fmla="*/ 888087 w 1105174"/>
                <a:gd name="connsiteY24" fmla="*/ 3065542 h 3164219"/>
                <a:gd name="connsiteX25" fmla="*/ 782832 w 1105174"/>
                <a:gd name="connsiteY25" fmla="*/ 2874768 h 3164219"/>
                <a:gd name="connsiteX26" fmla="*/ 730205 w 1105174"/>
                <a:gd name="connsiteY26" fmla="*/ 2762935 h 3164219"/>
                <a:gd name="connsiteX27" fmla="*/ 826291 w 1105174"/>
                <a:gd name="connsiteY27" fmla="*/ 2637767 h 3164219"/>
                <a:gd name="connsiteX28" fmla="*/ 822481 w 1105174"/>
                <a:gd name="connsiteY28" fmla="*/ 2517451 h 3164219"/>
                <a:gd name="connsiteX29" fmla="*/ 828196 w 1105174"/>
                <a:gd name="connsiteY29" fmla="*/ 2426901 h 3164219"/>
                <a:gd name="connsiteX30" fmla="*/ 871476 w 1105174"/>
                <a:gd name="connsiteY30" fmla="*/ 2309024 h 3164219"/>
                <a:gd name="connsiteX31" fmla="*/ 944702 w 1105174"/>
                <a:gd name="connsiteY31" fmla="*/ 2197191 h 3164219"/>
                <a:gd name="connsiteX32" fmla="*/ 1019655 w 1105174"/>
                <a:gd name="connsiteY32" fmla="*/ 2078780 h 3164219"/>
                <a:gd name="connsiteX33" fmla="*/ 1045969 w 1105174"/>
                <a:gd name="connsiteY33" fmla="*/ 1960368 h 3164219"/>
                <a:gd name="connsiteX34" fmla="*/ 1039390 w 1105174"/>
                <a:gd name="connsiteY34" fmla="*/ 1828800 h 3164219"/>
                <a:gd name="connsiteX35" fmla="*/ 993341 w 1105174"/>
                <a:gd name="connsiteY35" fmla="*/ 1703810 h 3164219"/>
                <a:gd name="connsiteX36" fmla="*/ 940714 w 1105174"/>
                <a:gd name="connsiteY36" fmla="*/ 1526193 h 3164219"/>
                <a:gd name="connsiteX37" fmla="*/ 914400 w 1105174"/>
                <a:gd name="connsiteY37" fmla="*/ 1361732 h 3164219"/>
                <a:gd name="connsiteX38" fmla="*/ 940714 w 1105174"/>
                <a:gd name="connsiteY38" fmla="*/ 1269635 h 3164219"/>
                <a:gd name="connsiteX39" fmla="*/ 983816 w 1105174"/>
                <a:gd name="connsiteY39" fmla="*/ 1116426 h 3164219"/>
                <a:gd name="connsiteX40" fmla="*/ 1044420 w 1105174"/>
                <a:gd name="connsiteY40" fmla="*/ 964437 h 3164219"/>
                <a:gd name="connsiteX41" fmla="*/ 1105174 w 1105174"/>
                <a:gd name="connsiteY41" fmla="*/ 756518 h 3164219"/>
                <a:gd name="connsiteX42" fmla="*/ 1085439 w 1105174"/>
                <a:gd name="connsiteY42" fmla="*/ 513117 h 3164219"/>
                <a:gd name="connsiteX43" fmla="*/ 1085439 w 1105174"/>
                <a:gd name="connsiteY43" fmla="*/ 335499 h 3164219"/>
                <a:gd name="connsiteX44" fmla="*/ 1053767 w 1105174"/>
                <a:gd name="connsiteY44" fmla="*/ 199943 h 3164219"/>
                <a:gd name="connsiteX45" fmla="*/ 1032812 w 1105174"/>
                <a:gd name="connsiteY45" fmla="*/ 78941 h 3164219"/>
                <a:gd name="connsiteX46" fmla="*/ 1045969 w 1105174"/>
                <a:gd name="connsiteY46" fmla="*/ 0 h 3164219"/>
                <a:gd name="connsiteX47" fmla="*/ 506538 w 1105174"/>
                <a:gd name="connsiteY47" fmla="*/ 26314 h 3164219"/>
                <a:gd name="connsiteX0" fmla="*/ 506538 w 1105174"/>
                <a:gd name="connsiteY0" fmla="*/ 26314 h 3164219"/>
                <a:gd name="connsiteX1" fmla="*/ 592058 w 1105174"/>
                <a:gd name="connsiteY1" fmla="*/ 85519 h 3164219"/>
                <a:gd name="connsiteX2" fmla="*/ 631528 w 1105174"/>
                <a:gd name="connsiteY2" fmla="*/ 184196 h 3164219"/>
                <a:gd name="connsiteX3" fmla="*/ 651264 w 1105174"/>
                <a:gd name="connsiteY3" fmla="*/ 296029 h 3164219"/>
                <a:gd name="connsiteX4" fmla="*/ 664420 w 1105174"/>
                <a:gd name="connsiteY4" fmla="*/ 394705 h 3164219"/>
                <a:gd name="connsiteX5" fmla="*/ 644685 w 1105174"/>
                <a:gd name="connsiteY5" fmla="*/ 453911 h 3164219"/>
                <a:gd name="connsiteX6" fmla="*/ 664420 w 1105174"/>
                <a:gd name="connsiteY6" fmla="*/ 585479 h 3164219"/>
                <a:gd name="connsiteX7" fmla="*/ 684156 w 1105174"/>
                <a:gd name="connsiteY7" fmla="*/ 815724 h 3164219"/>
                <a:gd name="connsiteX8" fmla="*/ 670999 w 1105174"/>
                <a:gd name="connsiteY8" fmla="*/ 934135 h 3164219"/>
                <a:gd name="connsiteX9" fmla="*/ 644685 w 1105174"/>
                <a:gd name="connsiteY9" fmla="*/ 1105174 h 3164219"/>
                <a:gd name="connsiteX10" fmla="*/ 605215 w 1105174"/>
                <a:gd name="connsiteY10" fmla="*/ 1249899 h 3164219"/>
                <a:gd name="connsiteX11" fmla="*/ 552587 w 1105174"/>
                <a:gd name="connsiteY11" fmla="*/ 1420938 h 3164219"/>
                <a:gd name="connsiteX12" fmla="*/ 506538 w 1105174"/>
                <a:gd name="connsiteY12" fmla="*/ 1565663 h 3164219"/>
                <a:gd name="connsiteX13" fmla="*/ 492696 w 1105174"/>
                <a:gd name="connsiteY13" fmla="*/ 1587276 h 3164219"/>
                <a:gd name="connsiteX14" fmla="*/ 477100 w 1105174"/>
                <a:gd name="connsiteY14" fmla="*/ 1823592 h 3164219"/>
                <a:gd name="connsiteX15" fmla="*/ 493381 w 1105174"/>
                <a:gd name="connsiteY15" fmla="*/ 1999839 h 3164219"/>
                <a:gd name="connsiteX16" fmla="*/ 506538 w 1105174"/>
                <a:gd name="connsiteY16" fmla="*/ 2164299 h 3164219"/>
                <a:gd name="connsiteX17" fmla="*/ 502372 w 1105174"/>
                <a:gd name="connsiteY17" fmla="*/ 2268252 h 3164219"/>
                <a:gd name="connsiteX18" fmla="*/ 466026 w 1105174"/>
                <a:gd name="connsiteY18" fmla="*/ 2379509 h 3164219"/>
                <a:gd name="connsiteX19" fmla="*/ 401284 w 1105174"/>
                <a:gd name="connsiteY19" fmla="*/ 2539269 h 3164219"/>
                <a:gd name="connsiteX20" fmla="*/ 249980 w 1105174"/>
                <a:gd name="connsiteY20" fmla="*/ 2743200 h 3164219"/>
                <a:gd name="connsiteX21" fmla="*/ 144725 w 1105174"/>
                <a:gd name="connsiteY21" fmla="*/ 2894504 h 3164219"/>
                <a:gd name="connsiteX22" fmla="*/ 65784 w 1105174"/>
                <a:gd name="connsiteY22" fmla="*/ 3032650 h 3164219"/>
                <a:gd name="connsiteX23" fmla="*/ 0 w 1105174"/>
                <a:gd name="connsiteY23" fmla="*/ 3164219 h 3164219"/>
                <a:gd name="connsiteX24" fmla="*/ 1045969 w 1105174"/>
                <a:gd name="connsiteY24" fmla="*/ 3151062 h 3164219"/>
                <a:gd name="connsiteX25" fmla="*/ 888087 w 1105174"/>
                <a:gd name="connsiteY25" fmla="*/ 3065542 h 3164219"/>
                <a:gd name="connsiteX26" fmla="*/ 782832 w 1105174"/>
                <a:gd name="connsiteY26" fmla="*/ 2874768 h 3164219"/>
                <a:gd name="connsiteX27" fmla="*/ 730205 w 1105174"/>
                <a:gd name="connsiteY27" fmla="*/ 2762935 h 3164219"/>
                <a:gd name="connsiteX28" fmla="*/ 826291 w 1105174"/>
                <a:gd name="connsiteY28" fmla="*/ 2637767 h 3164219"/>
                <a:gd name="connsiteX29" fmla="*/ 822481 w 1105174"/>
                <a:gd name="connsiteY29" fmla="*/ 2517451 h 3164219"/>
                <a:gd name="connsiteX30" fmla="*/ 828196 w 1105174"/>
                <a:gd name="connsiteY30" fmla="*/ 2426901 h 3164219"/>
                <a:gd name="connsiteX31" fmla="*/ 871476 w 1105174"/>
                <a:gd name="connsiteY31" fmla="*/ 2309024 h 3164219"/>
                <a:gd name="connsiteX32" fmla="*/ 944702 w 1105174"/>
                <a:gd name="connsiteY32" fmla="*/ 2197191 h 3164219"/>
                <a:gd name="connsiteX33" fmla="*/ 1019655 w 1105174"/>
                <a:gd name="connsiteY33" fmla="*/ 2078780 h 3164219"/>
                <a:gd name="connsiteX34" fmla="*/ 1045969 w 1105174"/>
                <a:gd name="connsiteY34" fmla="*/ 1960368 h 3164219"/>
                <a:gd name="connsiteX35" fmla="*/ 1039390 w 1105174"/>
                <a:gd name="connsiteY35" fmla="*/ 1828800 h 3164219"/>
                <a:gd name="connsiteX36" fmla="*/ 993341 w 1105174"/>
                <a:gd name="connsiteY36" fmla="*/ 1703810 h 3164219"/>
                <a:gd name="connsiteX37" fmla="*/ 940714 w 1105174"/>
                <a:gd name="connsiteY37" fmla="*/ 1526193 h 3164219"/>
                <a:gd name="connsiteX38" fmla="*/ 914400 w 1105174"/>
                <a:gd name="connsiteY38" fmla="*/ 1361732 h 3164219"/>
                <a:gd name="connsiteX39" fmla="*/ 940714 w 1105174"/>
                <a:gd name="connsiteY39" fmla="*/ 1269635 h 3164219"/>
                <a:gd name="connsiteX40" fmla="*/ 983816 w 1105174"/>
                <a:gd name="connsiteY40" fmla="*/ 1116426 h 3164219"/>
                <a:gd name="connsiteX41" fmla="*/ 1044420 w 1105174"/>
                <a:gd name="connsiteY41" fmla="*/ 964437 h 3164219"/>
                <a:gd name="connsiteX42" fmla="*/ 1105174 w 1105174"/>
                <a:gd name="connsiteY42" fmla="*/ 756518 h 3164219"/>
                <a:gd name="connsiteX43" fmla="*/ 1085439 w 1105174"/>
                <a:gd name="connsiteY43" fmla="*/ 513117 h 3164219"/>
                <a:gd name="connsiteX44" fmla="*/ 1085439 w 1105174"/>
                <a:gd name="connsiteY44" fmla="*/ 335499 h 3164219"/>
                <a:gd name="connsiteX45" fmla="*/ 1053767 w 1105174"/>
                <a:gd name="connsiteY45" fmla="*/ 199943 h 3164219"/>
                <a:gd name="connsiteX46" fmla="*/ 1032812 w 1105174"/>
                <a:gd name="connsiteY46" fmla="*/ 78941 h 3164219"/>
                <a:gd name="connsiteX47" fmla="*/ 1045969 w 1105174"/>
                <a:gd name="connsiteY47" fmla="*/ 0 h 3164219"/>
                <a:gd name="connsiteX48" fmla="*/ 506538 w 1105174"/>
                <a:gd name="connsiteY48" fmla="*/ 26314 h 3164219"/>
                <a:gd name="connsiteX0" fmla="*/ 527493 w 1126129"/>
                <a:gd name="connsiteY0" fmla="*/ 26314 h 3160409"/>
                <a:gd name="connsiteX1" fmla="*/ 613013 w 1126129"/>
                <a:gd name="connsiteY1" fmla="*/ 85519 h 3160409"/>
                <a:gd name="connsiteX2" fmla="*/ 652483 w 1126129"/>
                <a:gd name="connsiteY2" fmla="*/ 184196 h 3160409"/>
                <a:gd name="connsiteX3" fmla="*/ 672219 w 1126129"/>
                <a:gd name="connsiteY3" fmla="*/ 296029 h 3160409"/>
                <a:gd name="connsiteX4" fmla="*/ 685375 w 1126129"/>
                <a:gd name="connsiteY4" fmla="*/ 394705 h 3160409"/>
                <a:gd name="connsiteX5" fmla="*/ 665640 w 1126129"/>
                <a:gd name="connsiteY5" fmla="*/ 453911 h 3160409"/>
                <a:gd name="connsiteX6" fmla="*/ 685375 w 1126129"/>
                <a:gd name="connsiteY6" fmla="*/ 585479 h 3160409"/>
                <a:gd name="connsiteX7" fmla="*/ 705111 w 1126129"/>
                <a:gd name="connsiteY7" fmla="*/ 815724 h 3160409"/>
                <a:gd name="connsiteX8" fmla="*/ 691954 w 1126129"/>
                <a:gd name="connsiteY8" fmla="*/ 934135 h 3160409"/>
                <a:gd name="connsiteX9" fmla="*/ 665640 w 1126129"/>
                <a:gd name="connsiteY9" fmla="*/ 1105174 h 3160409"/>
                <a:gd name="connsiteX10" fmla="*/ 626170 w 1126129"/>
                <a:gd name="connsiteY10" fmla="*/ 1249899 h 3160409"/>
                <a:gd name="connsiteX11" fmla="*/ 573542 w 1126129"/>
                <a:gd name="connsiteY11" fmla="*/ 1420938 h 3160409"/>
                <a:gd name="connsiteX12" fmla="*/ 527493 w 1126129"/>
                <a:gd name="connsiteY12" fmla="*/ 1565663 h 3160409"/>
                <a:gd name="connsiteX13" fmla="*/ 513651 w 1126129"/>
                <a:gd name="connsiteY13" fmla="*/ 1587276 h 3160409"/>
                <a:gd name="connsiteX14" fmla="*/ 498055 w 1126129"/>
                <a:gd name="connsiteY14" fmla="*/ 1823592 h 3160409"/>
                <a:gd name="connsiteX15" fmla="*/ 514336 w 1126129"/>
                <a:gd name="connsiteY15" fmla="*/ 1999839 h 3160409"/>
                <a:gd name="connsiteX16" fmla="*/ 527493 w 1126129"/>
                <a:gd name="connsiteY16" fmla="*/ 2164299 h 3160409"/>
                <a:gd name="connsiteX17" fmla="*/ 523327 w 1126129"/>
                <a:gd name="connsiteY17" fmla="*/ 2268252 h 3160409"/>
                <a:gd name="connsiteX18" fmla="*/ 486981 w 1126129"/>
                <a:gd name="connsiteY18" fmla="*/ 2379509 h 3160409"/>
                <a:gd name="connsiteX19" fmla="*/ 422239 w 1126129"/>
                <a:gd name="connsiteY19" fmla="*/ 2539269 h 3160409"/>
                <a:gd name="connsiteX20" fmla="*/ 270935 w 1126129"/>
                <a:gd name="connsiteY20" fmla="*/ 2743200 h 3160409"/>
                <a:gd name="connsiteX21" fmla="*/ 165680 w 1126129"/>
                <a:gd name="connsiteY21" fmla="*/ 2894504 h 3160409"/>
                <a:gd name="connsiteX22" fmla="*/ 86739 w 1126129"/>
                <a:gd name="connsiteY22" fmla="*/ 3032650 h 3160409"/>
                <a:gd name="connsiteX23" fmla="*/ 0 w 1126129"/>
                <a:gd name="connsiteY23" fmla="*/ 3160409 h 3160409"/>
                <a:gd name="connsiteX24" fmla="*/ 1066924 w 1126129"/>
                <a:gd name="connsiteY24" fmla="*/ 3151062 h 3160409"/>
                <a:gd name="connsiteX25" fmla="*/ 909042 w 1126129"/>
                <a:gd name="connsiteY25" fmla="*/ 3065542 h 3160409"/>
                <a:gd name="connsiteX26" fmla="*/ 803787 w 1126129"/>
                <a:gd name="connsiteY26" fmla="*/ 2874768 h 3160409"/>
                <a:gd name="connsiteX27" fmla="*/ 751160 w 1126129"/>
                <a:gd name="connsiteY27" fmla="*/ 2762935 h 3160409"/>
                <a:gd name="connsiteX28" fmla="*/ 847246 w 1126129"/>
                <a:gd name="connsiteY28" fmla="*/ 2637767 h 3160409"/>
                <a:gd name="connsiteX29" fmla="*/ 843436 w 1126129"/>
                <a:gd name="connsiteY29" fmla="*/ 2517451 h 3160409"/>
                <a:gd name="connsiteX30" fmla="*/ 849151 w 1126129"/>
                <a:gd name="connsiteY30" fmla="*/ 2426901 h 3160409"/>
                <a:gd name="connsiteX31" fmla="*/ 892431 w 1126129"/>
                <a:gd name="connsiteY31" fmla="*/ 2309024 h 3160409"/>
                <a:gd name="connsiteX32" fmla="*/ 965657 w 1126129"/>
                <a:gd name="connsiteY32" fmla="*/ 2197191 h 3160409"/>
                <a:gd name="connsiteX33" fmla="*/ 1040610 w 1126129"/>
                <a:gd name="connsiteY33" fmla="*/ 2078780 h 3160409"/>
                <a:gd name="connsiteX34" fmla="*/ 1066924 w 1126129"/>
                <a:gd name="connsiteY34" fmla="*/ 1960368 h 3160409"/>
                <a:gd name="connsiteX35" fmla="*/ 1060345 w 1126129"/>
                <a:gd name="connsiteY35" fmla="*/ 1828800 h 3160409"/>
                <a:gd name="connsiteX36" fmla="*/ 1014296 w 1126129"/>
                <a:gd name="connsiteY36" fmla="*/ 1703810 h 3160409"/>
                <a:gd name="connsiteX37" fmla="*/ 961669 w 1126129"/>
                <a:gd name="connsiteY37" fmla="*/ 1526193 h 3160409"/>
                <a:gd name="connsiteX38" fmla="*/ 935355 w 1126129"/>
                <a:gd name="connsiteY38" fmla="*/ 1361732 h 3160409"/>
                <a:gd name="connsiteX39" fmla="*/ 961669 w 1126129"/>
                <a:gd name="connsiteY39" fmla="*/ 1269635 h 3160409"/>
                <a:gd name="connsiteX40" fmla="*/ 1004771 w 1126129"/>
                <a:gd name="connsiteY40" fmla="*/ 1116426 h 3160409"/>
                <a:gd name="connsiteX41" fmla="*/ 1065375 w 1126129"/>
                <a:gd name="connsiteY41" fmla="*/ 964437 h 3160409"/>
                <a:gd name="connsiteX42" fmla="*/ 1126129 w 1126129"/>
                <a:gd name="connsiteY42" fmla="*/ 756518 h 3160409"/>
                <a:gd name="connsiteX43" fmla="*/ 1106394 w 1126129"/>
                <a:gd name="connsiteY43" fmla="*/ 513117 h 3160409"/>
                <a:gd name="connsiteX44" fmla="*/ 1106394 w 1126129"/>
                <a:gd name="connsiteY44" fmla="*/ 335499 h 3160409"/>
                <a:gd name="connsiteX45" fmla="*/ 1074722 w 1126129"/>
                <a:gd name="connsiteY45" fmla="*/ 199943 h 3160409"/>
                <a:gd name="connsiteX46" fmla="*/ 1053767 w 1126129"/>
                <a:gd name="connsiteY46" fmla="*/ 78941 h 3160409"/>
                <a:gd name="connsiteX47" fmla="*/ 1066924 w 1126129"/>
                <a:gd name="connsiteY47" fmla="*/ 0 h 3160409"/>
                <a:gd name="connsiteX48" fmla="*/ 527493 w 1126129"/>
                <a:gd name="connsiteY48" fmla="*/ 26314 h 3160409"/>
                <a:gd name="connsiteX0" fmla="*/ 527493 w 1126129"/>
                <a:gd name="connsiteY0" fmla="*/ 26314 h 3160409"/>
                <a:gd name="connsiteX1" fmla="*/ 613013 w 1126129"/>
                <a:gd name="connsiteY1" fmla="*/ 85519 h 3160409"/>
                <a:gd name="connsiteX2" fmla="*/ 652483 w 1126129"/>
                <a:gd name="connsiteY2" fmla="*/ 184196 h 3160409"/>
                <a:gd name="connsiteX3" fmla="*/ 672219 w 1126129"/>
                <a:gd name="connsiteY3" fmla="*/ 296029 h 3160409"/>
                <a:gd name="connsiteX4" fmla="*/ 685375 w 1126129"/>
                <a:gd name="connsiteY4" fmla="*/ 394705 h 3160409"/>
                <a:gd name="connsiteX5" fmla="*/ 665640 w 1126129"/>
                <a:gd name="connsiteY5" fmla="*/ 453911 h 3160409"/>
                <a:gd name="connsiteX6" fmla="*/ 685375 w 1126129"/>
                <a:gd name="connsiteY6" fmla="*/ 585479 h 3160409"/>
                <a:gd name="connsiteX7" fmla="*/ 705111 w 1126129"/>
                <a:gd name="connsiteY7" fmla="*/ 815724 h 3160409"/>
                <a:gd name="connsiteX8" fmla="*/ 691954 w 1126129"/>
                <a:gd name="connsiteY8" fmla="*/ 934135 h 3160409"/>
                <a:gd name="connsiteX9" fmla="*/ 665640 w 1126129"/>
                <a:gd name="connsiteY9" fmla="*/ 1105174 h 3160409"/>
                <a:gd name="connsiteX10" fmla="*/ 626170 w 1126129"/>
                <a:gd name="connsiteY10" fmla="*/ 1249899 h 3160409"/>
                <a:gd name="connsiteX11" fmla="*/ 573542 w 1126129"/>
                <a:gd name="connsiteY11" fmla="*/ 1420938 h 3160409"/>
                <a:gd name="connsiteX12" fmla="*/ 527493 w 1126129"/>
                <a:gd name="connsiteY12" fmla="*/ 1565663 h 3160409"/>
                <a:gd name="connsiteX13" fmla="*/ 513651 w 1126129"/>
                <a:gd name="connsiteY13" fmla="*/ 1587276 h 3160409"/>
                <a:gd name="connsiteX14" fmla="*/ 498055 w 1126129"/>
                <a:gd name="connsiteY14" fmla="*/ 1823592 h 3160409"/>
                <a:gd name="connsiteX15" fmla="*/ 514336 w 1126129"/>
                <a:gd name="connsiteY15" fmla="*/ 1999839 h 3160409"/>
                <a:gd name="connsiteX16" fmla="*/ 527493 w 1126129"/>
                <a:gd name="connsiteY16" fmla="*/ 2164299 h 3160409"/>
                <a:gd name="connsiteX17" fmla="*/ 523327 w 1126129"/>
                <a:gd name="connsiteY17" fmla="*/ 2268252 h 3160409"/>
                <a:gd name="connsiteX18" fmla="*/ 486981 w 1126129"/>
                <a:gd name="connsiteY18" fmla="*/ 2379509 h 3160409"/>
                <a:gd name="connsiteX19" fmla="*/ 422239 w 1126129"/>
                <a:gd name="connsiteY19" fmla="*/ 2539269 h 3160409"/>
                <a:gd name="connsiteX20" fmla="*/ 270935 w 1126129"/>
                <a:gd name="connsiteY20" fmla="*/ 2743200 h 3160409"/>
                <a:gd name="connsiteX21" fmla="*/ 165680 w 1126129"/>
                <a:gd name="connsiteY21" fmla="*/ 2894504 h 3160409"/>
                <a:gd name="connsiteX22" fmla="*/ 77214 w 1126129"/>
                <a:gd name="connsiteY22" fmla="*/ 3013600 h 3160409"/>
                <a:gd name="connsiteX23" fmla="*/ 0 w 1126129"/>
                <a:gd name="connsiteY23" fmla="*/ 3160409 h 3160409"/>
                <a:gd name="connsiteX24" fmla="*/ 1066924 w 1126129"/>
                <a:gd name="connsiteY24" fmla="*/ 3151062 h 3160409"/>
                <a:gd name="connsiteX25" fmla="*/ 909042 w 1126129"/>
                <a:gd name="connsiteY25" fmla="*/ 3065542 h 3160409"/>
                <a:gd name="connsiteX26" fmla="*/ 803787 w 1126129"/>
                <a:gd name="connsiteY26" fmla="*/ 2874768 h 3160409"/>
                <a:gd name="connsiteX27" fmla="*/ 751160 w 1126129"/>
                <a:gd name="connsiteY27" fmla="*/ 2762935 h 3160409"/>
                <a:gd name="connsiteX28" fmla="*/ 847246 w 1126129"/>
                <a:gd name="connsiteY28" fmla="*/ 2637767 h 3160409"/>
                <a:gd name="connsiteX29" fmla="*/ 843436 w 1126129"/>
                <a:gd name="connsiteY29" fmla="*/ 2517451 h 3160409"/>
                <a:gd name="connsiteX30" fmla="*/ 849151 w 1126129"/>
                <a:gd name="connsiteY30" fmla="*/ 2426901 h 3160409"/>
                <a:gd name="connsiteX31" fmla="*/ 892431 w 1126129"/>
                <a:gd name="connsiteY31" fmla="*/ 2309024 h 3160409"/>
                <a:gd name="connsiteX32" fmla="*/ 965657 w 1126129"/>
                <a:gd name="connsiteY32" fmla="*/ 2197191 h 3160409"/>
                <a:gd name="connsiteX33" fmla="*/ 1040610 w 1126129"/>
                <a:gd name="connsiteY33" fmla="*/ 2078780 h 3160409"/>
                <a:gd name="connsiteX34" fmla="*/ 1066924 w 1126129"/>
                <a:gd name="connsiteY34" fmla="*/ 1960368 h 3160409"/>
                <a:gd name="connsiteX35" fmla="*/ 1060345 w 1126129"/>
                <a:gd name="connsiteY35" fmla="*/ 1828800 h 3160409"/>
                <a:gd name="connsiteX36" fmla="*/ 1014296 w 1126129"/>
                <a:gd name="connsiteY36" fmla="*/ 1703810 h 3160409"/>
                <a:gd name="connsiteX37" fmla="*/ 961669 w 1126129"/>
                <a:gd name="connsiteY37" fmla="*/ 1526193 h 3160409"/>
                <a:gd name="connsiteX38" fmla="*/ 935355 w 1126129"/>
                <a:gd name="connsiteY38" fmla="*/ 1361732 h 3160409"/>
                <a:gd name="connsiteX39" fmla="*/ 961669 w 1126129"/>
                <a:gd name="connsiteY39" fmla="*/ 1269635 h 3160409"/>
                <a:gd name="connsiteX40" fmla="*/ 1004771 w 1126129"/>
                <a:gd name="connsiteY40" fmla="*/ 1116426 h 3160409"/>
                <a:gd name="connsiteX41" fmla="*/ 1065375 w 1126129"/>
                <a:gd name="connsiteY41" fmla="*/ 964437 h 3160409"/>
                <a:gd name="connsiteX42" fmla="*/ 1126129 w 1126129"/>
                <a:gd name="connsiteY42" fmla="*/ 756518 h 3160409"/>
                <a:gd name="connsiteX43" fmla="*/ 1106394 w 1126129"/>
                <a:gd name="connsiteY43" fmla="*/ 513117 h 3160409"/>
                <a:gd name="connsiteX44" fmla="*/ 1106394 w 1126129"/>
                <a:gd name="connsiteY44" fmla="*/ 335499 h 3160409"/>
                <a:gd name="connsiteX45" fmla="*/ 1074722 w 1126129"/>
                <a:gd name="connsiteY45" fmla="*/ 199943 h 3160409"/>
                <a:gd name="connsiteX46" fmla="*/ 1053767 w 1126129"/>
                <a:gd name="connsiteY46" fmla="*/ 78941 h 3160409"/>
                <a:gd name="connsiteX47" fmla="*/ 1066924 w 1126129"/>
                <a:gd name="connsiteY47" fmla="*/ 0 h 3160409"/>
                <a:gd name="connsiteX48" fmla="*/ 527493 w 1126129"/>
                <a:gd name="connsiteY48" fmla="*/ 26314 h 3160409"/>
                <a:gd name="connsiteX0" fmla="*/ 527493 w 1126129"/>
                <a:gd name="connsiteY0" fmla="*/ 26314 h 3164397"/>
                <a:gd name="connsiteX1" fmla="*/ 613013 w 1126129"/>
                <a:gd name="connsiteY1" fmla="*/ 85519 h 3164397"/>
                <a:gd name="connsiteX2" fmla="*/ 652483 w 1126129"/>
                <a:gd name="connsiteY2" fmla="*/ 184196 h 3164397"/>
                <a:gd name="connsiteX3" fmla="*/ 672219 w 1126129"/>
                <a:gd name="connsiteY3" fmla="*/ 296029 h 3164397"/>
                <a:gd name="connsiteX4" fmla="*/ 685375 w 1126129"/>
                <a:gd name="connsiteY4" fmla="*/ 394705 h 3164397"/>
                <a:gd name="connsiteX5" fmla="*/ 665640 w 1126129"/>
                <a:gd name="connsiteY5" fmla="*/ 453911 h 3164397"/>
                <a:gd name="connsiteX6" fmla="*/ 685375 w 1126129"/>
                <a:gd name="connsiteY6" fmla="*/ 585479 h 3164397"/>
                <a:gd name="connsiteX7" fmla="*/ 705111 w 1126129"/>
                <a:gd name="connsiteY7" fmla="*/ 815724 h 3164397"/>
                <a:gd name="connsiteX8" fmla="*/ 691954 w 1126129"/>
                <a:gd name="connsiteY8" fmla="*/ 934135 h 3164397"/>
                <a:gd name="connsiteX9" fmla="*/ 665640 w 1126129"/>
                <a:gd name="connsiteY9" fmla="*/ 1105174 h 3164397"/>
                <a:gd name="connsiteX10" fmla="*/ 626170 w 1126129"/>
                <a:gd name="connsiteY10" fmla="*/ 1249899 h 3164397"/>
                <a:gd name="connsiteX11" fmla="*/ 573542 w 1126129"/>
                <a:gd name="connsiteY11" fmla="*/ 1420938 h 3164397"/>
                <a:gd name="connsiteX12" fmla="*/ 527493 w 1126129"/>
                <a:gd name="connsiteY12" fmla="*/ 1565663 h 3164397"/>
                <a:gd name="connsiteX13" fmla="*/ 513651 w 1126129"/>
                <a:gd name="connsiteY13" fmla="*/ 1587276 h 3164397"/>
                <a:gd name="connsiteX14" fmla="*/ 498055 w 1126129"/>
                <a:gd name="connsiteY14" fmla="*/ 1823592 h 3164397"/>
                <a:gd name="connsiteX15" fmla="*/ 514336 w 1126129"/>
                <a:gd name="connsiteY15" fmla="*/ 1999839 h 3164397"/>
                <a:gd name="connsiteX16" fmla="*/ 527493 w 1126129"/>
                <a:gd name="connsiteY16" fmla="*/ 2164299 h 3164397"/>
                <a:gd name="connsiteX17" fmla="*/ 523327 w 1126129"/>
                <a:gd name="connsiteY17" fmla="*/ 2268252 h 3164397"/>
                <a:gd name="connsiteX18" fmla="*/ 486981 w 1126129"/>
                <a:gd name="connsiteY18" fmla="*/ 2379509 h 3164397"/>
                <a:gd name="connsiteX19" fmla="*/ 422239 w 1126129"/>
                <a:gd name="connsiteY19" fmla="*/ 2539269 h 3164397"/>
                <a:gd name="connsiteX20" fmla="*/ 270935 w 1126129"/>
                <a:gd name="connsiteY20" fmla="*/ 2743200 h 3164397"/>
                <a:gd name="connsiteX21" fmla="*/ 165680 w 1126129"/>
                <a:gd name="connsiteY21" fmla="*/ 2894504 h 3164397"/>
                <a:gd name="connsiteX22" fmla="*/ 77214 w 1126129"/>
                <a:gd name="connsiteY22" fmla="*/ 3013600 h 3164397"/>
                <a:gd name="connsiteX23" fmla="*/ 0 w 1126129"/>
                <a:gd name="connsiteY23" fmla="*/ 3160409 h 3164397"/>
                <a:gd name="connsiteX24" fmla="*/ 1066924 w 1126129"/>
                <a:gd name="connsiteY24" fmla="*/ 3164397 h 3164397"/>
                <a:gd name="connsiteX25" fmla="*/ 909042 w 1126129"/>
                <a:gd name="connsiteY25" fmla="*/ 3065542 h 3164397"/>
                <a:gd name="connsiteX26" fmla="*/ 803787 w 1126129"/>
                <a:gd name="connsiteY26" fmla="*/ 2874768 h 3164397"/>
                <a:gd name="connsiteX27" fmla="*/ 751160 w 1126129"/>
                <a:gd name="connsiteY27" fmla="*/ 2762935 h 3164397"/>
                <a:gd name="connsiteX28" fmla="*/ 847246 w 1126129"/>
                <a:gd name="connsiteY28" fmla="*/ 2637767 h 3164397"/>
                <a:gd name="connsiteX29" fmla="*/ 843436 w 1126129"/>
                <a:gd name="connsiteY29" fmla="*/ 2517451 h 3164397"/>
                <a:gd name="connsiteX30" fmla="*/ 849151 w 1126129"/>
                <a:gd name="connsiteY30" fmla="*/ 2426901 h 3164397"/>
                <a:gd name="connsiteX31" fmla="*/ 892431 w 1126129"/>
                <a:gd name="connsiteY31" fmla="*/ 2309024 h 3164397"/>
                <a:gd name="connsiteX32" fmla="*/ 965657 w 1126129"/>
                <a:gd name="connsiteY32" fmla="*/ 2197191 h 3164397"/>
                <a:gd name="connsiteX33" fmla="*/ 1040610 w 1126129"/>
                <a:gd name="connsiteY33" fmla="*/ 2078780 h 3164397"/>
                <a:gd name="connsiteX34" fmla="*/ 1066924 w 1126129"/>
                <a:gd name="connsiteY34" fmla="*/ 1960368 h 3164397"/>
                <a:gd name="connsiteX35" fmla="*/ 1060345 w 1126129"/>
                <a:gd name="connsiteY35" fmla="*/ 1828800 h 3164397"/>
                <a:gd name="connsiteX36" fmla="*/ 1014296 w 1126129"/>
                <a:gd name="connsiteY36" fmla="*/ 1703810 h 3164397"/>
                <a:gd name="connsiteX37" fmla="*/ 961669 w 1126129"/>
                <a:gd name="connsiteY37" fmla="*/ 1526193 h 3164397"/>
                <a:gd name="connsiteX38" fmla="*/ 935355 w 1126129"/>
                <a:gd name="connsiteY38" fmla="*/ 1361732 h 3164397"/>
                <a:gd name="connsiteX39" fmla="*/ 961669 w 1126129"/>
                <a:gd name="connsiteY39" fmla="*/ 1269635 h 3164397"/>
                <a:gd name="connsiteX40" fmla="*/ 1004771 w 1126129"/>
                <a:gd name="connsiteY40" fmla="*/ 1116426 h 3164397"/>
                <a:gd name="connsiteX41" fmla="*/ 1065375 w 1126129"/>
                <a:gd name="connsiteY41" fmla="*/ 964437 h 3164397"/>
                <a:gd name="connsiteX42" fmla="*/ 1126129 w 1126129"/>
                <a:gd name="connsiteY42" fmla="*/ 756518 h 3164397"/>
                <a:gd name="connsiteX43" fmla="*/ 1106394 w 1126129"/>
                <a:gd name="connsiteY43" fmla="*/ 513117 h 3164397"/>
                <a:gd name="connsiteX44" fmla="*/ 1106394 w 1126129"/>
                <a:gd name="connsiteY44" fmla="*/ 335499 h 3164397"/>
                <a:gd name="connsiteX45" fmla="*/ 1074722 w 1126129"/>
                <a:gd name="connsiteY45" fmla="*/ 199943 h 3164397"/>
                <a:gd name="connsiteX46" fmla="*/ 1053767 w 1126129"/>
                <a:gd name="connsiteY46" fmla="*/ 78941 h 3164397"/>
                <a:gd name="connsiteX47" fmla="*/ 1066924 w 1126129"/>
                <a:gd name="connsiteY47" fmla="*/ 0 h 3164397"/>
                <a:gd name="connsiteX48" fmla="*/ 527493 w 1126129"/>
                <a:gd name="connsiteY48" fmla="*/ 26314 h 3164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126129" h="3164397">
                  <a:moveTo>
                    <a:pt x="527493" y="26314"/>
                  </a:moveTo>
                  <a:lnTo>
                    <a:pt x="613013" y="85519"/>
                  </a:lnTo>
                  <a:lnTo>
                    <a:pt x="652483" y="184196"/>
                  </a:lnTo>
                  <a:lnTo>
                    <a:pt x="672219" y="296029"/>
                  </a:lnTo>
                  <a:lnTo>
                    <a:pt x="685375" y="394705"/>
                  </a:lnTo>
                  <a:lnTo>
                    <a:pt x="665640" y="453911"/>
                  </a:lnTo>
                  <a:lnTo>
                    <a:pt x="685375" y="585479"/>
                  </a:lnTo>
                  <a:lnTo>
                    <a:pt x="705111" y="815724"/>
                  </a:lnTo>
                  <a:lnTo>
                    <a:pt x="691954" y="934135"/>
                  </a:lnTo>
                  <a:lnTo>
                    <a:pt x="665640" y="1105174"/>
                  </a:lnTo>
                  <a:lnTo>
                    <a:pt x="626170" y="1249899"/>
                  </a:lnTo>
                  <a:lnTo>
                    <a:pt x="573542" y="1420938"/>
                  </a:lnTo>
                  <a:lnTo>
                    <a:pt x="527493" y="1565663"/>
                  </a:lnTo>
                  <a:lnTo>
                    <a:pt x="513651" y="1587276"/>
                  </a:lnTo>
                  <a:lnTo>
                    <a:pt x="498055" y="1823592"/>
                  </a:lnTo>
                  <a:lnTo>
                    <a:pt x="514336" y="1999839"/>
                  </a:lnTo>
                  <a:lnTo>
                    <a:pt x="527493" y="2164299"/>
                  </a:lnTo>
                  <a:cubicBezTo>
                    <a:pt x="521024" y="2197680"/>
                    <a:pt x="529796" y="2234871"/>
                    <a:pt x="523327" y="2268252"/>
                  </a:cubicBezTo>
                  <a:lnTo>
                    <a:pt x="486981" y="2379509"/>
                  </a:lnTo>
                  <a:lnTo>
                    <a:pt x="422239" y="2539269"/>
                  </a:lnTo>
                  <a:lnTo>
                    <a:pt x="270935" y="2743200"/>
                  </a:lnTo>
                  <a:lnTo>
                    <a:pt x="165680" y="2894504"/>
                  </a:lnTo>
                  <a:lnTo>
                    <a:pt x="77214" y="3013600"/>
                  </a:lnTo>
                  <a:lnTo>
                    <a:pt x="0" y="3160409"/>
                  </a:lnTo>
                  <a:lnTo>
                    <a:pt x="1066924" y="3164397"/>
                  </a:lnTo>
                  <a:lnTo>
                    <a:pt x="909042" y="3065542"/>
                  </a:lnTo>
                  <a:lnTo>
                    <a:pt x="803787" y="2874768"/>
                  </a:lnTo>
                  <a:lnTo>
                    <a:pt x="751160" y="2762935"/>
                  </a:lnTo>
                  <a:lnTo>
                    <a:pt x="847246" y="2637767"/>
                  </a:lnTo>
                  <a:cubicBezTo>
                    <a:pt x="851691" y="2593217"/>
                    <a:pt x="843119" y="2552595"/>
                    <a:pt x="843436" y="2517451"/>
                  </a:cubicBezTo>
                  <a:cubicBezTo>
                    <a:pt x="843754" y="2482307"/>
                    <a:pt x="847246" y="2457084"/>
                    <a:pt x="849151" y="2426901"/>
                  </a:cubicBezTo>
                  <a:lnTo>
                    <a:pt x="892431" y="2309024"/>
                  </a:lnTo>
                  <a:lnTo>
                    <a:pt x="965657" y="2197191"/>
                  </a:lnTo>
                  <a:lnTo>
                    <a:pt x="1040610" y="2078780"/>
                  </a:lnTo>
                  <a:lnTo>
                    <a:pt x="1066924" y="1960368"/>
                  </a:lnTo>
                  <a:lnTo>
                    <a:pt x="1060345" y="1828800"/>
                  </a:lnTo>
                  <a:lnTo>
                    <a:pt x="1014296" y="1703810"/>
                  </a:lnTo>
                  <a:lnTo>
                    <a:pt x="961669" y="1526193"/>
                  </a:lnTo>
                  <a:lnTo>
                    <a:pt x="935355" y="1361732"/>
                  </a:lnTo>
                  <a:lnTo>
                    <a:pt x="961669" y="1269635"/>
                  </a:lnTo>
                  <a:lnTo>
                    <a:pt x="1004771" y="1116426"/>
                  </a:lnTo>
                  <a:lnTo>
                    <a:pt x="1065375" y="964437"/>
                  </a:lnTo>
                  <a:lnTo>
                    <a:pt x="1126129" y="756518"/>
                  </a:lnTo>
                  <a:lnTo>
                    <a:pt x="1106394" y="513117"/>
                  </a:lnTo>
                  <a:lnTo>
                    <a:pt x="1106394" y="335499"/>
                  </a:lnTo>
                  <a:lnTo>
                    <a:pt x="1074722" y="199943"/>
                  </a:lnTo>
                  <a:lnTo>
                    <a:pt x="1053767" y="78941"/>
                  </a:lnTo>
                  <a:lnTo>
                    <a:pt x="1066924" y="0"/>
                  </a:lnTo>
                  <a:lnTo>
                    <a:pt x="527493" y="26314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98614" y="1150003"/>
            <a:ext cx="6714427" cy="3176005"/>
            <a:chOff x="1398614" y="1150003"/>
            <a:chExt cx="6714427" cy="3176005"/>
          </a:xfrm>
        </p:grpSpPr>
        <p:sp>
          <p:nvSpPr>
            <p:cNvPr id="4" name="Freeform 3"/>
            <p:cNvSpPr/>
            <p:nvPr/>
          </p:nvSpPr>
          <p:spPr>
            <a:xfrm>
              <a:off x="1398614" y="1151223"/>
              <a:ext cx="1173548" cy="3160943"/>
            </a:xfrm>
            <a:custGeom>
              <a:avLst/>
              <a:gdLst>
                <a:gd name="connsiteX0" fmla="*/ 447332 w 1190693"/>
                <a:gd name="connsiteY0" fmla="*/ 19735 h 3157640"/>
                <a:gd name="connsiteX1" fmla="*/ 546008 w 1190693"/>
                <a:gd name="connsiteY1" fmla="*/ 111833 h 3157640"/>
                <a:gd name="connsiteX2" fmla="*/ 539430 w 1190693"/>
                <a:gd name="connsiteY2" fmla="*/ 249980 h 3157640"/>
                <a:gd name="connsiteX3" fmla="*/ 546008 w 1190693"/>
                <a:gd name="connsiteY3" fmla="*/ 355235 h 3157640"/>
                <a:gd name="connsiteX4" fmla="*/ 519695 w 1190693"/>
                <a:gd name="connsiteY4" fmla="*/ 414440 h 3157640"/>
                <a:gd name="connsiteX5" fmla="*/ 486803 w 1190693"/>
                <a:gd name="connsiteY5" fmla="*/ 519695 h 3157640"/>
                <a:gd name="connsiteX6" fmla="*/ 486803 w 1190693"/>
                <a:gd name="connsiteY6" fmla="*/ 598636 h 3157640"/>
                <a:gd name="connsiteX7" fmla="*/ 486803 w 1190693"/>
                <a:gd name="connsiteY7" fmla="*/ 697312 h 3157640"/>
                <a:gd name="connsiteX8" fmla="*/ 473646 w 1190693"/>
                <a:gd name="connsiteY8" fmla="*/ 874930 h 3157640"/>
                <a:gd name="connsiteX9" fmla="*/ 460489 w 1190693"/>
                <a:gd name="connsiteY9" fmla="*/ 973606 h 3157640"/>
                <a:gd name="connsiteX10" fmla="*/ 460489 w 1190693"/>
                <a:gd name="connsiteY10" fmla="*/ 1085439 h 3157640"/>
                <a:gd name="connsiteX11" fmla="*/ 434175 w 1190693"/>
                <a:gd name="connsiteY11" fmla="*/ 1190694 h 3157640"/>
                <a:gd name="connsiteX12" fmla="*/ 394705 w 1190693"/>
                <a:gd name="connsiteY12" fmla="*/ 1388046 h 3157640"/>
                <a:gd name="connsiteX13" fmla="*/ 368391 w 1190693"/>
                <a:gd name="connsiteY13" fmla="*/ 1493301 h 3157640"/>
                <a:gd name="connsiteX14" fmla="*/ 315764 w 1190693"/>
                <a:gd name="connsiteY14" fmla="*/ 1585399 h 3157640"/>
                <a:gd name="connsiteX15" fmla="*/ 361813 w 1190693"/>
                <a:gd name="connsiteY15" fmla="*/ 1716967 h 3157640"/>
                <a:gd name="connsiteX16" fmla="*/ 322342 w 1190693"/>
                <a:gd name="connsiteY16" fmla="*/ 1822222 h 3157640"/>
                <a:gd name="connsiteX17" fmla="*/ 348656 w 1190693"/>
                <a:gd name="connsiteY17" fmla="*/ 2026153 h 3157640"/>
                <a:gd name="connsiteX18" fmla="*/ 368391 w 1190693"/>
                <a:gd name="connsiteY18" fmla="*/ 2157721 h 3157640"/>
                <a:gd name="connsiteX19" fmla="*/ 348656 w 1190693"/>
                <a:gd name="connsiteY19" fmla="*/ 2243240 h 3157640"/>
                <a:gd name="connsiteX20" fmla="*/ 368391 w 1190693"/>
                <a:gd name="connsiteY20" fmla="*/ 2361652 h 3157640"/>
                <a:gd name="connsiteX21" fmla="*/ 322342 w 1190693"/>
                <a:gd name="connsiteY21" fmla="*/ 2499799 h 3157640"/>
                <a:gd name="connsiteX22" fmla="*/ 223666 w 1190693"/>
                <a:gd name="connsiteY22" fmla="*/ 2690573 h 3157640"/>
                <a:gd name="connsiteX23" fmla="*/ 131568 w 1190693"/>
                <a:gd name="connsiteY23" fmla="*/ 2841876 h 3157640"/>
                <a:gd name="connsiteX24" fmla="*/ 39470 w 1190693"/>
                <a:gd name="connsiteY24" fmla="*/ 2960288 h 3157640"/>
                <a:gd name="connsiteX25" fmla="*/ 0 w 1190693"/>
                <a:gd name="connsiteY25" fmla="*/ 3072121 h 3157640"/>
                <a:gd name="connsiteX26" fmla="*/ 52627 w 1190693"/>
                <a:gd name="connsiteY26" fmla="*/ 3124748 h 3157640"/>
                <a:gd name="connsiteX27" fmla="*/ 960449 w 1190693"/>
                <a:gd name="connsiteY27" fmla="*/ 3157640 h 3157640"/>
                <a:gd name="connsiteX28" fmla="*/ 769674 w 1190693"/>
                <a:gd name="connsiteY28" fmla="*/ 3032650 h 3157640"/>
                <a:gd name="connsiteX29" fmla="*/ 763096 w 1190693"/>
                <a:gd name="connsiteY29" fmla="*/ 2894504 h 3157640"/>
                <a:gd name="connsiteX30" fmla="*/ 631528 w 1190693"/>
                <a:gd name="connsiteY30" fmla="*/ 2756357 h 3157640"/>
                <a:gd name="connsiteX31" fmla="*/ 697312 w 1190693"/>
                <a:gd name="connsiteY31" fmla="*/ 2493220 h 3157640"/>
                <a:gd name="connsiteX32" fmla="*/ 717047 w 1190693"/>
                <a:gd name="connsiteY32" fmla="*/ 2348495 h 3157640"/>
                <a:gd name="connsiteX33" fmla="*/ 776253 w 1190693"/>
                <a:gd name="connsiteY33" fmla="*/ 2223505 h 3157640"/>
                <a:gd name="connsiteX34" fmla="*/ 730204 w 1190693"/>
                <a:gd name="connsiteY34" fmla="*/ 2078780 h 3157640"/>
                <a:gd name="connsiteX35" fmla="*/ 657841 w 1190693"/>
                <a:gd name="connsiteY35" fmla="*/ 2006417 h 3157640"/>
                <a:gd name="connsiteX36" fmla="*/ 644685 w 1190693"/>
                <a:gd name="connsiteY36" fmla="*/ 1881427 h 3157640"/>
                <a:gd name="connsiteX37" fmla="*/ 644685 w 1190693"/>
                <a:gd name="connsiteY37" fmla="*/ 1670918 h 3157640"/>
                <a:gd name="connsiteX38" fmla="*/ 730204 w 1190693"/>
                <a:gd name="connsiteY38" fmla="*/ 1565663 h 3157640"/>
                <a:gd name="connsiteX39" fmla="*/ 861772 w 1190693"/>
                <a:gd name="connsiteY39" fmla="*/ 1388046 h 3157640"/>
                <a:gd name="connsiteX40" fmla="*/ 1006497 w 1190693"/>
                <a:gd name="connsiteY40" fmla="*/ 1203850 h 3157640"/>
                <a:gd name="connsiteX41" fmla="*/ 1131487 w 1190693"/>
                <a:gd name="connsiteY41" fmla="*/ 999919 h 3157640"/>
                <a:gd name="connsiteX42" fmla="*/ 1190693 w 1190693"/>
                <a:gd name="connsiteY42" fmla="*/ 782832 h 3157640"/>
                <a:gd name="connsiteX43" fmla="*/ 1170958 w 1190693"/>
                <a:gd name="connsiteY43" fmla="*/ 657842 h 3157640"/>
                <a:gd name="connsiteX44" fmla="*/ 1105174 w 1190693"/>
                <a:gd name="connsiteY44" fmla="*/ 460489 h 3157640"/>
                <a:gd name="connsiteX45" fmla="*/ 1045968 w 1190693"/>
                <a:gd name="connsiteY45" fmla="*/ 243401 h 3157640"/>
                <a:gd name="connsiteX46" fmla="*/ 986762 w 1190693"/>
                <a:gd name="connsiteY46" fmla="*/ 118412 h 3157640"/>
                <a:gd name="connsiteX47" fmla="*/ 967027 w 1190693"/>
                <a:gd name="connsiteY47" fmla="*/ 0 h 3157640"/>
                <a:gd name="connsiteX48" fmla="*/ 447332 w 1190693"/>
                <a:gd name="connsiteY48" fmla="*/ 19735 h 3157640"/>
                <a:gd name="connsiteX0" fmla="*/ 447332 w 1190693"/>
                <a:gd name="connsiteY0" fmla="*/ 19735 h 3160943"/>
                <a:gd name="connsiteX1" fmla="*/ 546008 w 1190693"/>
                <a:gd name="connsiteY1" fmla="*/ 111833 h 3160943"/>
                <a:gd name="connsiteX2" fmla="*/ 539430 w 1190693"/>
                <a:gd name="connsiteY2" fmla="*/ 249980 h 3160943"/>
                <a:gd name="connsiteX3" fmla="*/ 546008 w 1190693"/>
                <a:gd name="connsiteY3" fmla="*/ 355235 h 3160943"/>
                <a:gd name="connsiteX4" fmla="*/ 519695 w 1190693"/>
                <a:gd name="connsiteY4" fmla="*/ 414440 h 3160943"/>
                <a:gd name="connsiteX5" fmla="*/ 486803 w 1190693"/>
                <a:gd name="connsiteY5" fmla="*/ 519695 h 3160943"/>
                <a:gd name="connsiteX6" fmla="*/ 486803 w 1190693"/>
                <a:gd name="connsiteY6" fmla="*/ 598636 h 3160943"/>
                <a:gd name="connsiteX7" fmla="*/ 486803 w 1190693"/>
                <a:gd name="connsiteY7" fmla="*/ 697312 h 3160943"/>
                <a:gd name="connsiteX8" fmla="*/ 473646 w 1190693"/>
                <a:gd name="connsiteY8" fmla="*/ 874930 h 3160943"/>
                <a:gd name="connsiteX9" fmla="*/ 460489 w 1190693"/>
                <a:gd name="connsiteY9" fmla="*/ 973606 h 3160943"/>
                <a:gd name="connsiteX10" fmla="*/ 460489 w 1190693"/>
                <a:gd name="connsiteY10" fmla="*/ 1085439 h 3160943"/>
                <a:gd name="connsiteX11" fmla="*/ 434175 w 1190693"/>
                <a:gd name="connsiteY11" fmla="*/ 1190694 h 3160943"/>
                <a:gd name="connsiteX12" fmla="*/ 394705 w 1190693"/>
                <a:gd name="connsiteY12" fmla="*/ 1388046 h 3160943"/>
                <a:gd name="connsiteX13" fmla="*/ 368391 w 1190693"/>
                <a:gd name="connsiteY13" fmla="*/ 1493301 h 3160943"/>
                <a:gd name="connsiteX14" fmla="*/ 315764 w 1190693"/>
                <a:gd name="connsiteY14" fmla="*/ 1585399 h 3160943"/>
                <a:gd name="connsiteX15" fmla="*/ 361813 w 1190693"/>
                <a:gd name="connsiteY15" fmla="*/ 1716967 h 3160943"/>
                <a:gd name="connsiteX16" fmla="*/ 322342 w 1190693"/>
                <a:gd name="connsiteY16" fmla="*/ 1822222 h 3160943"/>
                <a:gd name="connsiteX17" fmla="*/ 348656 w 1190693"/>
                <a:gd name="connsiteY17" fmla="*/ 2026153 h 3160943"/>
                <a:gd name="connsiteX18" fmla="*/ 368391 w 1190693"/>
                <a:gd name="connsiteY18" fmla="*/ 2157721 h 3160943"/>
                <a:gd name="connsiteX19" fmla="*/ 348656 w 1190693"/>
                <a:gd name="connsiteY19" fmla="*/ 2243240 h 3160943"/>
                <a:gd name="connsiteX20" fmla="*/ 368391 w 1190693"/>
                <a:gd name="connsiteY20" fmla="*/ 2361652 h 3160943"/>
                <a:gd name="connsiteX21" fmla="*/ 322342 w 1190693"/>
                <a:gd name="connsiteY21" fmla="*/ 2499799 h 3160943"/>
                <a:gd name="connsiteX22" fmla="*/ 223666 w 1190693"/>
                <a:gd name="connsiteY22" fmla="*/ 2690573 h 3160943"/>
                <a:gd name="connsiteX23" fmla="*/ 131568 w 1190693"/>
                <a:gd name="connsiteY23" fmla="*/ 2841876 h 3160943"/>
                <a:gd name="connsiteX24" fmla="*/ 39470 w 1190693"/>
                <a:gd name="connsiteY24" fmla="*/ 2960288 h 3160943"/>
                <a:gd name="connsiteX25" fmla="*/ 0 w 1190693"/>
                <a:gd name="connsiteY25" fmla="*/ 3072121 h 3160943"/>
                <a:gd name="connsiteX26" fmla="*/ 46912 w 1190693"/>
                <a:gd name="connsiteY26" fmla="*/ 3160943 h 3160943"/>
                <a:gd name="connsiteX27" fmla="*/ 960449 w 1190693"/>
                <a:gd name="connsiteY27" fmla="*/ 3157640 h 3160943"/>
                <a:gd name="connsiteX28" fmla="*/ 769674 w 1190693"/>
                <a:gd name="connsiteY28" fmla="*/ 3032650 h 3160943"/>
                <a:gd name="connsiteX29" fmla="*/ 763096 w 1190693"/>
                <a:gd name="connsiteY29" fmla="*/ 2894504 h 3160943"/>
                <a:gd name="connsiteX30" fmla="*/ 631528 w 1190693"/>
                <a:gd name="connsiteY30" fmla="*/ 2756357 h 3160943"/>
                <a:gd name="connsiteX31" fmla="*/ 697312 w 1190693"/>
                <a:gd name="connsiteY31" fmla="*/ 2493220 h 3160943"/>
                <a:gd name="connsiteX32" fmla="*/ 717047 w 1190693"/>
                <a:gd name="connsiteY32" fmla="*/ 2348495 h 3160943"/>
                <a:gd name="connsiteX33" fmla="*/ 776253 w 1190693"/>
                <a:gd name="connsiteY33" fmla="*/ 2223505 h 3160943"/>
                <a:gd name="connsiteX34" fmla="*/ 730204 w 1190693"/>
                <a:gd name="connsiteY34" fmla="*/ 2078780 h 3160943"/>
                <a:gd name="connsiteX35" fmla="*/ 657841 w 1190693"/>
                <a:gd name="connsiteY35" fmla="*/ 2006417 h 3160943"/>
                <a:gd name="connsiteX36" fmla="*/ 644685 w 1190693"/>
                <a:gd name="connsiteY36" fmla="*/ 1881427 h 3160943"/>
                <a:gd name="connsiteX37" fmla="*/ 644685 w 1190693"/>
                <a:gd name="connsiteY37" fmla="*/ 1670918 h 3160943"/>
                <a:gd name="connsiteX38" fmla="*/ 730204 w 1190693"/>
                <a:gd name="connsiteY38" fmla="*/ 1565663 h 3160943"/>
                <a:gd name="connsiteX39" fmla="*/ 861772 w 1190693"/>
                <a:gd name="connsiteY39" fmla="*/ 1388046 h 3160943"/>
                <a:gd name="connsiteX40" fmla="*/ 1006497 w 1190693"/>
                <a:gd name="connsiteY40" fmla="*/ 1203850 h 3160943"/>
                <a:gd name="connsiteX41" fmla="*/ 1131487 w 1190693"/>
                <a:gd name="connsiteY41" fmla="*/ 999919 h 3160943"/>
                <a:gd name="connsiteX42" fmla="*/ 1190693 w 1190693"/>
                <a:gd name="connsiteY42" fmla="*/ 782832 h 3160943"/>
                <a:gd name="connsiteX43" fmla="*/ 1170958 w 1190693"/>
                <a:gd name="connsiteY43" fmla="*/ 657842 h 3160943"/>
                <a:gd name="connsiteX44" fmla="*/ 1105174 w 1190693"/>
                <a:gd name="connsiteY44" fmla="*/ 460489 h 3160943"/>
                <a:gd name="connsiteX45" fmla="*/ 1045968 w 1190693"/>
                <a:gd name="connsiteY45" fmla="*/ 243401 h 3160943"/>
                <a:gd name="connsiteX46" fmla="*/ 986762 w 1190693"/>
                <a:gd name="connsiteY46" fmla="*/ 118412 h 3160943"/>
                <a:gd name="connsiteX47" fmla="*/ 967027 w 1190693"/>
                <a:gd name="connsiteY47" fmla="*/ 0 h 3160943"/>
                <a:gd name="connsiteX48" fmla="*/ 447332 w 1190693"/>
                <a:gd name="connsiteY48" fmla="*/ 19735 h 3160943"/>
                <a:gd name="connsiteX0" fmla="*/ 430187 w 1173548"/>
                <a:gd name="connsiteY0" fmla="*/ 19735 h 3160943"/>
                <a:gd name="connsiteX1" fmla="*/ 528863 w 1173548"/>
                <a:gd name="connsiteY1" fmla="*/ 11183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51246 w 1173548"/>
                <a:gd name="connsiteY13" fmla="*/ 1493301 h 3160943"/>
                <a:gd name="connsiteX14" fmla="*/ 298619 w 1173548"/>
                <a:gd name="connsiteY14" fmla="*/ 1585399 h 3160943"/>
                <a:gd name="connsiteX15" fmla="*/ 344668 w 1173548"/>
                <a:gd name="connsiteY15" fmla="*/ 171696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51246 w 1173548"/>
                <a:gd name="connsiteY18" fmla="*/ 215772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4187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14383 w 1173548"/>
                <a:gd name="connsiteY30" fmla="*/ 2756357 h 3160943"/>
                <a:gd name="connsiteX31" fmla="*/ 680167 w 1173548"/>
                <a:gd name="connsiteY31" fmla="*/ 2493220 h 3160943"/>
                <a:gd name="connsiteX32" fmla="*/ 699902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40696 w 1173548"/>
                <a:gd name="connsiteY35" fmla="*/ 2006417 h 3160943"/>
                <a:gd name="connsiteX36" fmla="*/ 627540 w 1173548"/>
                <a:gd name="connsiteY36" fmla="*/ 1881427 h 3160943"/>
                <a:gd name="connsiteX37" fmla="*/ 627540 w 1173548"/>
                <a:gd name="connsiteY37" fmla="*/ 1670918 h 3160943"/>
                <a:gd name="connsiteX38" fmla="*/ 713059 w 1173548"/>
                <a:gd name="connsiteY38" fmla="*/ 1565663 h 3160943"/>
                <a:gd name="connsiteX39" fmla="*/ 844627 w 1173548"/>
                <a:gd name="connsiteY39" fmla="*/ 1388046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088029 w 1173548"/>
                <a:gd name="connsiteY44" fmla="*/ 460489 h 3160943"/>
                <a:gd name="connsiteX45" fmla="*/ 1028823 w 1173548"/>
                <a:gd name="connsiteY45" fmla="*/ 24340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430187 w 1173548"/>
                <a:gd name="connsiteY48" fmla="*/ 19735 h 3160943"/>
                <a:gd name="connsiteX0" fmla="*/ 430187 w 1173548"/>
                <a:gd name="connsiteY0" fmla="*/ 19735 h 3160943"/>
                <a:gd name="connsiteX1" fmla="*/ 528863 w 1173548"/>
                <a:gd name="connsiteY1" fmla="*/ 11183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51246 w 1173548"/>
                <a:gd name="connsiteY13" fmla="*/ 1493301 h 3160943"/>
                <a:gd name="connsiteX14" fmla="*/ 298619 w 1173548"/>
                <a:gd name="connsiteY14" fmla="*/ 1585399 h 3160943"/>
                <a:gd name="connsiteX15" fmla="*/ 344668 w 1173548"/>
                <a:gd name="connsiteY15" fmla="*/ 171696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51246 w 1173548"/>
                <a:gd name="connsiteY18" fmla="*/ 215772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14383 w 1173548"/>
                <a:gd name="connsiteY30" fmla="*/ 2756357 h 3160943"/>
                <a:gd name="connsiteX31" fmla="*/ 680167 w 1173548"/>
                <a:gd name="connsiteY31" fmla="*/ 2493220 h 3160943"/>
                <a:gd name="connsiteX32" fmla="*/ 699902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40696 w 1173548"/>
                <a:gd name="connsiteY35" fmla="*/ 2006417 h 3160943"/>
                <a:gd name="connsiteX36" fmla="*/ 627540 w 1173548"/>
                <a:gd name="connsiteY36" fmla="*/ 1881427 h 3160943"/>
                <a:gd name="connsiteX37" fmla="*/ 627540 w 1173548"/>
                <a:gd name="connsiteY37" fmla="*/ 1670918 h 3160943"/>
                <a:gd name="connsiteX38" fmla="*/ 713059 w 1173548"/>
                <a:gd name="connsiteY38" fmla="*/ 1565663 h 3160943"/>
                <a:gd name="connsiteX39" fmla="*/ 844627 w 1173548"/>
                <a:gd name="connsiteY39" fmla="*/ 1388046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088029 w 1173548"/>
                <a:gd name="connsiteY44" fmla="*/ 460489 h 3160943"/>
                <a:gd name="connsiteX45" fmla="*/ 1028823 w 1173548"/>
                <a:gd name="connsiteY45" fmla="*/ 24340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430187 w 1173548"/>
                <a:gd name="connsiteY48" fmla="*/ 19735 h 3160943"/>
                <a:gd name="connsiteX0" fmla="*/ 430187 w 1173548"/>
                <a:gd name="connsiteY0" fmla="*/ 19735 h 3160943"/>
                <a:gd name="connsiteX1" fmla="*/ 528863 w 1173548"/>
                <a:gd name="connsiteY1" fmla="*/ 11183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51246 w 1173548"/>
                <a:gd name="connsiteY13" fmla="*/ 1493301 h 3160943"/>
                <a:gd name="connsiteX14" fmla="*/ 298619 w 1173548"/>
                <a:gd name="connsiteY14" fmla="*/ 1585399 h 3160943"/>
                <a:gd name="connsiteX15" fmla="*/ 344668 w 1173548"/>
                <a:gd name="connsiteY15" fmla="*/ 171696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26481 w 1173548"/>
                <a:gd name="connsiteY18" fmla="*/ 214629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14383 w 1173548"/>
                <a:gd name="connsiteY30" fmla="*/ 2756357 h 3160943"/>
                <a:gd name="connsiteX31" fmla="*/ 680167 w 1173548"/>
                <a:gd name="connsiteY31" fmla="*/ 2493220 h 3160943"/>
                <a:gd name="connsiteX32" fmla="*/ 699902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40696 w 1173548"/>
                <a:gd name="connsiteY35" fmla="*/ 2006417 h 3160943"/>
                <a:gd name="connsiteX36" fmla="*/ 627540 w 1173548"/>
                <a:gd name="connsiteY36" fmla="*/ 1881427 h 3160943"/>
                <a:gd name="connsiteX37" fmla="*/ 627540 w 1173548"/>
                <a:gd name="connsiteY37" fmla="*/ 1670918 h 3160943"/>
                <a:gd name="connsiteX38" fmla="*/ 713059 w 1173548"/>
                <a:gd name="connsiteY38" fmla="*/ 1565663 h 3160943"/>
                <a:gd name="connsiteX39" fmla="*/ 844627 w 1173548"/>
                <a:gd name="connsiteY39" fmla="*/ 1388046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088029 w 1173548"/>
                <a:gd name="connsiteY44" fmla="*/ 460489 h 3160943"/>
                <a:gd name="connsiteX45" fmla="*/ 1028823 w 1173548"/>
                <a:gd name="connsiteY45" fmla="*/ 24340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430187 w 1173548"/>
                <a:gd name="connsiteY48" fmla="*/ 19735 h 3160943"/>
                <a:gd name="connsiteX0" fmla="*/ 430187 w 1173548"/>
                <a:gd name="connsiteY0" fmla="*/ 19735 h 3160943"/>
                <a:gd name="connsiteX1" fmla="*/ 528863 w 1173548"/>
                <a:gd name="connsiteY1" fmla="*/ 11183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51246 w 1173548"/>
                <a:gd name="connsiteY13" fmla="*/ 1493301 h 3160943"/>
                <a:gd name="connsiteX14" fmla="*/ 298619 w 1173548"/>
                <a:gd name="connsiteY14" fmla="*/ 1585399 h 3160943"/>
                <a:gd name="connsiteX15" fmla="*/ 344668 w 1173548"/>
                <a:gd name="connsiteY15" fmla="*/ 171696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26481 w 1173548"/>
                <a:gd name="connsiteY18" fmla="*/ 214629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54388 w 1173548"/>
                <a:gd name="connsiteY30" fmla="*/ 2744927 h 3160943"/>
                <a:gd name="connsiteX31" fmla="*/ 680167 w 1173548"/>
                <a:gd name="connsiteY31" fmla="*/ 2493220 h 3160943"/>
                <a:gd name="connsiteX32" fmla="*/ 699902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40696 w 1173548"/>
                <a:gd name="connsiteY35" fmla="*/ 2006417 h 3160943"/>
                <a:gd name="connsiteX36" fmla="*/ 627540 w 1173548"/>
                <a:gd name="connsiteY36" fmla="*/ 1881427 h 3160943"/>
                <a:gd name="connsiteX37" fmla="*/ 627540 w 1173548"/>
                <a:gd name="connsiteY37" fmla="*/ 1670918 h 3160943"/>
                <a:gd name="connsiteX38" fmla="*/ 713059 w 1173548"/>
                <a:gd name="connsiteY38" fmla="*/ 1565663 h 3160943"/>
                <a:gd name="connsiteX39" fmla="*/ 844627 w 1173548"/>
                <a:gd name="connsiteY39" fmla="*/ 1388046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088029 w 1173548"/>
                <a:gd name="connsiteY44" fmla="*/ 460489 h 3160943"/>
                <a:gd name="connsiteX45" fmla="*/ 1028823 w 1173548"/>
                <a:gd name="connsiteY45" fmla="*/ 24340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430187 w 1173548"/>
                <a:gd name="connsiteY48" fmla="*/ 19735 h 3160943"/>
                <a:gd name="connsiteX0" fmla="*/ 430187 w 1173548"/>
                <a:gd name="connsiteY0" fmla="*/ 19735 h 3160943"/>
                <a:gd name="connsiteX1" fmla="*/ 528863 w 1173548"/>
                <a:gd name="connsiteY1" fmla="*/ 11183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51246 w 1173548"/>
                <a:gd name="connsiteY13" fmla="*/ 1493301 h 3160943"/>
                <a:gd name="connsiteX14" fmla="*/ 298619 w 1173548"/>
                <a:gd name="connsiteY14" fmla="*/ 1585399 h 3160943"/>
                <a:gd name="connsiteX15" fmla="*/ 344668 w 1173548"/>
                <a:gd name="connsiteY15" fmla="*/ 171696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26481 w 1173548"/>
                <a:gd name="connsiteY18" fmla="*/ 214629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54388 w 1173548"/>
                <a:gd name="connsiteY30" fmla="*/ 2744927 h 3160943"/>
                <a:gd name="connsiteX31" fmla="*/ 680167 w 1173548"/>
                <a:gd name="connsiteY31" fmla="*/ 2493220 h 3160943"/>
                <a:gd name="connsiteX32" fmla="*/ 709427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40696 w 1173548"/>
                <a:gd name="connsiteY35" fmla="*/ 2006417 h 3160943"/>
                <a:gd name="connsiteX36" fmla="*/ 627540 w 1173548"/>
                <a:gd name="connsiteY36" fmla="*/ 1881427 h 3160943"/>
                <a:gd name="connsiteX37" fmla="*/ 627540 w 1173548"/>
                <a:gd name="connsiteY37" fmla="*/ 1670918 h 3160943"/>
                <a:gd name="connsiteX38" fmla="*/ 713059 w 1173548"/>
                <a:gd name="connsiteY38" fmla="*/ 1565663 h 3160943"/>
                <a:gd name="connsiteX39" fmla="*/ 844627 w 1173548"/>
                <a:gd name="connsiteY39" fmla="*/ 1388046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088029 w 1173548"/>
                <a:gd name="connsiteY44" fmla="*/ 460489 h 3160943"/>
                <a:gd name="connsiteX45" fmla="*/ 1028823 w 1173548"/>
                <a:gd name="connsiteY45" fmla="*/ 24340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430187 w 1173548"/>
                <a:gd name="connsiteY48" fmla="*/ 19735 h 3160943"/>
                <a:gd name="connsiteX0" fmla="*/ 430187 w 1173548"/>
                <a:gd name="connsiteY0" fmla="*/ 19735 h 3160943"/>
                <a:gd name="connsiteX1" fmla="*/ 528863 w 1173548"/>
                <a:gd name="connsiteY1" fmla="*/ 11183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51246 w 1173548"/>
                <a:gd name="connsiteY13" fmla="*/ 1493301 h 3160943"/>
                <a:gd name="connsiteX14" fmla="*/ 298619 w 1173548"/>
                <a:gd name="connsiteY14" fmla="*/ 1585399 h 3160943"/>
                <a:gd name="connsiteX15" fmla="*/ 344668 w 1173548"/>
                <a:gd name="connsiteY15" fmla="*/ 171696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26481 w 1173548"/>
                <a:gd name="connsiteY18" fmla="*/ 214629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54388 w 1173548"/>
                <a:gd name="connsiteY30" fmla="*/ 2744927 h 3160943"/>
                <a:gd name="connsiteX31" fmla="*/ 680167 w 1173548"/>
                <a:gd name="connsiteY31" fmla="*/ 2493220 h 3160943"/>
                <a:gd name="connsiteX32" fmla="*/ 709427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61651 w 1173548"/>
                <a:gd name="connsiteY35" fmla="*/ 1981652 h 3160943"/>
                <a:gd name="connsiteX36" fmla="*/ 627540 w 1173548"/>
                <a:gd name="connsiteY36" fmla="*/ 1881427 h 3160943"/>
                <a:gd name="connsiteX37" fmla="*/ 627540 w 1173548"/>
                <a:gd name="connsiteY37" fmla="*/ 1670918 h 3160943"/>
                <a:gd name="connsiteX38" fmla="*/ 713059 w 1173548"/>
                <a:gd name="connsiteY38" fmla="*/ 1565663 h 3160943"/>
                <a:gd name="connsiteX39" fmla="*/ 844627 w 1173548"/>
                <a:gd name="connsiteY39" fmla="*/ 1388046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088029 w 1173548"/>
                <a:gd name="connsiteY44" fmla="*/ 460489 h 3160943"/>
                <a:gd name="connsiteX45" fmla="*/ 1028823 w 1173548"/>
                <a:gd name="connsiteY45" fmla="*/ 24340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430187 w 1173548"/>
                <a:gd name="connsiteY48" fmla="*/ 19735 h 3160943"/>
                <a:gd name="connsiteX0" fmla="*/ 430187 w 1173548"/>
                <a:gd name="connsiteY0" fmla="*/ 19735 h 3160943"/>
                <a:gd name="connsiteX1" fmla="*/ 528863 w 1173548"/>
                <a:gd name="connsiteY1" fmla="*/ 11183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51246 w 1173548"/>
                <a:gd name="connsiteY13" fmla="*/ 1493301 h 3160943"/>
                <a:gd name="connsiteX14" fmla="*/ 298619 w 1173548"/>
                <a:gd name="connsiteY14" fmla="*/ 1585399 h 3160943"/>
                <a:gd name="connsiteX15" fmla="*/ 344668 w 1173548"/>
                <a:gd name="connsiteY15" fmla="*/ 171696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26481 w 1173548"/>
                <a:gd name="connsiteY18" fmla="*/ 214629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54388 w 1173548"/>
                <a:gd name="connsiteY30" fmla="*/ 2744927 h 3160943"/>
                <a:gd name="connsiteX31" fmla="*/ 680167 w 1173548"/>
                <a:gd name="connsiteY31" fmla="*/ 2493220 h 3160943"/>
                <a:gd name="connsiteX32" fmla="*/ 709427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61651 w 1173548"/>
                <a:gd name="connsiteY35" fmla="*/ 1981652 h 3160943"/>
                <a:gd name="connsiteX36" fmla="*/ 646590 w 1173548"/>
                <a:gd name="connsiteY36" fmla="*/ 1864282 h 3160943"/>
                <a:gd name="connsiteX37" fmla="*/ 627540 w 1173548"/>
                <a:gd name="connsiteY37" fmla="*/ 1670918 h 3160943"/>
                <a:gd name="connsiteX38" fmla="*/ 713059 w 1173548"/>
                <a:gd name="connsiteY38" fmla="*/ 1565663 h 3160943"/>
                <a:gd name="connsiteX39" fmla="*/ 844627 w 1173548"/>
                <a:gd name="connsiteY39" fmla="*/ 1388046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088029 w 1173548"/>
                <a:gd name="connsiteY44" fmla="*/ 460489 h 3160943"/>
                <a:gd name="connsiteX45" fmla="*/ 1028823 w 1173548"/>
                <a:gd name="connsiteY45" fmla="*/ 24340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430187 w 1173548"/>
                <a:gd name="connsiteY48" fmla="*/ 19735 h 3160943"/>
                <a:gd name="connsiteX0" fmla="*/ 430187 w 1173548"/>
                <a:gd name="connsiteY0" fmla="*/ 19735 h 3160943"/>
                <a:gd name="connsiteX1" fmla="*/ 528863 w 1173548"/>
                <a:gd name="connsiteY1" fmla="*/ 11183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51246 w 1173548"/>
                <a:gd name="connsiteY13" fmla="*/ 1493301 h 3160943"/>
                <a:gd name="connsiteX14" fmla="*/ 298619 w 1173548"/>
                <a:gd name="connsiteY14" fmla="*/ 1585399 h 3160943"/>
                <a:gd name="connsiteX15" fmla="*/ 344668 w 1173548"/>
                <a:gd name="connsiteY15" fmla="*/ 171696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26481 w 1173548"/>
                <a:gd name="connsiteY18" fmla="*/ 214629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54388 w 1173548"/>
                <a:gd name="connsiteY30" fmla="*/ 2744927 h 3160943"/>
                <a:gd name="connsiteX31" fmla="*/ 680167 w 1173548"/>
                <a:gd name="connsiteY31" fmla="*/ 2493220 h 3160943"/>
                <a:gd name="connsiteX32" fmla="*/ 709427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61651 w 1173548"/>
                <a:gd name="connsiteY35" fmla="*/ 1981652 h 3160943"/>
                <a:gd name="connsiteX36" fmla="*/ 646590 w 1173548"/>
                <a:gd name="connsiteY36" fmla="*/ 1864282 h 3160943"/>
                <a:gd name="connsiteX37" fmla="*/ 648495 w 1173548"/>
                <a:gd name="connsiteY37" fmla="*/ 1707113 h 3160943"/>
                <a:gd name="connsiteX38" fmla="*/ 713059 w 1173548"/>
                <a:gd name="connsiteY38" fmla="*/ 1565663 h 3160943"/>
                <a:gd name="connsiteX39" fmla="*/ 844627 w 1173548"/>
                <a:gd name="connsiteY39" fmla="*/ 1388046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088029 w 1173548"/>
                <a:gd name="connsiteY44" fmla="*/ 460489 h 3160943"/>
                <a:gd name="connsiteX45" fmla="*/ 1028823 w 1173548"/>
                <a:gd name="connsiteY45" fmla="*/ 24340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430187 w 1173548"/>
                <a:gd name="connsiteY48" fmla="*/ 19735 h 3160943"/>
                <a:gd name="connsiteX0" fmla="*/ 430187 w 1173548"/>
                <a:gd name="connsiteY0" fmla="*/ 19735 h 3160943"/>
                <a:gd name="connsiteX1" fmla="*/ 528863 w 1173548"/>
                <a:gd name="connsiteY1" fmla="*/ 11183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51246 w 1173548"/>
                <a:gd name="connsiteY13" fmla="*/ 1493301 h 3160943"/>
                <a:gd name="connsiteX14" fmla="*/ 298619 w 1173548"/>
                <a:gd name="connsiteY14" fmla="*/ 1585399 h 3160943"/>
                <a:gd name="connsiteX15" fmla="*/ 331333 w 1173548"/>
                <a:gd name="connsiteY15" fmla="*/ 171315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26481 w 1173548"/>
                <a:gd name="connsiteY18" fmla="*/ 214629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54388 w 1173548"/>
                <a:gd name="connsiteY30" fmla="*/ 2744927 h 3160943"/>
                <a:gd name="connsiteX31" fmla="*/ 680167 w 1173548"/>
                <a:gd name="connsiteY31" fmla="*/ 2493220 h 3160943"/>
                <a:gd name="connsiteX32" fmla="*/ 709427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61651 w 1173548"/>
                <a:gd name="connsiteY35" fmla="*/ 1981652 h 3160943"/>
                <a:gd name="connsiteX36" fmla="*/ 646590 w 1173548"/>
                <a:gd name="connsiteY36" fmla="*/ 1864282 h 3160943"/>
                <a:gd name="connsiteX37" fmla="*/ 648495 w 1173548"/>
                <a:gd name="connsiteY37" fmla="*/ 1707113 h 3160943"/>
                <a:gd name="connsiteX38" fmla="*/ 713059 w 1173548"/>
                <a:gd name="connsiteY38" fmla="*/ 1565663 h 3160943"/>
                <a:gd name="connsiteX39" fmla="*/ 844627 w 1173548"/>
                <a:gd name="connsiteY39" fmla="*/ 1388046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088029 w 1173548"/>
                <a:gd name="connsiteY44" fmla="*/ 460489 h 3160943"/>
                <a:gd name="connsiteX45" fmla="*/ 1028823 w 1173548"/>
                <a:gd name="connsiteY45" fmla="*/ 24340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430187 w 1173548"/>
                <a:gd name="connsiteY48" fmla="*/ 19735 h 3160943"/>
                <a:gd name="connsiteX0" fmla="*/ 430187 w 1173548"/>
                <a:gd name="connsiteY0" fmla="*/ 19735 h 3160943"/>
                <a:gd name="connsiteX1" fmla="*/ 528863 w 1173548"/>
                <a:gd name="connsiteY1" fmla="*/ 11183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51246 w 1173548"/>
                <a:gd name="connsiteY13" fmla="*/ 1493301 h 3160943"/>
                <a:gd name="connsiteX14" fmla="*/ 317669 w 1173548"/>
                <a:gd name="connsiteY14" fmla="*/ 1572064 h 3160943"/>
                <a:gd name="connsiteX15" fmla="*/ 331333 w 1173548"/>
                <a:gd name="connsiteY15" fmla="*/ 171315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26481 w 1173548"/>
                <a:gd name="connsiteY18" fmla="*/ 214629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54388 w 1173548"/>
                <a:gd name="connsiteY30" fmla="*/ 2744927 h 3160943"/>
                <a:gd name="connsiteX31" fmla="*/ 680167 w 1173548"/>
                <a:gd name="connsiteY31" fmla="*/ 2493220 h 3160943"/>
                <a:gd name="connsiteX32" fmla="*/ 709427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61651 w 1173548"/>
                <a:gd name="connsiteY35" fmla="*/ 1981652 h 3160943"/>
                <a:gd name="connsiteX36" fmla="*/ 646590 w 1173548"/>
                <a:gd name="connsiteY36" fmla="*/ 1864282 h 3160943"/>
                <a:gd name="connsiteX37" fmla="*/ 648495 w 1173548"/>
                <a:gd name="connsiteY37" fmla="*/ 1707113 h 3160943"/>
                <a:gd name="connsiteX38" fmla="*/ 713059 w 1173548"/>
                <a:gd name="connsiteY38" fmla="*/ 1565663 h 3160943"/>
                <a:gd name="connsiteX39" fmla="*/ 844627 w 1173548"/>
                <a:gd name="connsiteY39" fmla="*/ 1388046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088029 w 1173548"/>
                <a:gd name="connsiteY44" fmla="*/ 460489 h 3160943"/>
                <a:gd name="connsiteX45" fmla="*/ 1028823 w 1173548"/>
                <a:gd name="connsiteY45" fmla="*/ 24340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430187 w 1173548"/>
                <a:gd name="connsiteY48" fmla="*/ 19735 h 3160943"/>
                <a:gd name="connsiteX0" fmla="*/ 430187 w 1173548"/>
                <a:gd name="connsiteY0" fmla="*/ 19735 h 3160943"/>
                <a:gd name="connsiteX1" fmla="*/ 528863 w 1173548"/>
                <a:gd name="connsiteY1" fmla="*/ 11183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47436 w 1173548"/>
                <a:gd name="connsiteY13" fmla="*/ 1468536 h 3160943"/>
                <a:gd name="connsiteX14" fmla="*/ 317669 w 1173548"/>
                <a:gd name="connsiteY14" fmla="*/ 1572064 h 3160943"/>
                <a:gd name="connsiteX15" fmla="*/ 331333 w 1173548"/>
                <a:gd name="connsiteY15" fmla="*/ 171315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26481 w 1173548"/>
                <a:gd name="connsiteY18" fmla="*/ 214629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54388 w 1173548"/>
                <a:gd name="connsiteY30" fmla="*/ 2744927 h 3160943"/>
                <a:gd name="connsiteX31" fmla="*/ 680167 w 1173548"/>
                <a:gd name="connsiteY31" fmla="*/ 2493220 h 3160943"/>
                <a:gd name="connsiteX32" fmla="*/ 709427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61651 w 1173548"/>
                <a:gd name="connsiteY35" fmla="*/ 1981652 h 3160943"/>
                <a:gd name="connsiteX36" fmla="*/ 646590 w 1173548"/>
                <a:gd name="connsiteY36" fmla="*/ 1864282 h 3160943"/>
                <a:gd name="connsiteX37" fmla="*/ 648495 w 1173548"/>
                <a:gd name="connsiteY37" fmla="*/ 1707113 h 3160943"/>
                <a:gd name="connsiteX38" fmla="*/ 713059 w 1173548"/>
                <a:gd name="connsiteY38" fmla="*/ 1565663 h 3160943"/>
                <a:gd name="connsiteX39" fmla="*/ 844627 w 1173548"/>
                <a:gd name="connsiteY39" fmla="*/ 1388046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088029 w 1173548"/>
                <a:gd name="connsiteY44" fmla="*/ 460489 h 3160943"/>
                <a:gd name="connsiteX45" fmla="*/ 1028823 w 1173548"/>
                <a:gd name="connsiteY45" fmla="*/ 24340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430187 w 1173548"/>
                <a:gd name="connsiteY48" fmla="*/ 19735 h 3160943"/>
                <a:gd name="connsiteX0" fmla="*/ 430187 w 1173548"/>
                <a:gd name="connsiteY0" fmla="*/ 19735 h 3160943"/>
                <a:gd name="connsiteX1" fmla="*/ 528863 w 1173548"/>
                <a:gd name="connsiteY1" fmla="*/ 11183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47436 w 1173548"/>
                <a:gd name="connsiteY13" fmla="*/ 1468536 h 3160943"/>
                <a:gd name="connsiteX14" fmla="*/ 317669 w 1173548"/>
                <a:gd name="connsiteY14" fmla="*/ 1572064 h 3160943"/>
                <a:gd name="connsiteX15" fmla="*/ 331333 w 1173548"/>
                <a:gd name="connsiteY15" fmla="*/ 171315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26481 w 1173548"/>
                <a:gd name="connsiteY18" fmla="*/ 214629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54388 w 1173548"/>
                <a:gd name="connsiteY30" fmla="*/ 2744927 h 3160943"/>
                <a:gd name="connsiteX31" fmla="*/ 680167 w 1173548"/>
                <a:gd name="connsiteY31" fmla="*/ 2493220 h 3160943"/>
                <a:gd name="connsiteX32" fmla="*/ 709427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61651 w 1173548"/>
                <a:gd name="connsiteY35" fmla="*/ 1981652 h 3160943"/>
                <a:gd name="connsiteX36" fmla="*/ 646590 w 1173548"/>
                <a:gd name="connsiteY36" fmla="*/ 1864282 h 3160943"/>
                <a:gd name="connsiteX37" fmla="*/ 648495 w 1173548"/>
                <a:gd name="connsiteY37" fmla="*/ 1707113 h 3160943"/>
                <a:gd name="connsiteX38" fmla="*/ 713059 w 1173548"/>
                <a:gd name="connsiteY38" fmla="*/ 1565663 h 3160943"/>
                <a:gd name="connsiteX39" fmla="*/ 861772 w 1173548"/>
                <a:gd name="connsiteY39" fmla="*/ 1389951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088029 w 1173548"/>
                <a:gd name="connsiteY44" fmla="*/ 460489 h 3160943"/>
                <a:gd name="connsiteX45" fmla="*/ 1028823 w 1173548"/>
                <a:gd name="connsiteY45" fmla="*/ 24340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430187 w 1173548"/>
                <a:gd name="connsiteY48" fmla="*/ 19735 h 3160943"/>
                <a:gd name="connsiteX0" fmla="*/ 430187 w 1173548"/>
                <a:gd name="connsiteY0" fmla="*/ 19735 h 3160943"/>
                <a:gd name="connsiteX1" fmla="*/ 528863 w 1173548"/>
                <a:gd name="connsiteY1" fmla="*/ 11183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47436 w 1173548"/>
                <a:gd name="connsiteY13" fmla="*/ 1468536 h 3160943"/>
                <a:gd name="connsiteX14" fmla="*/ 317669 w 1173548"/>
                <a:gd name="connsiteY14" fmla="*/ 1572064 h 3160943"/>
                <a:gd name="connsiteX15" fmla="*/ 331333 w 1173548"/>
                <a:gd name="connsiteY15" fmla="*/ 171315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26481 w 1173548"/>
                <a:gd name="connsiteY18" fmla="*/ 214629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54388 w 1173548"/>
                <a:gd name="connsiteY30" fmla="*/ 2744927 h 3160943"/>
                <a:gd name="connsiteX31" fmla="*/ 680167 w 1173548"/>
                <a:gd name="connsiteY31" fmla="*/ 2493220 h 3160943"/>
                <a:gd name="connsiteX32" fmla="*/ 709427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61651 w 1173548"/>
                <a:gd name="connsiteY35" fmla="*/ 1981652 h 3160943"/>
                <a:gd name="connsiteX36" fmla="*/ 646590 w 1173548"/>
                <a:gd name="connsiteY36" fmla="*/ 1864282 h 3160943"/>
                <a:gd name="connsiteX37" fmla="*/ 648495 w 1173548"/>
                <a:gd name="connsiteY37" fmla="*/ 1707113 h 3160943"/>
                <a:gd name="connsiteX38" fmla="*/ 713059 w 1173548"/>
                <a:gd name="connsiteY38" fmla="*/ 1565663 h 3160943"/>
                <a:gd name="connsiteX39" fmla="*/ 861772 w 1173548"/>
                <a:gd name="connsiteY39" fmla="*/ 1389951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125511 w 1173548"/>
                <a:gd name="connsiteY44" fmla="*/ 538512 h 3160943"/>
                <a:gd name="connsiteX45" fmla="*/ 1088029 w 1173548"/>
                <a:gd name="connsiteY45" fmla="*/ 460489 h 3160943"/>
                <a:gd name="connsiteX46" fmla="*/ 1028823 w 1173548"/>
                <a:gd name="connsiteY46" fmla="*/ 243401 h 3160943"/>
                <a:gd name="connsiteX47" fmla="*/ 969617 w 1173548"/>
                <a:gd name="connsiteY47" fmla="*/ 118412 h 3160943"/>
                <a:gd name="connsiteX48" fmla="*/ 949882 w 1173548"/>
                <a:gd name="connsiteY48" fmla="*/ 0 h 3160943"/>
                <a:gd name="connsiteX49" fmla="*/ 430187 w 1173548"/>
                <a:gd name="connsiteY49" fmla="*/ 19735 h 3160943"/>
                <a:gd name="connsiteX0" fmla="*/ 430187 w 1173548"/>
                <a:gd name="connsiteY0" fmla="*/ 19735 h 3160943"/>
                <a:gd name="connsiteX1" fmla="*/ 528863 w 1173548"/>
                <a:gd name="connsiteY1" fmla="*/ 11183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47436 w 1173548"/>
                <a:gd name="connsiteY13" fmla="*/ 1468536 h 3160943"/>
                <a:gd name="connsiteX14" fmla="*/ 317669 w 1173548"/>
                <a:gd name="connsiteY14" fmla="*/ 1572064 h 3160943"/>
                <a:gd name="connsiteX15" fmla="*/ 331333 w 1173548"/>
                <a:gd name="connsiteY15" fmla="*/ 171315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26481 w 1173548"/>
                <a:gd name="connsiteY18" fmla="*/ 214629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54388 w 1173548"/>
                <a:gd name="connsiteY30" fmla="*/ 2744927 h 3160943"/>
                <a:gd name="connsiteX31" fmla="*/ 680167 w 1173548"/>
                <a:gd name="connsiteY31" fmla="*/ 2493220 h 3160943"/>
                <a:gd name="connsiteX32" fmla="*/ 709427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61651 w 1173548"/>
                <a:gd name="connsiteY35" fmla="*/ 1981652 h 3160943"/>
                <a:gd name="connsiteX36" fmla="*/ 646590 w 1173548"/>
                <a:gd name="connsiteY36" fmla="*/ 1864282 h 3160943"/>
                <a:gd name="connsiteX37" fmla="*/ 648495 w 1173548"/>
                <a:gd name="connsiteY37" fmla="*/ 1707113 h 3160943"/>
                <a:gd name="connsiteX38" fmla="*/ 713059 w 1173548"/>
                <a:gd name="connsiteY38" fmla="*/ 1565663 h 3160943"/>
                <a:gd name="connsiteX39" fmla="*/ 861772 w 1173548"/>
                <a:gd name="connsiteY39" fmla="*/ 1389951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125511 w 1173548"/>
                <a:gd name="connsiteY44" fmla="*/ 538512 h 3160943"/>
                <a:gd name="connsiteX45" fmla="*/ 1088029 w 1173548"/>
                <a:gd name="connsiteY45" fmla="*/ 460489 h 3160943"/>
                <a:gd name="connsiteX46" fmla="*/ 1023108 w 1173548"/>
                <a:gd name="connsiteY46" fmla="*/ 254831 h 3160943"/>
                <a:gd name="connsiteX47" fmla="*/ 969617 w 1173548"/>
                <a:gd name="connsiteY47" fmla="*/ 118412 h 3160943"/>
                <a:gd name="connsiteX48" fmla="*/ 949882 w 1173548"/>
                <a:gd name="connsiteY48" fmla="*/ 0 h 3160943"/>
                <a:gd name="connsiteX49" fmla="*/ 430187 w 1173548"/>
                <a:gd name="connsiteY49" fmla="*/ 19735 h 3160943"/>
                <a:gd name="connsiteX0" fmla="*/ 411137 w 1173548"/>
                <a:gd name="connsiteY0" fmla="*/ 8305 h 3160943"/>
                <a:gd name="connsiteX1" fmla="*/ 528863 w 1173548"/>
                <a:gd name="connsiteY1" fmla="*/ 11183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47436 w 1173548"/>
                <a:gd name="connsiteY13" fmla="*/ 1468536 h 3160943"/>
                <a:gd name="connsiteX14" fmla="*/ 317669 w 1173548"/>
                <a:gd name="connsiteY14" fmla="*/ 1572064 h 3160943"/>
                <a:gd name="connsiteX15" fmla="*/ 331333 w 1173548"/>
                <a:gd name="connsiteY15" fmla="*/ 171315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26481 w 1173548"/>
                <a:gd name="connsiteY18" fmla="*/ 214629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54388 w 1173548"/>
                <a:gd name="connsiteY30" fmla="*/ 2744927 h 3160943"/>
                <a:gd name="connsiteX31" fmla="*/ 680167 w 1173548"/>
                <a:gd name="connsiteY31" fmla="*/ 2493220 h 3160943"/>
                <a:gd name="connsiteX32" fmla="*/ 709427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61651 w 1173548"/>
                <a:gd name="connsiteY35" fmla="*/ 1981652 h 3160943"/>
                <a:gd name="connsiteX36" fmla="*/ 646590 w 1173548"/>
                <a:gd name="connsiteY36" fmla="*/ 1864282 h 3160943"/>
                <a:gd name="connsiteX37" fmla="*/ 648495 w 1173548"/>
                <a:gd name="connsiteY37" fmla="*/ 1707113 h 3160943"/>
                <a:gd name="connsiteX38" fmla="*/ 713059 w 1173548"/>
                <a:gd name="connsiteY38" fmla="*/ 1565663 h 3160943"/>
                <a:gd name="connsiteX39" fmla="*/ 861772 w 1173548"/>
                <a:gd name="connsiteY39" fmla="*/ 1389951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125511 w 1173548"/>
                <a:gd name="connsiteY44" fmla="*/ 538512 h 3160943"/>
                <a:gd name="connsiteX45" fmla="*/ 1088029 w 1173548"/>
                <a:gd name="connsiteY45" fmla="*/ 460489 h 3160943"/>
                <a:gd name="connsiteX46" fmla="*/ 1023108 w 1173548"/>
                <a:gd name="connsiteY46" fmla="*/ 254831 h 3160943"/>
                <a:gd name="connsiteX47" fmla="*/ 969617 w 1173548"/>
                <a:gd name="connsiteY47" fmla="*/ 118412 h 3160943"/>
                <a:gd name="connsiteX48" fmla="*/ 949882 w 1173548"/>
                <a:gd name="connsiteY48" fmla="*/ 0 h 3160943"/>
                <a:gd name="connsiteX49" fmla="*/ 411137 w 1173548"/>
                <a:gd name="connsiteY49" fmla="*/ 8305 h 3160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73548" h="3160943">
                  <a:moveTo>
                    <a:pt x="411137" y="8305"/>
                  </a:moveTo>
                  <a:lnTo>
                    <a:pt x="528863" y="111833"/>
                  </a:lnTo>
                  <a:lnTo>
                    <a:pt x="522285" y="249980"/>
                  </a:lnTo>
                  <a:lnTo>
                    <a:pt x="528863" y="355235"/>
                  </a:lnTo>
                  <a:lnTo>
                    <a:pt x="502550" y="414440"/>
                  </a:lnTo>
                  <a:lnTo>
                    <a:pt x="469658" y="519695"/>
                  </a:lnTo>
                  <a:lnTo>
                    <a:pt x="469658" y="598636"/>
                  </a:lnTo>
                  <a:lnTo>
                    <a:pt x="469658" y="697312"/>
                  </a:lnTo>
                  <a:lnTo>
                    <a:pt x="456501" y="874930"/>
                  </a:lnTo>
                  <a:lnTo>
                    <a:pt x="443344" y="973606"/>
                  </a:lnTo>
                  <a:lnTo>
                    <a:pt x="443344" y="1085439"/>
                  </a:lnTo>
                  <a:lnTo>
                    <a:pt x="417030" y="1190694"/>
                  </a:lnTo>
                  <a:lnTo>
                    <a:pt x="377560" y="1388046"/>
                  </a:lnTo>
                  <a:lnTo>
                    <a:pt x="347436" y="1468536"/>
                  </a:lnTo>
                  <a:lnTo>
                    <a:pt x="317669" y="1572064"/>
                  </a:lnTo>
                  <a:lnTo>
                    <a:pt x="331333" y="1713157"/>
                  </a:lnTo>
                  <a:lnTo>
                    <a:pt x="305197" y="1822222"/>
                  </a:lnTo>
                  <a:lnTo>
                    <a:pt x="331511" y="2026153"/>
                  </a:lnTo>
                  <a:lnTo>
                    <a:pt x="326481" y="2146291"/>
                  </a:lnTo>
                  <a:lnTo>
                    <a:pt x="331511" y="2243240"/>
                  </a:lnTo>
                  <a:lnTo>
                    <a:pt x="351246" y="2361652"/>
                  </a:lnTo>
                  <a:lnTo>
                    <a:pt x="305197" y="2499799"/>
                  </a:lnTo>
                  <a:lnTo>
                    <a:pt x="206521" y="2690573"/>
                  </a:lnTo>
                  <a:lnTo>
                    <a:pt x="114423" y="2819016"/>
                  </a:lnTo>
                  <a:lnTo>
                    <a:pt x="22325" y="2960288"/>
                  </a:lnTo>
                  <a:lnTo>
                    <a:pt x="0" y="3053071"/>
                  </a:lnTo>
                  <a:lnTo>
                    <a:pt x="29767" y="3160943"/>
                  </a:lnTo>
                  <a:lnTo>
                    <a:pt x="943304" y="3157640"/>
                  </a:lnTo>
                  <a:lnTo>
                    <a:pt x="752529" y="3032650"/>
                  </a:lnTo>
                  <a:lnTo>
                    <a:pt x="745951" y="2894504"/>
                  </a:lnTo>
                  <a:lnTo>
                    <a:pt x="654388" y="2744927"/>
                  </a:lnTo>
                  <a:lnTo>
                    <a:pt x="680167" y="2493220"/>
                  </a:lnTo>
                  <a:lnTo>
                    <a:pt x="709427" y="2348495"/>
                  </a:lnTo>
                  <a:lnTo>
                    <a:pt x="759108" y="2223505"/>
                  </a:lnTo>
                  <a:lnTo>
                    <a:pt x="713059" y="2078780"/>
                  </a:lnTo>
                  <a:lnTo>
                    <a:pt x="661651" y="1981652"/>
                  </a:lnTo>
                  <a:lnTo>
                    <a:pt x="646590" y="1864282"/>
                  </a:lnTo>
                  <a:lnTo>
                    <a:pt x="648495" y="1707113"/>
                  </a:lnTo>
                  <a:lnTo>
                    <a:pt x="713059" y="1565663"/>
                  </a:lnTo>
                  <a:lnTo>
                    <a:pt x="861772" y="1389951"/>
                  </a:lnTo>
                  <a:lnTo>
                    <a:pt x="989352" y="1203850"/>
                  </a:lnTo>
                  <a:lnTo>
                    <a:pt x="1114342" y="999919"/>
                  </a:lnTo>
                  <a:lnTo>
                    <a:pt x="1173548" y="782832"/>
                  </a:lnTo>
                  <a:lnTo>
                    <a:pt x="1153813" y="657842"/>
                  </a:lnTo>
                  <a:cubicBezTo>
                    <a:pt x="1146919" y="637115"/>
                    <a:pt x="1132405" y="559239"/>
                    <a:pt x="1125511" y="538512"/>
                  </a:cubicBezTo>
                  <a:lnTo>
                    <a:pt x="1088029" y="460489"/>
                  </a:lnTo>
                  <a:lnTo>
                    <a:pt x="1023108" y="254831"/>
                  </a:lnTo>
                  <a:lnTo>
                    <a:pt x="969617" y="118412"/>
                  </a:lnTo>
                  <a:lnTo>
                    <a:pt x="949882" y="0"/>
                  </a:lnTo>
                  <a:lnTo>
                    <a:pt x="411137" y="83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3476928" y="1150003"/>
              <a:ext cx="1757122" cy="3176005"/>
            </a:xfrm>
            <a:custGeom>
              <a:avLst/>
              <a:gdLst>
                <a:gd name="connsiteX0" fmla="*/ 447332 w 1190693"/>
                <a:gd name="connsiteY0" fmla="*/ 19735 h 3157640"/>
                <a:gd name="connsiteX1" fmla="*/ 546008 w 1190693"/>
                <a:gd name="connsiteY1" fmla="*/ 111833 h 3157640"/>
                <a:gd name="connsiteX2" fmla="*/ 539430 w 1190693"/>
                <a:gd name="connsiteY2" fmla="*/ 249980 h 3157640"/>
                <a:gd name="connsiteX3" fmla="*/ 546008 w 1190693"/>
                <a:gd name="connsiteY3" fmla="*/ 355235 h 3157640"/>
                <a:gd name="connsiteX4" fmla="*/ 519695 w 1190693"/>
                <a:gd name="connsiteY4" fmla="*/ 414440 h 3157640"/>
                <a:gd name="connsiteX5" fmla="*/ 486803 w 1190693"/>
                <a:gd name="connsiteY5" fmla="*/ 519695 h 3157640"/>
                <a:gd name="connsiteX6" fmla="*/ 486803 w 1190693"/>
                <a:gd name="connsiteY6" fmla="*/ 598636 h 3157640"/>
                <a:gd name="connsiteX7" fmla="*/ 486803 w 1190693"/>
                <a:gd name="connsiteY7" fmla="*/ 697312 h 3157640"/>
                <a:gd name="connsiteX8" fmla="*/ 473646 w 1190693"/>
                <a:gd name="connsiteY8" fmla="*/ 874930 h 3157640"/>
                <a:gd name="connsiteX9" fmla="*/ 460489 w 1190693"/>
                <a:gd name="connsiteY9" fmla="*/ 973606 h 3157640"/>
                <a:gd name="connsiteX10" fmla="*/ 460489 w 1190693"/>
                <a:gd name="connsiteY10" fmla="*/ 1085439 h 3157640"/>
                <a:gd name="connsiteX11" fmla="*/ 434175 w 1190693"/>
                <a:gd name="connsiteY11" fmla="*/ 1190694 h 3157640"/>
                <a:gd name="connsiteX12" fmla="*/ 394705 w 1190693"/>
                <a:gd name="connsiteY12" fmla="*/ 1388046 h 3157640"/>
                <a:gd name="connsiteX13" fmla="*/ 368391 w 1190693"/>
                <a:gd name="connsiteY13" fmla="*/ 1493301 h 3157640"/>
                <a:gd name="connsiteX14" fmla="*/ 315764 w 1190693"/>
                <a:gd name="connsiteY14" fmla="*/ 1585399 h 3157640"/>
                <a:gd name="connsiteX15" fmla="*/ 361813 w 1190693"/>
                <a:gd name="connsiteY15" fmla="*/ 1716967 h 3157640"/>
                <a:gd name="connsiteX16" fmla="*/ 322342 w 1190693"/>
                <a:gd name="connsiteY16" fmla="*/ 1822222 h 3157640"/>
                <a:gd name="connsiteX17" fmla="*/ 348656 w 1190693"/>
                <a:gd name="connsiteY17" fmla="*/ 2026153 h 3157640"/>
                <a:gd name="connsiteX18" fmla="*/ 368391 w 1190693"/>
                <a:gd name="connsiteY18" fmla="*/ 2157721 h 3157640"/>
                <a:gd name="connsiteX19" fmla="*/ 348656 w 1190693"/>
                <a:gd name="connsiteY19" fmla="*/ 2243240 h 3157640"/>
                <a:gd name="connsiteX20" fmla="*/ 368391 w 1190693"/>
                <a:gd name="connsiteY20" fmla="*/ 2361652 h 3157640"/>
                <a:gd name="connsiteX21" fmla="*/ 322342 w 1190693"/>
                <a:gd name="connsiteY21" fmla="*/ 2499799 h 3157640"/>
                <a:gd name="connsiteX22" fmla="*/ 223666 w 1190693"/>
                <a:gd name="connsiteY22" fmla="*/ 2690573 h 3157640"/>
                <a:gd name="connsiteX23" fmla="*/ 131568 w 1190693"/>
                <a:gd name="connsiteY23" fmla="*/ 2841876 h 3157640"/>
                <a:gd name="connsiteX24" fmla="*/ 39470 w 1190693"/>
                <a:gd name="connsiteY24" fmla="*/ 2960288 h 3157640"/>
                <a:gd name="connsiteX25" fmla="*/ 0 w 1190693"/>
                <a:gd name="connsiteY25" fmla="*/ 3072121 h 3157640"/>
                <a:gd name="connsiteX26" fmla="*/ 52627 w 1190693"/>
                <a:gd name="connsiteY26" fmla="*/ 3124748 h 3157640"/>
                <a:gd name="connsiteX27" fmla="*/ 960449 w 1190693"/>
                <a:gd name="connsiteY27" fmla="*/ 3157640 h 3157640"/>
                <a:gd name="connsiteX28" fmla="*/ 769674 w 1190693"/>
                <a:gd name="connsiteY28" fmla="*/ 3032650 h 3157640"/>
                <a:gd name="connsiteX29" fmla="*/ 763096 w 1190693"/>
                <a:gd name="connsiteY29" fmla="*/ 2894504 h 3157640"/>
                <a:gd name="connsiteX30" fmla="*/ 631528 w 1190693"/>
                <a:gd name="connsiteY30" fmla="*/ 2756357 h 3157640"/>
                <a:gd name="connsiteX31" fmla="*/ 697312 w 1190693"/>
                <a:gd name="connsiteY31" fmla="*/ 2493220 h 3157640"/>
                <a:gd name="connsiteX32" fmla="*/ 717047 w 1190693"/>
                <a:gd name="connsiteY32" fmla="*/ 2348495 h 3157640"/>
                <a:gd name="connsiteX33" fmla="*/ 776253 w 1190693"/>
                <a:gd name="connsiteY33" fmla="*/ 2223505 h 3157640"/>
                <a:gd name="connsiteX34" fmla="*/ 730204 w 1190693"/>
                <a:gd name="connsiteY34" fmla="*/ 2078780 h 3157640"/>
                <a:gd name="connsiteX35" fmla="*/ 657841 w 1190693"/>
                <a:gd name="connsiteY35" fmla="*/ 2006417 h 3157640"/>
                <a:gd name="connsiteX36" fmla="*/ 644685 w 1190693"/>
                <a:gd name="connsiteY36" fmla="*/ 1881427 h 3157640"/>
                <a:gd name="connsiteX37" fmla="*/ 644685 w 1190693"/>
                <a:gd name="connsiteY37" fmla="*/ 1670918 h 3157640"/>
                <a:gd name="connsiteX38" fmla="*/ 730204 w 1190693"/>
                <a:gd name="connsiteY38" fmla="*/ 1565663 h 3157640"/>
                <a:gd name="connsiteX39" fmla="*/ 861772 w 1190693"/>
                <a:gd name="connsiteY39" fmla="*/ 1388046 h 3157640"/>
                <a:gd name="connsiteX40" fmla="*/ 1006497 w 1190693"/>
                <a:gd name="connsiteY40" fmla="*/ 1203850 h 3157640"/>
                <a:gd name="connsiteX41" fmla="*/ 1131487 w 1190693"/>
                <a:gd name="connsiteY41" fmla="*/ 999919 h 3157640"/>
                <a:gd name="connsiteX42" fmla="*/ 1190693 w 1190693"/>
                <a:gd name="connsiteY42" fmla="*/ 782832 h 3157640"/>
                <a:gd name="connsiteX43" fmla="*/ 1170958 w 1190693"/>
                <a:gd name="connsiteY43" fmla="*/ 657842 h 3157640"/>
                <a:gd name="connsiteX44" fmla="*/ 1105174 w 1190693"/>
                <a:gd name="connsiteY44" fmla="*/ 460489 h 3157640"/>
                <a:gd name="connsiteX45" fmla="*/ 1045968 w 1190693"/>
                <a:gd name="connsiteY45" fmla="*/ 243401 h 3157640"/>
                <a:gd name="connsiteX46" fmla="*/ 986762 w 1190693"/>
                <a:gd name="connsiteY46" fmla="*/ 118412 h 3157640"/>
                <a:gd name="connsiteX47" fmla="*/ 967027 w 1190693"/>
                <a:gd name="connsiteY47" fmla="*/ 0 h 3157640"/>
                <a:gd name="connsiteX48" fmla="*/ 447332 w 1190693"/>
                <a:gd name="connsiteY48" fmla="*/ 19735 h 3157640"/>
                <a:gd name="connsiteX0" fmla="*/ 447332 w 1190693"/>
                <a:gd name="connsiteY0" fmla="*/ 19735 h 3160943"/>
                <a:gd name="connsiteX1" fmla="*/ 546008 w 1190693"/>
                <a:gd name="connsiteY1" fmla="*/ 111833 h 3160943"/>
                <a:gd name="connsiteX2" fmla="*/ 539430 w 1190693"/>
                <a:gd name="connsiteY2" fmla="*/ 249980 h 3160943"/>
                <a:gd name="connsiteX3" fmla="*/ 546008 w 1190693"/>
                <a:gd name="connsiteY3" fmla="*/ 355235 h 3160943"/>
                <a:gd name="connsiteX4" fmla="*/ 519695 w 1190693"/>
                <a:gd name="connsiteY4" fmla="*/ 414440 h 3160943"/>
                <a:gd name="connsiteX5" fmla="*/ 486803 w 1190693"/>
                <a:gd name="connsiteY5" fmla="*/ 519695 h 3160943"/>
                <a:gd name="connsiteX6" fmla="*/ 486803 w 1190693"/>
                <a:gd name="connsiteY6" fmla="*/ 598636 h 3160943"/>
                <a:gd name="connsiteX7" fmla="*/ 486803 w 1190693"/>
                <a:gd name="connsiteY7" fmla="*/ 697312 h 3160943"/>
                <a:gd name="connsiteX8" fmla="*/ 473646 w 1190693"/>
                <a:gd name="connsiteY8" fmla="*/ 874930 h 3160943"/>
                <a:gd name="connsiteX9" fmla="*/ 460489 w 1190693"/>
                <a:gd name="connsiteY9" fmla="*/ 973606 h 3160943"/>
                <a:gd name="connsiteX10" fmla="*/ 460489 w 1190693"/>
                <a:gd name="connsiteY10" fmla="*/ 1085439 h 3160943"/>
                <a:gd name="connsiteX11" fmla="*/ 434175 w 1190693"/>
                <a:gd name="connsiteY11" fmla="*/ 1190694 h 3160943"/>
                <a:gd name="connsiteX12" fmla="*/ 394705 w 1190693"/>
                <a:gd name="connsiteY12" fmla="*/ 1388046 h 3160943"/>
                <a:gd name="connsiteX13" fmla="*/ 368391 w 1190693"/>
                <a:gd name="connsiteY13" fmla="*/ 1493301 h 3160943"/>
                <a:gd name="connsiteX14" fmla="*/ 315764 w 1190693"/>
                <a:gd name="connsiteY14" fmla="*/ 1585399 h 3160943"/>
                <a:gd name="connsiteX15" fmla="*/ 361813 w 1190693"/>
                <a:gd name="connsiteY15" fmla="*/ 1716967 h 3160943"/>
                <a:gd name="connsiteX16" fmla="*/ 322342 w 1190693"/>
                <a:gd name="connsiteY16" fmla="*/ 1822222 h 3160943"/>
                <a:gd name="connsiteX17" fmla="*/ 348656 w 1190693"/>
                <a:gd name="connsiteY17" fmla="*/ 2026153 h 3160943"/>
                <a:gd name="connsiteX18" fmla="*/ 368391 w 1190693"/>
                <a:gd name="connsiteY18" fmla="*/ 2157721 h 3160943"/>
                <a:gd name="connsiteX19" fmla="*/ 348656 w 1190693"/>
                <a:gd name="connsiteY19" fmla="*/ 2243240 h 3160943"/>
                <a:gd name="connsiteX20" fmla="*/ 368391 w 1190693"/>
                <a:gd name="connsiteY20" fmla="*/ 2361652 h 3160943"/>
                <a:gd name="connsiteX21" fmla="*/ 322342 w 1190693"/>
                <a:gd name="connsiteY21" fmla="*/ 2499799 h 3160943"/>
                <a:gd name="connsiteX22" fmla="*/ 223666 w 1190693"/>
                <a:gd name="connsiteY22" fmla="*/ 2690573 h 3160943"/>
                <a:gd name="connsiteX23" fmla="*/ 131568 w 1190693"/>
                <a:gd name="connsiteY23" fmla="*/ 2841876 h 3160943"/>
                <a:gd name="connsiteX24" fmla="*/ 39470 w 1190693"/>
                <a:gd name="connsiteY24" fmla="*/ 2960288 h 3160943"/>
                <a:gd name="connsiteX25" fmla="*/ 0 w 1190693"/>
                <a:gd name="connsiteY25" fmla="*/ 3072121 h 3160943"/>
                <a:gd name="connsiteX26" fmla="*/ 46912 w 1190693"/>
                <a:gd name="connsiteY26" fmla="*/ 3160943 h 3160943"/>
                <a:gd name="connsiteX27" fmla="*/ 960449 w 1190693"/>
                <a:gd name="connsiteY27" fmla="*/ 3157640 h 3160943"/>
                <a:gd name="connsiteX28" fmla="*/ 769674 w 1190693"/>
                <a:gd name="connsiteY28" fmla="*/ 3032650 h 3160943"/>
                <a:gd name="connsiteX29" fmla="*/ 763096 w 1190693"/>
                <a:gd name="connsiteY29" fmla="*/ 2894504 h 3160943"/>
                <a:gd name="connsiteX30" fmla="*/ 631528 w 1190693"/>
                <a:gd name="connsiteY30" fmla="*/ 2756357 h 3160943"/>
                <a:gd name="connsiteX31" fmla="*/ 697312 w 1190693"/>
                <a:gd name="connsiteY31" fmla="*/ 2493220 h 3160943"/>
                <a:gd name="connsiteX32" fmla="*/ 717047 w 1190693"/>
                <a:gd name="connsiteY32" fmla="*/ 2348495 h 3160943"/>
                <a:gd name="connsiteX33" fmla="*/ 776253 w 1190693"/>
                <a:gd name="connsiteY33" fmla="*/ 2223505 h 3160943"/>
                <a:gd name="connsiteX34" fmla="*/ 730204 w 1190693"/>
                <a:gd name="connsiteY34" fmla="*/ 2078780 h 3160943"/>
                <a:gd name="connsiteX35" fmla="*/ 657841 w 1190693"/>
                <a:gd name="connsiteY35" fmla="*/ 2006417 h 3160943"/>
                <a:gd name="connsiteX36" fmla="*/ 644685 w 1190693"/>
                <a:gd name="connsiteY36" fmla="*/ 1881427 h 3160943"/>
                <a:gd name="connsiteX37" fmla="*/ 644685 w 1190693"/>
                <a:gd name="connsiteY37" fmla="*/ 1670918 h 3160943"/>
                <a:gd name="connsiteX38" fmla="*/ 730204 w 1190693"/>
                <a:gd name="connsiteY38" fmla="*/ 1565663 h 3160943"/>
                <a:gd name="connsiteX39" fmla="*/ 861772 w 1190693"/>
                <a:gd name="connsiteY39" fmla="*/ 1388046 h 3160943"/>
                <a:gd name="connsiteX40" fmla="*/ 1006497 w 1190693"/>
                <a:gd name="connsiteY40" fmla="*/ 1203850 h 3160943"/>
                <a:gd name="connsiteX41" fmla="*/ 1131487 w 1190693"/>
                <a:gd name="connsiteY41" fmla="*/ 999919 h 3160943"/>
                <a:gd name="connsiteX42" fmla="*/ 1190693 w 1190693"/>
                <a:gd name="connsiteY42" fmla="*/ 782832 h 3160943"/>
                <a:gd name="connsiteX43" fmla="*/ 1170958 w 1190693"/>
                <a:gd name="connsiteY43" fmla="*/ 657842 h 3160943"/>
                <a:gd name="connsiteX44" fmla="*/ 1105174 w 1190693"/>
                <a:gd name="connsiteY44" fmla="*/ 460489 h 3160943"/>
                <a:gd name="connsiteX45" fmla="*/ 1045968 w 1190693"/>
                <a:gd name="connsiteY45" fmla="*/ 243401 h 3160943"/>
                <a:gd name="connsiteX46" fmla="*/ 986762 w 1190693"/>
                <a:gd name="connsiteY46" fmla="*/ 118412 h 3160943"/>
                <a:gd name="connsiteX47" fmla="*/ 967027 w 1190693"/>
                <a:gd name="connsiteY47" fmla="*/ 0 h 3160943"/>
                <a:gd name="connsiteX48" fmla="*/ 447332 w 1190693"/>
                <a:gd name="connsiteY48" fmla="*/ 19735 h 3160943"/>
                <a:gd name="connsiteX0" fmla="*/ 430187 w 1173548"/>
                <a:gd name="connsiteY0" fmla="*/ 19735 h 3160943"/>
                <a:gd name="connsiteX1" fmla="*/ 528863 w 1173548"/>
                <a:gd name="connsiteY1" fmla="*/ 11183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51246 w 1173548"/>
                <a:gd name="connsiteY13" fmla="*/ 1493301 h 3160943"/>
                <a:gd name="connsiteX14" fmla="*/ 298619 w 1173548"/>
                <a:gd name="connsiteY14" fmla="*/ 1585399 h 3160943"/>
                <a:gd name="connsiteX15" fmla="*/ 344668 w 1173548"/>
                <a:gd name="connsiteY15" fmla="*/ 171696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51246 w 1173548"/>
                <a:gd name="connsiteY18" fmla="*/ 215772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4187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14383 w 1173548"/>
                <a:gd name="connsiteY30" fmla="*/ 2756357 h 3160943"/>
                <a:gd name="connsiteX31" fmla="*/ 680167 w 1173548"/>
                <a:gd name="connsiteY31" fmla="*/ 2493220 h 3160943"/>
                <a:gd name="connsiteX32" fmla="*/ 699902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40696 w 1173548"/>
                <a:gd name="connsiteY35" fmla="*/ 2006417 h 3160943"/>
                <a:gd name="connsiteX36" fmla="*/ 627540 w 1173548"/>
                <a:gd name="connsiteY36" fmla="*/ 1881427 h 3160943"/>
                <a:gd name="connsiteX37" fmla="*/ 627540 w 1173548"/>
                <a:gd name="connsiteY37" fmla="*/ 1670918 h 3160943"/>
                <a:gd name="connsiteX38" fmla="*/ 713059 w 1173548"/>
                <a:gd name="connsiteY38" fmla="*/ 1565663 h 3160943"/>
                <a:gd name="connsiteX39" fmla="*/ 844627 w 1173548"/>
                <a:gd name="connsiteY39" fmla="*/ 1388046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088029 w 1173548"/>
                <a:gd name="connsiteY44" fmla="*/ 460489 h 3160943"/>
                <a:gd name="connsiteX45" fmla="*/ 1028823 w 1173548"/>
                <a:gd name="connsiteY45" fmla="*/ 24340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430187 w 1173548"/>
                <a:gd name="connsiteY48" fmla="*/ 19735 h 3160943"/>
                <a:gd name="connsiteX0" fmla="*/ 430187 w 1173548"/>
                <a:gd name="connsiteY0" fmla="*/ 19735 h 3160943"/>
                <a:gd name="connsiteX1" fmla="*/ 528863 w 1173548"/>
                <a:gd name="connsiteY1" fmla="*/ 11183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51246 w 1173548"/>
                <a:gd name="connsiteY13" fmla="*/ 1493301 h 3160943"/>
                <a:gd name="connsiteX14" fmla="*/ 298619 w 1173548"/>
                <a:gd name="connsiteY14" fmla="*/ 1585399 h 3160943"/>
                <a:gd name="connsiteX15" fmla="*/ 344668 w 1173548"/>
                <a:gd name="connsiteY15" fmla="*/ 171696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51246 w 1173548"/>
                <a:gd name="connsiteY18" fmla="*/ 215772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14383 w 1173548"/>
                <a:gd name="connsiteY30" fmla="*/ 2756357 h 3160943"/>
                <a:gd name="connsiteX31" fmla="*/ 680167 w 1173548"/>
                <a:gd name="connsiteY31" fmla="*/ 2493220 h 3160943"/>
                <a:gd name="connsiteX32" fmla="*/ 699902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40696 w 1173548"/>
                <a:gd name="connsiteY35" fmla="*/ 2006417 h 3160943"/>
                <a:gd name="connsiteX36" fmla="*/ 627540 w 1173548"/>
                <a:gd name="connsiteY36" fmla="*/ 1881427 h 3160943"/>
                <a:gd name="connsiteX37" fmla="*/ 627540 w 1173548"/>
                <a:gd name="connsiteY37" fmla="*/ 1670918 h 3160943"/>
                <a:gd name="connsiteX38" fmla="*/ 713059 w 1173548"/>
                <a:gd name="connsiteY38" fmla="*/ 1565663 h 3160943"/>
                <a:gd name="connsiteX39" fmla="*/ 844627 w 1173548"/>
                <a:gd name="connsiteY39" fmla="*/ 1388046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088029 w 1173548"/>
                <a:gd name="connsiteY44" fmla="*/ 460489 h 3160943"/>
                <a:gd name="connsiteX45" fmla="*/ 1028823 w 1173548"/>
                <a:gd name="connsiteY45" fmla="*/ 24340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430187 w 1173548"/>
                <a:gd name="connsiteY48" fmla="*/ 19735 h 3160943"/>
                <a:gd name="connsiteX0" fmla="*/ 430187 w 1173548"/>
                <a:gd name="connsiteY0" fmla="*/ 19735 h 3160943"/>
                <a:gd name="connsiteX1" fmla="*/ 528863 w 1173548"/>
                <a:gd name="connsiteY1" fmla="*/ 11183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51246 w 1173548"/>
                <a:gd name="connsiteY13" fmla="*/ 1493301 h 3160943"/>
                <a:gd name="connsiteX14" fmla="*/ 298619 w 1173548"/>
                <a:gd name="connsiteY14" fmla="*/ 1585399 h 3160943"/>
                <a:gd name="connsiteX15" fmla="*/ 344668 w 1173548"/>
                <a:gd name="connsiteY15" fmla="*/ 171696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26481 w 1173548"/>
                <a:gd name="connsiteY18" fmla="*/ 214629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14383 w 1173548"/>
                <a:gd name="connsiteY30" fmla="*/ 2756357 h 3160943"/>
                <a:gd name="connsiteX31" fmla="*/ 680167 w 1173548"/>
                <a:gd name="connsiteY31" fmla="*/ 2493220 h 3160943"/>
                <a:gd name="connsiteX32" fmla="*/ 699902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40696 w 1173548"/>
                <a:gd name="connsiteY35" fmla="*/ 2006417 h 3160943"/>
                <a:gd name="connsiteX36" fmla="*/ 627540 w 1173548"/>
                <a:gd name="connsiteY36" fmla="*/ 1881427 h 3160943"/>
                <a:gd name="connsiteX37" fmla="*/ 627540 w 1173548"/>
                <a:gd name="connsiteY37" fmla="*/ 1670918 h 3160943"/>
                <a:gd name="connsiteX38" fmla="*/ 713059 w 1173548"/>
                <a:gd name="connsiteY38" fmla="*/ 1565663 h 3160943"/>
                <a:gd name="connsiteX39" fmla="*/ 844627 w 1173548"/>
                <a:gd name="connsiteY39" fmla="*/ 1388046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088029 w 1173548"/>
                <a:gd name="connsiteY44" fmla="*/ 460489 h 3160943"/>
                <a:gd name="connsiteX45" fmla="*/ 1028823 w 1173548"/>
                <a:gd name="connsiteY45" fmla="*/ 24340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430187 w 1173548"/>
                <a:gd name="connsiteY48" fmla="*/ 19735 h 3160943"/>
                <a:gd name="connsiteX0" fmla="*/ 430187 w 1173548"/>
                <a:gd name="connsiteY0" fmla="*/ 19735 h 3160943"/>
                <a:gd name="connsiteX1" fmla="*/ 528863 w 1173548"/>
                <a:gd name="connsiteY1" fmla="*/ 11183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51246 w 1173548"/>
                <a:gd name="connsiteY13" fmla="*/ 1493301 h 3160943"/>
                <a:gd name="connsiteX14" fmla="*/ 298619 w 1173548"/>
                <a:gd name="connsiteY14" fmla="*/ 1585399 h 3160943"/>
                <a:gd name="connsiteX15" fmla="*/ 344668 w 1173548"/>
                <a:gd name="connsiteY15" fmla="*/ 171696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26481 w 1173548"/>
                <a:gd name="connsiteY18" fmla="*/ 214629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54388 w 1173548"/>
                <a:gd name="connsiteY30" fmla="*/ 2744927 h 3160943"/>
                <a:gd name="connsiteX31" fmla="*/ 680167 w 1173548"/>
                <a:gd name="connsiteY31" fmla="*/ 2493220 h 3160943"/>
                <a:gd name="connsiteX32" fmla="*/ 699902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40696 w 1173548"/>
                <a:gd name="connsiteY35" fmla="*/ 2006417 h 3160943"/>
                <a:gd name="connsiteX36" fmla="*/ 627540 w 1173548"/>
                <a:gd name="connsiteY36" fmla="*/ 1881427 h 3160943"/>
                <a:gd name="connsiteX37" fmla="*/ 627540 w 1173548"/>
                <a:gd name="connsiteY37" fmla="*/ 1670918 h 3160943"/>
                <a:gd name="connsiteX38" fmla="*/ 713059 w 1173548"/>
                <a:gd name="connsiteY38" fmla="*/ 1565663 h 3160943"/>
                <a:gd name="connsiteX39" fmla="*/ 844627 w 1173548"/>
                <a:gd name="connsiteY39" fmla="*/ 1388046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088029 w 1173548"/>
                <a:gd name="connsiteY44" fmla="*/ 460489 h 3160943"/>
                <a:gd name="connsiteX45" fmla="*/ 1028823 w 1173548"/>
                <a:gd name="connsiteY45" fmla="*/ 24340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430187 w 1173548"/>
                <a:gd name="connsiteY48" fmla="*/ 19735 h 3160943"/>
                <a:gd name="connsiteX0" fmla="*/ 430187 w 1173548"/>
                <a:gd name="connsiteY0" fmla="*/ 19735 h 3160943"/>
                <a:gd name="connsiteX1" fmla="*/ 528863 w 1173548"/>
                <a:gd name="connsiteY1" fmla="*/ 11183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51246 w 1173548"/>
                <a:gd name="connsiteY13" fmla="*/ 1493301 h 3160943"/>
                <a:gd name="connsiteX14" fmla="*/ 298619 w 1173548"/>
                <a:gd name="connsiteY14" fmla="*/ 1585399 h 3160943"/>
                <a:gd name="connsiteX15" fmla="*/ 344668 w 1173548"/>
                <a:gd name="connsiteY15" fmla="*/ 171696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26481 w 1173548"/>
                <a:gd name="connsiteY18" fmla="*/ 214629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54388 w 1173548"/>
                <a:gd name="connsiteY30" fmla="*/ 2744927 h 3160943"/>
                <a:gd name="connsiteX31" fmla="*/ 680167 w 1173548"/>
                <a:gd name="connsiteY31" fmla="*/ 2493220 h 3160943"/>
                <a:gd name="connsiteX32" fmla="*/ 709427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40696 w 1173548"/>
                <a:gd name="connsiteY35" fmla="*/ 2006417 h 3160943"/>
                <a:gd name="connsiteX36" fmla="*/ 627540 w 1173548"/>
                <a:gd name="connsiteY36" fmla="*/ 1881427 h 3160943"/>
                <a:gd name="connsiteX37" fmla="*/ 627540 w 1173548"/>
                <a:gd name="connsiteY37" fmla="*/ 1670918 h 3160943"/>
                <a:gd name="connsiteX38" fmla="*/ 713059 w 1173548"/>
                <a:gd name="connsiteY38" fmla="*/ 1565663 h 3160943"/>
                <a:gd name="connsiteX39" fmla="*/ 844627 w 1173548"/>
                <a:gd name="connsiteY39" fmla="*/ 1388046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088029 w 1173548"/>
                <a:gd name="connsiteY44" fmla="*/ 460489 h 3160943"/>
                <a:gd name="connsiteX45" fmla="*/ 1028823 w 1173548"/>
                <a:gd name="connsiteY45" fmla="*/ 24340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430187 w 1173548"/>
                <a:gd name="connsiteY48" fmla="*/ 19735 h 3160943"/>
                <a:gd name="connsiteX0" fmla="*/ 430187 w 1173548"/>
                <a:gd name="connsiteY0" fmla="*/ 19735 h 3160943"/>
                <a:gd name="connsiteX1" fmla="*/ 528863 w 1173548"/>
                <a:gd name="connsiteY1" fmla="*/ 11183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51246 w 1173548"/>
                <a:gd name="connsiteY13" fmla="*/ 1493301 h 3160943"/>
                <a:gd name="connsiteX14" fmla="*/ 298619 w 1173548"/>
                <a:gd name="connsiteY14" fmla="*/ 1585399 h 3160943"/>
                <a:gd name="connsiteX15" fmla="*/ 344668 w 1173548"/>
                <a:gd name="connsiteY15" fmla="*/ 171696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26481 w 1173548"/>
                <a:gd name="connsiteY18" fmla="*/ 214629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54388 w 1173548"/>
                <a:gd name="connsiteY30" fmla="*/ 2744927 h 3160943"/>
                <a:gd name="connsiteX31" fmla="*/ 680167 w 1173548"/>
                <a:gd name="connsiteY31" fmla="*/ 2493220 h 3160943"/>
                <a:gd name="connsiteX32" fmla="*/ 709427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61651 w 1173548"/>
                <a:gd name="connsiteY35" fmla="*/ 1981652 h 3160943"/>
                <a:gd name="connsiteX36" fmla="*/ 627540 w 1173548"/>
                <a:gd name="connsiteY36" fmla="*/ 1881427 h 3160943"/>
                <a:gd name="connsiteX37" fmla="*/ 627540 w 1173548"/>
                <a:gd name="connsiteY37" fmla="*/ 1670918 h 3160943"/>
                <a:gd name="connsiteX38" fmla="*/ 713059 w 1173548"/>
                <a:gd name="connsiteY38" fmla="*/ 1565663 h 3160943"/>
                <a:gd name="connsiteX39" fmla="*/ 844627 w 1173548"/>
                <a:gd name="connsiteY39" fmla="*/ 1388046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088029 w 1173548"/>
                <a:gd name="connsiteY44" fmla="*/ 460489 h 3160943"/>
                <a:gd name="connsiteX45" fmla="*/ 1028823 w 1173548"/>
                <a:gd name="connsiteY45" fmla="*/ 24340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430187 w 1173548"/>
                <a:gd name="connsiteY48" fmla="*/ 19735 h 3160943"/>
                <a:gd name="connsiteX0" fmla="*/ 430187 w 1173548"/>
                <a:gd name="connsiteY0" fmla="*/ 19735 h 3160943"/>
                <a:gd name="connsiteX1" fmla="*/ 528863 w 1173548"/>
                <a:gd name="connsiteY1" fmla="*/ 11183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51246 w 1173548"/>
                <a:gd name="connsiteY13" fmla="*/ 1493301 h 3160943"/>
                <a:gd name="connsiteX14" fmla="*/ 298619 w 1173548"/>
                <a:gd name="connsiteY14" fmla="*/ 1585399 h 3160943"/>
                <a:gd name="connsiteX15" fmla="*/ 344668 w 1173548"/>
                <a:gd name="connsiteY15" fmla="*/ 171696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26481 w 1173548"/>
                <a:gd name="connsiteY18" fmla="*/ 214629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54388 w 1173548"/>
                <a:gd name="connsiteY30" fmla="*/ 2744927 h 3160943"/>
                <a:gd name="connsiteX31" fmla="*/ 680167 w 1173548"/>
                <a:gd name="connsiteY31" fmla="*/ 2493220 h 3160943"/>
                <a:gd name="connsiteX32" fmla="*/ 709427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61651 w 1173548"/>
                <a:gd name="connsiteY35" fmla="*/ 1981652 h 3160943"/>
                <a:gd name="connsiteX36" fmla="*/ 646590 w 1173548"/>
                <a:gd name="connsiteY36" fmla="*/ 1864282 h 3160943"/>
                <a:gd name="connsiteX37" fmla="*/ 627540 w 1173548"/>
                <a:gd name="connsiteY37" fmla="*/ 1670918 h 3160943"/>
                <a:gd name="connsiteX38" fmla="*/ 713059 w 1173548"/>
                <a:gd name="connsiteY38" fmla="*/ 1565663 h 3160943"/>
                <a:gd name="connsiteX39" fmla="*/ 844627 w 1173548"/>
                <a:gd name="connsiteY39" fmla="*/ 1388046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088029 w 1173548"/>
                <a:gd name="connsiteY44" fmla="*/ 460489 h 3160943"/>
                <a:gd name="connsiteX45" fmla="*/ 1028823 w 1173548"/>
                <a:gd name="connsiteY45" fmla="*/ 24340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430187 w 1173548"/>
                <a:gd name="connsiteY48" fmla="*/ 19735 h 3160943"/>
                <a:gd name="connsiteX0" fmla="*/ 430187 w 1173548"/>
                <a:gd name="connsiteY0" fmla="*/ 19735 h 3160943"/>
                <a:gd name="connsiteX1" fmla="*/ 528863 w 1173548"/>
                <a:gd name="connsiteY1" fmla="*/ 11183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51246 w 1173548"/>
                <a:gd name="connsiteY13" fmla="*/ 1493301 h 3160943"/>
                <a:gd name="connsiteX14" fmla="*/ 298619 w 1173548"/>
                <a:gd name="connsiteY14" fmla="*/ 1585399 h 3160943"/>
                <a:gd name="connsiteX15" fmla="*/ 344668 w 1173548"/>
                <a:gd name="connsiteY15" fmla="*/ 171696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26481 w 1173548"/>
                <a:gd name="connsiteY18" fmla="*/ 214629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54388 w 1173548"/>
                <a:gd name="connsiteY30" fmla="*/ 2744927 h 3160943"/>
                <a:gd name="connsiteX31" fmla="*/ 680167 w 1173548"/>
                <a:gd name="connsiteY31" fmla="*/ 2493220 h 3160943"/>
                <a:gd name="connsiteX32" fmla="*/ 709427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61651 w 1173548"/>
                <a:gd name="connsiteY35" fmla="*/ 1981652 h 3160943"/>
                <a:gd name="connsiteX36" fmla="*/ 646590 w 1173548"/>
                <a:gd name="connsiteY36" fmla="*/ 1864282 h 3160943"/>
                <a:gd name="connsiteX37" fmla="*/ 648495 w 1173548"/>
                <a:gd name="connsiteY37" fmla="*/ 1707113 h 3160943"/>
                <a:gd name="connsiteX38" fmla="*/ 713059 w 1173548"/>
                <a:gd name="connsiteY38" fmla="*/ 1565663 h 3160943"/>
                <a:gd name="connsiteX39" fmla="*/ 844627 w 1173548"/>
                <a:gd name="connsiteY39" fmla="*/ 1388046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088029 w 1173548"/>
                <a:gd name="connsiteY44" fmla="*/ 460489 h 3160943"/>
                <a:gd name="connsiteX45" fmla="*/ 1028823 w 1173548"/>
                <a:gd name="connsiteY45" fmla="*/ 24340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430187 w 1173548"/>
                <a:gd name="connsiteY48" fmla="*/ 19735 h 3160943"/>
                <a:gd name="connsiteX0" fmla="*/ 430187 w 1173548"/>
                <a:gd name="connsiteY0" fmla="*/ 19735 h 3160943"/>
                <a:gd name="connsiteX1" fmla="*/ 528863 w 1173548"/>
                <a:gd name="connsiteY1" fmla="*/ 11183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51246 w 1173548"/>
                <a:gd name="connsiteY13" fmla="*/ 1493301 h 3160943"/>
                <a:gd name="connsiteX14" fmla="*/ 298619 w 1173548"/>
                <a:gd name="connsiteY14" fmla="*/ 1585399 h 3160943"/>
                <a:gd name="connsiteX15" fmla="*/ 331333 w 1173548"/>
                <a:gd name="connsiteY15" fmla="*/ 171315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26481 w 1173548"/>
                <a:gd name="connsiteY18" fmla="*/ 214629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54388 w 1173548"/>
                <a:gd name="connsiteY30" fmla="*/ 2744927 h 3160943"/>
                <a:gd name="connsiteX31" fmla="*/ 680167 w 1173548"/>
                <a:gd name="connsiteY31" fmla="*/ 2493220 h 3160943"/>
                <a:gd name="connsiteX32" fmla="*/ 709427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61651 w 1173548"/>
                <a:gd name="connsiteY35" fmla="*/ 1981652 h 3160943"/>
                <a:gd name="connsiteX36" fmla="*/ 646590 w 1173548"/>
                <a:gd name="connsiteY36" fmla="*/ 1864282 h 3160943"/>
                <a:gd name="connsiteX37" fmla="*/ 648495 w 1173548"/>
                <a:gd name="connsiteY37" fmla="*/ 1707113 h 3160943"/>
                <a:gd name="connsiteX38" fmla="*/ 713059 w 1173548"/>
                <a:gd name="connsiteY38" fmla="*/ 1565663 h 3160943"/>
                <a:gd name="connsiteX39" fmla="*/ 844627 w 1173548"/>
                <a:gd name="connsiteY39" fmla="*/ 1388046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088029 w 1173548"/>
                <a:gd name="connsiteY44" fmla="*/ 460489 h 3160943"/>
                <a:gd name="connsiteX45" fmla="*/ 1028823 w 1173548"/>
                <a:gd name="connsiteY45" fmla="*/ 24340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430187 w 1173548"/>
                <a:gd name="connsiteY48" fmla="*/ 19735 h 3160943"/>
                <a:gd name="connsiteX0" fmla="*/ 430187 w 1173548"/>
                <a:gd name="connsiteY0" fmla="*/ 19735 h 3160943"/>
                <a:gd name="connsiteX1" fmla="*/ 528863 w 1173548"/>
                <a:gd name="connsiteY1" fmla="*/ 11183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51246 w 1173548"/>
                <a:gd name="connsiteY13" fmla="*/ 1493301 h 3160943"/>
                <a:gd name="connsiteX14" fmla="*/ 317669 w 1173548"/>
                <a:gd name="connsiteY14" fmla="*/ 1572064 h 3160943"/>
                <a:gd name="connsiteX15" fmla="*/ 331333 w 1173548"/>
                <a:gd name="connsiteY15" fmla="*/ 171315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26481 w 1173548"/>
                <a:gd name="connsiteY18" fmla="*/ 214629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54388 w 1173548"/>
                <a:gd name="connsiteY30" fmla="*/ 2744927 h 3160943"/>
                <a:gd name="connsiteX31" fmla="*/ 680167 w 1173548"/>
                <a:gd name="connsiteY31" fmla="*/ 2493220 h 3160943"/>
                <a:gd name="connsiteX32" fmla="*/ 709427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61651 w 1173548"/>
                <a:gd name="connsiteY35" fmla="*/ 1981652 h 3160943"/>
                <a:gd name="connsiteX36" fmla="*/ 646590 w 1173548"/>
                <a:gd name="connsiteY36" fmla="*/ 1864282 h 3160943"/>
                <a:gd name="connsiteX37" fmla="*/ 648495 w 1173548"/>
                <a:gd name="connsiteY37" fmla="*/ 1707113 h 3160943"/>
                <a:gd name="connsiteX38" fmla="*/ 713059 w 1173548"/>
                <a:gd name="connsiteY38" fmla="*/ 1565663 h 3160943"/>
                <a:gd name="connsiteX39" fmla="*/ 844627 w 1173548"/>
                <a:gd name="connsiteY39" fmla="*/ 1388046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088029 w 1173548"/>
                <a:gd name="connsiteY44" fmla="*/ 460489 h 3160943"/>
                <a:gd name="connsiteX45" fmla="*/ 1028823 w 1173548"/>
                <a:gd name="connsiteY45" fmla="*/ 24340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430187 w 1173548"/>
                <a:gd name="connsiteY48" fmla="*/ 19735 h 3160943"/>
                <a:gd name="connsiteX0" fmla="*/ 430187 w 1173548"/>
                <a:gd name="connsiteY0" fmla="*/ 19735 h 3160943"/>
                <a:gd name="connsiteX1" fmla="*/ 528863 w 1173548"/>
                <a:gd name="connsiteY1" fmla="*/ 11183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47436 w 1173548"/>
                <a:gd name="connsiteY13" fmla="*/ 1468536 h 3160943"/>
                <a:gd name="connsiteX14" fmla="*/ 317669 w 1173548"/>
                <a:gd name="connsiteY14" fmla="*/ 1572064 h 3160943"/>
                <a:gd name="connsiteX15" fmla="*/ 331333 w 1173548"/>
                <a:gd name="connsiteY15" fmla="*/ 171315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26481 w 1173548"/>
                <a:gd name="connsiteY18" fmla="*/ 214629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54388 w 1173548"/>
                <a:gd name="connsiteY30" fmla="*/ 2744927 h 3160943"/>
                <a:gd name="connsiteX31" fmla="*/ 680167 w 1173548"/>
                <a:gd name="connsiteY31" fmla="*/ 2493220 h 3160943"/>
                <a:gd name="connsiteX32" fmla="*/ 709427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61651 w 1173548"/>
                <a:gd name="connsiteY35" fmla="*/ 1981652 h 3160943"/>
                <a:gd name="connsiteX36" fmla="*/ 646590 w 1173548"/>
                <a:gd name="connsiteY36" fmla="*/ 1864282 h 3160943"/>
                <a:gd name="connsiteX37" fmla="*/ 648495 w 1173548"/>
                <a:gd name="connsiteY37" fmla="*/ 1707113 h 3160943"/>
                <a:gd name="connsiteX38" fmla="*/ 713059 w 1173548"/>
                <a:gd name="connsiteY38" fmla="*/ 1565663 h 3160943"/>
                <a:gd name="connsiteX39" fmla="*/ 844627 w 1173548"/>
                <a:gd name="connsiteY39" fmla="*/ 1388046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088029 w 1173548"/>
                <a:gd name="connsiteY44" fmla="*/ 460489 h 3160943"/>
                <a:gd name="connsiteX45" fmla="*/ 1028823 w 1173548"/>
                <a:gd name="connsiteY45" fmla="*/ 24340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430187 w 1173548"/>
                <a:gd name="connsiteY48" fmla="*/ 19735 h 3160943"/>
                <a:gd name="connsiteX0" fmla="*/ 430187 w 1173548"/>
                <a:gd name="connsiteY0" fmla="*/ 19735 h 3160943"/>
                <a:gd name="connsiteX1" fmla="*/ 528863 w 1173548"/>
                <a:gd name="connsiteY1" fmla="*/ 11183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47436 w 1173548"/>
                <a:gd name="connsiteY13" fmla="*/ 1468536 h 3160943"/>
                <a:gd name="connsiteX14" fmla="*/ 317669 w 1173548"/>
                <a:gd name="connsiteY14" fmla="*/ 1572064 h 3160943"/>
                <a:gd name="connsiteX15" fmla="*/ 331333 w 1173548"/>
                <a:gd name="connsiteY15" fmla="*/ 171315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26481 w 1173548"/>
                <a:gd name="connsiteY18" fmla="*/ 214629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54388 w 1173548"/>
                <a:gd name="connsiteY30" fmla="*/ 2744927 h 3160943"/>
                <a:gd name="connsiteX31" fmla="*/ 680167 w 1173548"/>
                <a:gd name="connsiteY31" fmla="*/ 2493220 h 3160943"/>
                <a:gd name="connsiteX32" fmla="*/ 709427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61651 w 1173548"/>
                <a:gd name="connsiteY35" fmla="*/ 1981652 h 3160943"/>
                <a:gd name="connsiteX36" fmla="*/ 646590 w 1173548"/>
                <a:gd name="connsiteY36" fmla="*/ 1864282 h 3160943"/>
                <a:gd name="connsiteX37" fmla="*/ 648495 w 1173548"/>
                <a:gd name="connsiteY37" fmla="*/ 1707113 h 3160943"/>
                <a:gd name="connsiteX38" fmla="*/ 713059 w 1173548"/>
                <a:gd name="connsiteY38" fmla="*/ 1565663 h 3160943"/>
                <a:gd name="connsiteX39" fmla="*/ 861772 w 1173548"/>
                <a:gd name="connsiteY39" fmla="*/ 1389951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088029 w 1173548"/>
                <a:gd name="connsiteY44" fmla="*/ 460489 h 3160943"/>
                <a:gd name="connsiteX45" fmla="*/ 1028823 w 1173548"/>
                <a:gd name="connsiteY45" fmla="*/ 24340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430187 w 1173548"/>
                <a:gd name="connsiteY48" fmla="*/ 19735 h 3160943"/>
                <a:gd name="connsiteX0" fmla="*/ 430187 w 1173548"/>
                <a:gd name="connsiteY0" fmla="*/ 19735 h 3160943"/>
                <a:gd name="connsiteX1" fmla="*/ 528863 w 1173548"/>
                <a:gd name="connsiteY1" fmla="*/ 11183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47436 w 1173548"/>
                <a:gd name="connsiteY13" fmla="*/ 1468536 h 3160943"/>
                <a:gd name="connsiteX14" fmla="*/ 317669 w 1173548"/>
                <a:gd name="connsiteY14" fmla="*/ 1572064 h 3160943"/>
                <a:gd name="connsiteX15" fmla="*/ 331333 w 1173548"/>
                <a:gd name="connsiteY15" fmla="*/ 171315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26481 w 1173548"/>
                <a:gd name="connsiteY18" fmla="*/ 214629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54388 w 1173548"/>
                <a:gd name="connsiteY30" fmla="*/ 2744927 h 3160943"/>
                <a:gd name="connsiteX31" fmla="*/ 680167 w 1173548"/>
                <a:gd name="connsiteY31" fmla="*/ 2493220 h 3160943"/>
                <a:gd name="connsiteX32" fmla="*/ 709427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61651 w 1173548"/>
                <a:gd name="connsiteY35" fmla="*/ 1981652 h 3160943"/>
                <a:gd name="connsiteX36" fmla="*/ 646590 w 1173548"/>
                <a:gd name="connsiteY36" fmla="*/ 1864282 h 3160943"/>
                <a:gd name="connsiteX37" fmla="*/ 648495 w 1173548"/>
                <a:gd name="connsiteY37" fmla="*/ 1707113 h 3160943"/>
                <a:gd name="connsiteX38" fmla="*/ 713059 w 1173548"/>
                <a:gd name="connsiteY38" fmla="*/ 1565663 h 3160943"/>
                <a:gd name="connsiteX39" fmla="*/ 861772 w 1173548"/>
                <a:gd name="connsiteY39" fmla="*/ 1389951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125511 w 1173548"/>
                <a:gd name="connsiteY44" fmla="*/ 538512 h 3160943"/>
                <a:gd name="connsiteX45" fmla="*/ 1088029 w 1173548"/>
                <a:gd name="connsiteY45" fmla="*/ 460489 h 3160943"/>
                <a:gd name="connsiteX46" fmla="*/ 1028823 w 1173548"/>
                <a:gd name="connsiteY46" fmla="*/ 243401 h 3160943"/>
                <a:gd name="connsiteX47" fmla="*/ 969617 w 1173548"/>
                <a:gd name="connsiteY47" fmla="*/ 118412 h 3160943"/>
                <a:gd name="connsiteX48" fmla="*/ 949882 w 1173548"/>
                <a:gd name="connsiteY48" fmla="*/ 0 h 3160943"/>
                <a:gd name="connsiteX49" fmla="*/ 430187 w 1173548"/>
                <a:gd name="connsiteY49" fmla="*/ 19735 h 3160943"/>
                <a:gd name="connsiteX0" fmla="*/ 430187 w 1173548"/>
                <a:gd name="connsiteY0" fmla="*/ 19735 h 3160943"/>
                <a:gd name="connsiteX1" fmla="*/ 528863 w 1173548"/>
                <a:gd name="connsiteY1" fmla="*/ 11183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47436 w 1173548"/>
                <a:gd name="connsiteY13" fmla="*/ 1468536 h 3160943"/>
                <a:gd name="connsiteX14" fmla="*/ 317669 w 1173548"/>
                <a:gd name="connsiteY14" fmla="*/ 1572064 h 3160943"/>
                <a:gd name="connsiteX15" fmla="*/ 331333 w 1173548"/>
                <a:gd name="connsiteY15" fmla="*/ 171315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26481 w 1173548"/>
                <a:gd name="connsiteY18" fmla="*/ 214629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54388 w 1173548"/>
                <a:gd name="connsiteY30" fmla="*/ 2744927 h 3160943"/>
                <a:gd name="connsiteX31" fmla="*/ 680167 w 1173548"/>
                <a:gd name="connsiteY31" fmla="*/ 2493220 h 3160943"/>
                <a:gd name="connsiteX32" fmla="*/ 709427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61651 w 1173548"/>
                <a:gd name="connsiteY35" fmla="*/ 1981652 h 3160943"/>
                <a:gd name="connsiteX36" fmla="*/ 646590 w 1173548"/>
                <a:gd name="connsiteY36" fmla="*/ 1864282 h 3160943"/>
                <a:gd name="connsiteX37" fmla="*/ 648495 w 1173548"/>
                <a:gd name="connsiteY37" fmla="*/ 1707113 h 3160943"/>
                <a:gd name="connsiteX38" fmla="*/ 713059 w 1173548"/>
                <a:gd name="connsiteY38" fmla="*/ 1565663 h 3160943"/>
                <a:gd name="connsiteX39" fmla="*/ 861772 w 1173548"/>
                <a:gd name="connsiteY39" fmla="*/ 1389951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125511 w 1173548"/>
                <a:gd name="connsiteY44" fmla="*/ 538512 h 3160943"/>
                <a:gd name="connsiteX45" fmla="*/ 1088029 w 1173548"/>
                <a:gd name="connsiteY45" fmla="*/ 460489 h 3160943"/>
                <a:gd name="connsiteX46" fmla="*/ 1023108 w 1173548"/>
                <a:gd name="connsiteY46" fmla="*/ 254831 h 3160943"/>
                <a:gd name="connsiteX47" fmla="*/ 969617 w 1173548"/>
                <a:gd name="connsiteY47" fmla="*/ 118412 h 3160943"/>
                <a:gd name="connsiteX48" fmla="*/ 949882 w 1173548"/>
                <a:gd name="connsiteY48" fmla="*/ 0 h 3160943"/>
                <a:gd name="connsiteX49" fmla="*/ 430187 w 1173548"/>
                <a:gd name="connsiteY49" fmla="*/ 19735 h 3160943"/>
                <a:gd name="connsiteX0" fmla="*/ 411137 w 1173548"/>
                <a:gd name="connsiteY0" fmla="*/ 8305 h 3160943"/>
                <a:gd name="connsiteX1" fmla="*/ 528863 w 1173548"/>
                <a:gd name="connsiteY1" fmla="*/ 11183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47436 w 1173548"/>
                <a:gd name="connsiteY13" fmla="*/ 1468536 h 3160943"/>
                <a:gd name="connsiteX14" fmla="*/ 317669 w 1173548"/>
                <a:gd name="connsiteY14" fmla="*/ 1572064 h 3160943"/>
                <a:gd name="connsiteX15" fmla="*/ 331333 w 1173548"/>
                <a:gd name="connsiteY15" fmla="*/ 171315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26481 w 1173548"/>
                <a:gd name="connsiteY18" fmla="*/ 214629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54388 w 1173548"/>
                <a:gd name="connsiteY30" fmla="*/ 2744927 h 3160943"/>
                <a:gd name="connsiteX31" fmla="*/ 680167 w 1173548"/>
                <a:gd name="connsiteY31" fmla="*/ 2493220 h 3160943"/>
                <a:gd name="connsiteX32" fmla="*/ 709427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61651 w 1173548"/>
                <a:gd name="connsiteY35" fmla="*/ 1981652 h 3160943"/>
                <a:gd name="connsiteX36" fmla="*/ 646590 w 1173548"/>
                <a:gd name="connsiteY36" fmla="*/ 1864282 h 3160943"/>
                <a:gd name="connsiteX37" fmla="*/ 648495 w 1173548"/>
                <a:gd name="connsiteY37" fmla="*/ 1707113 h 3160943"/>
                <a:gd name="connsiteX38" fmla="*/ 713059 w 1173548"/>
                <a:gd name="connsiteY38" fmla="*/ 1565663 h 3160943"/>
                <a:gd name="connsiteX39" fmla="*/ 861772 w 1173548"/>
                <a:gd name="connsiteY39" fmla="*/ 1389951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125511 w 1173548"/>
                <a:gd name="connsiteY44" fmla="*/ 538512 h 3160943"/>
                <a:gd name="connsiteX45" fmla="*/ 1088029 w 1173548"/>
                <a:gd name="connsiteY45" fmla="*/ 460489 h 3160943"/>
                <a:gd name="connsiteX46" fmla="*/ 1023108 w 1173548"/>
                <a:gd name="connsiteY46" fmla="*/ 254831 h 3160943"/>
                <a:gd name="connsiteX47" fmla="*/ 969617 w 1173548"/>
                <a:gd name="connsiteY47" fmla="*/ 118412 h 3160943"/>
                <a:gd name="connsiteX48" fmla="*/ 949882 w 1173548"/>
                <a:gd name="connsiteY48" fmla="*/ 0 h 3160943"/>
                <a:gd name="connsiteX49" fmla="*/ 411137 w 1173548"/>
                <a:gd name="connsiteY49" fmla="*/ 8305 h 3160943"/>
                <a:gd name="connsiteX0" fmla="*/ 502577 w 1173548"/>
                <a:gd name="connsiteY0" fmla="*/ 6400 h 3160943"/>
                <a:gd name="connsiteX1" fmla="*/ 528863 w 1173548"/>
                <a:gd name="connsiteY1" fmla="*/ 11183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47436 w 1173548"/>
                <a:gd name="connsiteY13" fmla="*/ 1468536 h 3160943"/>
                <a:gd name="connsiteX14" fmla="*/ 317669 w 1173548"/>
                <a:gd name="connsiteY14" fmla="*/ 1572064 h 3160943"/>
                <a:gd name="connsiteX15" fmla="*/ 331333 w 1173548"/>
                <a:gd name="connsiteY15" fmla="*/ 171315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26481 w 1173548"/>
                <a:gd name="connsiteY18" fmla="*/ 214629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54388 w 1173548"/>
                <a:gd name="connsiteY30" fmla="*/ 2744927 h 3160943"/>
                <a:gd name="connsiteX31" fmla="*/ 680167 w 1173548"/>
                <a:gd name="connsiteY31" fmla="*/ 2493220 h 3160943"/>
                <a:gd name="connsiteX32" fmla="*/ 709427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61651 w 1173548"/>
                <a:gd name="connsiteY35" fmla="*/ 1981652 h 3160943"/>
                <a:gd name="connsiteX36" fmla="*/ 646590 w 1173548"/>
                <a:gd name="connsiteY36" fmla="*/ 1864282 h 3160943"/>
                <a:gd name="connsiteX37" fmla="*/ 648495 w 1173548"/>
                <a:gd name="connsiteY37" fmla="*/ 1707113 h 3160943"/>
                <a:gd name="connsiteX38" fmla="*/ 713059 w 1173548"/>
                <a:gd name="connsiteY38" fmla="*/ 1565663 h 3160943"/>
                <a:gd name="connsiteX39" fmla="*/ 861772 w 1173548"/>
                <a:gd name="connsiteY39" fmla="*/ 1389951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125511 w 1173548"/>
                <a:gd name="connsiteY44" fmla="*/ 538512 h 3160943"/>
                <a:gd name="connsiteX45" fmla="*/ 1088029 w 1173548"/>
                <a:gd name="connsiteY45" fmla="*/ 460489 h 3160943"/>
                <a:gd name="connsiteX46" fmla="*/ 1023108 w 1173548"/>
                <a:gd name="connsiteY46" fmla="*/ 254831 h 3160943"/>
                <a:gd name="connsiteX47" fmla="*/ 969617 w 1173548"/>
                <a:gd name="connsiteY47" fmla="*/ 118412 h 3160943"/>
                <a:gd name="connsiteX48" fmla="*/ 949882 w 1173548"/>
                <a:gd name="connsiteY48" fmla="*/ 0 h 3160943"/>
                <a:gd name="connsiteX49" fmla="*/ 502577 w 1173548"/>
                <a:gd name="connsiteY49" fmla="*/ 6400 h 3160943"/>
                <a:gd name="connsiteX0" fmla="*/ 502577 w 1173548"/>
                <a:gd name="connsiteY0" fmla="*/ 6400 h 3160943"/>
                <a:gd name="connsiteX1" fmla="*/ 536483 w 1173548"/>
                <a:gd name="connsiteY1" fmla="*/ 11945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47436 w 1173548"/>
                <a:gd name="connsiteY13" fmla="*/ 1468536 h 3160943"/>
                <a:gd name="connsiteX14" fmla="*/ 317669 w 1173548"/>
                <a:gd name="connsiteY14" fmla="*/ 1572064 h 3160943"/>
                <a:gd name="connsiteX15" fmla="*/ 331333 w 1173548"/>
                <a:gd name="connsiteY15" fmla="*/ 171315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26481 w 1173548"/>
                <a:gd name="connsiteY18" fmla="*/ 214629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54388 w 1173548"/>
                <a:gd name="connsiteY30" fmla="*/ 2744927 h 3160943"/>
                <a:gd name="connsiteX31" fmla="*/ 680167 w 1173548"/>
                <a:gd name="connsiteY31" fmla="*/ 2493220 h 3160943"/>
                <a:gd name="connsiteX32" fmla="*/ 709427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61651 w 1173548"/>
                <a:gd name="connsiteY35" fmla="*/ 1981652 h 3160943"/>
                <a:gd name="connsiteX36" fmla="*/ 646590 w 1173548"/>
                <a:gd name="connsiteY36" fmla="*/ 1864282 h 3160943"/>
                <a:gd name="connsiteX37" fmla="*/ 648495 w 1173548"/>
                <a:gd name="connsiteY37" fmla="*/ 1707113 h 3160943"/>
                <a:gd name="connsiteX38" fmla="*/ 713059 w 1173548"/>
                <a:gd name="connsiteY38" fmla="*/ 1565663 h 3160943"/>
                <a:gd name="connsiteX39" fmla="*/ 861772 w 1173548"/>
                <a:gd name="connsiteY39" fmla="*/ 1389951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125511 w 1173548"/>
                <a:gd name="connsiteY44" fmla="*/ 538512 h 3160943"/>
                <a:gd name="connsiteX45" fmla="*/ 1088029 w 1173548"/>
                <a:gd name="connsiteY45" fmla="*/ 460489 h 3160943"/>
                <a:gd name="connsiteX46" fmla="*/ 1023108 w 1173548"/>
                <a:gd name="connsiteY46" fmla="*/ 254831 h 3160943"/>
                <a:gd name="connsiteX47" fmla="*/ 969617 w 1173548"/>
                <a:gd name="connsiteY47" fmla="*/ 118412 h 3160943"/>
                <a:gd name="connsiteX48" fmla="*/ 949882 w 1173548"/>
                <a:gd name="connsiteY48" fmla="*/ 0 h 3160943"/>
                <a:gd name="connsiteX49" fmla="*/ 502577 w 1173548"/>
                <a:gd name="connsiteY49" fmla="*/ 6400 h 3160943"/>
                <a:gd name="connsiteX0" fmla="*/ 502577 w 1173548"/>
                <a:gd name="connsiteY0" fmla="*/ 6400 h 3160943"/>
                <a:gd name="connsiteX1" fmla="*/ 536483 w 1173548"/>
                <a:gd name="connsiteY1" fmla="*/ 119453 h 3160943"/>
                <a:gd name="connsiteX2" fmla="*/ 562290 w 1173548"/>
                <a:gd name="connsiteY2" fmla="*/ 29951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47436 w 1173548"/>
                <a:gd name="connsiteY13" fmla="*/ 1468536 h 3160943"/>
                <a:gd name="connsiteX14" fmla="*/ 317669 w 1173548"/>
                <a:gd name="connsiteY14" fmla="*/ 1572064 h 3160943"/>
                <a:gd name="connsiteX15" fmla="*/ 331333 w 1173548"/>
                <a:gd name="connsiteY15" fmla="*/ 171315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26481 w 1173548"/>
                <a:gd name="connsiteY18" fmla="*/ 214629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54388 w 1173548"/>
                <a:gd name="connsiteY30" fmla="*/ 2744927 h 3160943"/>
                <a:gd name="connsiteX31" fmla="*/ 680167 w 1173548"/>
                <a:gd name="connsiteY31" fmla="*/ 2493220 h 3160943"/>
                <a:gd name="connsiteX32" fmla="*/ 709427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61651 w 1173548"/>
                <a:gd name="connsiteY35" fmla="*/ 1981652 h 3160943"/>
                <a:gd name="connsiteX36" fmla="*/ 646590 w 1173548"/>
                <a:gd name="connsiteY36" fmla="*/ 1864282 h 3160943"/>
                <a:gd name="connsiteX37" fmla="*/ 648495 w 1173548"/>
                <a:gd name="connsiteY37" fmla="*/ 1707113 h 3160943"/>
                <a:gd name="connsiteX38" fmla="*/ 713059 w 1173548"/>
                <a:gd name="connsiteY38" fmla="*/ 1565663 h 3160943"/>
                <a:gd name="connsiteX39" fmla="*/ 861772 w 1173548"/>
                <a:gd name="connsiteY39" fmla="*/ 1389951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125511 w 1173548"/>
                <a:gd name="connsiteY44" fmla="*/ 538512 h 3160943"/>
                <a:gd name="connsiteX45" fmla="*/ 1088029 w 1173548"/>
                <a:gd name="connsiteY45" fmla="*/ 460489 h 3160943"/>
                <a:gd name="connsiteX46" fmla="*/ 1023108 w 1173548"/>
                <a:gd name="connsiteY46" fmla="*/ 254831 h 3160943"/>
                <a:gd name="connsiteX47" fmla="*/ 969617 w 1173548"/>
                <a:gd name="connsiteY47" fmla="*/ 118412 h 3160943"/>
                <a:gd name="connsiteX48" fmla="*/ 949882 w 1173548"/>
                <a:gd name="connsiteY48" fmla="*/ 0 h 3160943"/>
                <a:gd name="connsiteX49" fmla="*/ 502577 w 1173548"/>
                <a:gd name="connsiteY49" fmla="*/ 6400 h 3160943"/>
                <a:gd name="connsiteX0" fmla="*/ 502577 w 1173548"/>
                <a:gd name="connsiteY0" fmla="*/ 6400 h 3160943"/>
                <a:gd name="connsiteX1" fmla="*/ 536483 w 1173548"/>
                <a:gd name="connsiteY1" fmla="*/ 119453 h 3160943"/>
                <a:gd name="connsiteX2" fmla="*/ 562290 w 1173548"/>
                <a:gd name="connsiteY2" fmla="*/ 299510 h 3160943"/>
                <a:gd name="connsiteX3" fmla="*/ 578393 w 1173548"/>
                <a:gd name="connsiteY3" fmla="*/ 440960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47436 w 1173548"/>
                <a:gd name="connsiteY13" fmla="*/ 1468536 h 3160943"/>
                <a:gd name="connsiteX14" fmla="*/ 317669 w 1173548"/>
                <a:gd name="connsiteY14" fmla="*/ 1572064 h 3160943"/>
                <a:gd name="connsiteX15" fmla="*/ 331333 w 1173548"/>
                <a:gd name="connsiteY15" fmla="*/ 171315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26481 w 1173548"/>
                <a:gd name="connsiteY18" fmla="*/ 214629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54388 w 1173548"/>
                <a:gd name="connsiteY30" fmla="*/ 2744927 h 3160943"/>
                <a:gd name="connsiteX31" fmla="*/ 680167 w 1173548"/>
                <a:gd name="connsiteY31" fmla="*/ 2493220 h 3160943"/>
                <a:gd name="connsiteX32" fmla="*/ 709427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61651 w 1173548"/>
                <a:gd name="connsiteY35" fmla="*/ 1981652 h 3160943"/>
                <a:gd name="connsiteX36" fmla="*/ 646590 w 1173548"/>
                <a:gd name="connsiteY36" fmla="*/ 1864282 h 3160943"/>
                <a:gd name="connsiteX37" fmla="*/ 648495 w 1173548"/>
                <a:gd name="connsiteY37" fmla="*/ 1707113 h 3160943"/>
                <a:gd name="connsiteX38" fmla="*/ 713059 w 1173548"/>
                <a:gd name="connsiteY38" fmla="*/ 1565663 h 3160943"/>
                <a:gd name="connsiteX39" fmla="*/ 861772 w 1173548"/>
                <a:gd name="connsiteY39" fmla="*/ 1389951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125511 w 1173548"/>
                <a:gd name="connsiteY44" fmla="*/ 538512 h 3160943"/>
                <a:gd name="connsiteX45" fmla="*/ 1088029 w 1173548"/>
                <a:gd name="connsiteY45" fmla="*/ 460489 h 3160943"/>
                <a:gd name="connsiteX46" fmla="*/ 1023108 w 1173548"/>
                <a:gd name="connsiteY46" fmla="*/ 254831 h 3160943"/>
                <a:gd name="connsiteX47" fmla="*/ 969617 w 1173548"/>
                <a:gd name="connsiteY47" fmla="*/ 118412 h 3160943"/>
                <a:gd name="connsiteX48" fmla="*/ 949882 w 1173548"/>
                <a:gd name="connsiteY48" fmla="*/ 0 h 3160943"/>
                <a:gd name="connsiteX49" fmla="*/ 502577 w 1173548"/>
                <a:gd name="connsiteY49" fmla="*/ 6400 h 3160943"/>
                <a:gd name="connsiteX0" fmla="*/ 502577 w 1173548"/>
                <a:gd name="connsiteY0" fmla="*/ 6400 h 3160943"/>
                <a:gd name="connsiteX1" fmla="*/ 536483 w 1173548"/>
                <a:gd name="connsiteY1" fmla="*/ 119453 h 3160943"/>
                <a:gd name="connsiteX2" fmla="*/ 562290 w 1173548"/>
                <a:gd name="connsiteY2" fmla="*/ 299510 h 3160943"/>
                <a:gd name="connsiteX3" fmla="*/ 578393 w 1173548"/>
                <a:gd name="connsiteY3" fmla="*/ 440960 h 3160943"/>
                <a:gd name="connsiteX4" fmla="*/ 469658 w 1173548"/>
                <a:gd name="connsiteY4" fmla="*/ 519695 h 3160943"/>
                <a:gd name="connsiteX5" fmla="*/ 469658 w 1173548"/>
                <a:gd name="connsiteY5" fmla="*/ 598636 h 3160943"/>
                <a:gd name="connsiteX6" fmla="*/ 469658 w 1173548"/>
                <a:gd name="connsiteY6" fmla="*/ 697312 h 3160943"/>
                <a:gd name="connsiteX7" fmla="*/ 456501 w 1173548"/>
                <a:gd name="connsiteY7" fmla="*/ 874930 h 3160943"/>
                <a:gd name="connsiteX8" fmla="*/ 443344 w 1173548"/>
                <a:gd name="connsiteY8" fmla="*/ 973606 h 3160943"/>
                <a:gd name="connsiteX9" fmla="*/ 443344 w 1173548"/>
                <a:gd name="connsiteY9" fmla="*/ 1085439 h 3160943"/>
                <a:gd name="connsiteX10" fmla="*/ 417030 w 1173548"/>
                <a:gd name="connsiteY10" fmla="*/ 1190694 h 3160943"/>
                <a:gd name="connsiteX11" fmla="*/ 377560 w 1173548"/>
                <a:gd name="connsiteY11" fmla="*/ 1388046 h 3160943"/>
                <a:gd name="connsiteX12" fmla="*/ 347436 w 1173548"/>
                <a:gd name="connsiteY12" fmla="*/ 1468536 h 3160943"/>
                <a:gd name="connsiteX13" fmla="*/ 317669 w 1173548"/>
                <a:gd name="connsiteY13" fmla="*/ 1572064 h 3160943"/>
                <a:gd name="connsiteX14" fmla="*/ 331333 w 1173548"/>
                <a:gd name="connsiteY14" fmla="*/ 1713157 h 3160943"/>
                <a:gd name="connsiteX15" fmla="*/ 305197 w 1173548"/>
                <a:gd name="connsiteY15" fmla="*/ 1822222 h 3160943"/>
                <a:gd name="connsiteX16" fmla="*/ 331511 w 1173548"/>
                <a:gd name="connsiteY16" fmla="*/ 2026153 h 3160943"/>
                <a:gd name="connsiteX17" fmla="*/ 326481 w 1173548"/>
                <a:gd name="connsiteY17" fmla="*/ 2146291 h 3160943"/>
                <a:gd name="connsiteX18" fmla="*/ 331511 w 1173548"/>
                <a:gd name="connsiteY18" fmla="*/ 2243240 h 3160943"/>
                <a:gd name="connsiteX19" fmla="*/ 351246 w 1173548"/>
                <a:gd name="connsiteY19" fmla="*/ 2361652 h 3160943"/>
                <a:gd name="connsiteX20" fmla="*/ 305197 w 1173548"/>
                <a:gd name="connsiteY20" fmla="*/ 2499799 h 3160943"/>
                <a:gd name="connsiteX21" fmla="*/ 206521 w 1173548"/>
                <a:gd name="connsiteY21" fmla="*/ 2690573 h 3160943"/>
                <a:gd name="connsiteX22" fmla="*/ 114423 w 1173548"/>
                <a:gd name="connsiteY22" fmla="*/ 2819016 h 3160943"/>
                <a:gd name="connsiteX23" fmla="*/ 22325 w 1173548"/>
                <a:gd name="connsiteY23" fmla="*/ 2960288 h 3160943"/>
                <a:gd name="connsiteX24" fmla="*/ 0 w 1173548"/>
                <a:gd name="connsiteY24" fmla="*/ 3053071 h 3160943"/>
                <a:gd name="connsiteX25" fmla="*/ 29767 w 1173548"/>
                <a:gd name="connsiteY25" fmla="*/ 3160943 h 3160943"/>
                <a:gd name="connsiteX26" fmla="*/ 943304 w 1173548"/>
                <a:gd name="connsiteY26" fmla="*/ 3157640 h 3160943"/>
                <a:gd name="connsiteX27" fmla="*/ 752529 w 1173548"/>
                <a:gd name="connsiteY27" fmla="*/ 3032650 h 3160943"/>
                <a:gd name="connsiteX28" fmla="*/ 745951 w 1173548"/>
                <a:gd name="connsiteY28" fmla="*/ 2894504 h 3160943"/>
                <a:gd name="connsiteX29" fmla="*/ 654388 w 1173548"/>
                <a:gd name="connsiteY29" fmla="*/ 2744927 h 3160943"/>
                <a:gd name="connsiteX30" fmla="*/ 680167 w 1173548"/>
                <a:gd name="connsiteY30" fmla="*/ 2493220 h 3160943"/>
                <a:gd name="connsiteX31" fmla="*/ 709427 w 1173548"/>
                <a:gd name="connsiteY31" fmla="*/ 2348495 h 3160943"/>
                <a:gd name="connsiteX32" fmla="*/ 759108 w 1173548"/>
                <a:gd name="connsiteY32" fmla="*/ 2223505 h 3160943"/>
                <a:gd name="connsiteX33" fmla="*/ 713059 w 1173548"/>
                <a:gd name="connsiteY33" fmla="*/ 2078780 h 3160943"/>
                <a:gd name="connsiteX34" fmla="*/ 661651 w 1173548"/>
                <a:gd name="connsiteY34" fmla="*/ 1981652 h 3160943"/>
                <a:gd name="connsiteX35" fmla="*/ 646590 w 1173548"/>
                <a:gd name="connsiteY35" fmla="*/ 1864282 h 3160943"/>
                <a:gd name="connsiteX36" fmla="*/ 648495 w 1173548"/>
                <a:gd name="connsiteY36" fmla="*/ 1707113 h 3160943"/>
                <a:gd name="connsiteX37" fmla="*/ 713059 w 1173548"/>
                <a:gd name="connsiteY37" fmla="*/ 1565663 h 3160943"/>
                <a:gd name="connsiteX38" fmla="*/ 861772 w 1173548"/>
                <a:gd name="connsiteY38" fmla="*/ 1389951 h 3160943"/>
                <a:gd name="connsiteX39" fmla="*/ 989352 w 1173548"/>
                <a:gd name="connsiteY39" fmla="*/ 1203850 h 3160943"/>
                <a:gd name="connsiteX40" fmla="*/ 1114342 w 1173548"/>
                <a:gd name="connsiteY40" fmla="*/ 999919 h 3160943"/>
                <a:gd name="connsiteX41" fmla="*/ 1173548 w 1173548"/>
                <a:gd name="connsiteY41" fmla="*/ 782832 h 3160943"/>
                <a:gd name="connsiteX42" fmla="*/ 1153813 w 1173548"/>
                <a:gd name="connsiteY42" fmla="*/ 657842 h 3160943"/>
                <a:gd name="connsiteX43" fmla="*/ 1125511 w 1173548"/>
                <a:gd name="connsiteY43" fmla="*/ 538512 h 3160943"/>
                <a:gd name="connsiteX44" fmla="*/ 1088029 w 1173548"/>
                <a:gd name="connsiteY44" fmla="*/ 460489 h 3160943"/>
                <a:gd name="connsiteX45" fmla="*/ 1023108 w 1173548"/>
                <a:gd name="connsiteY45" fmla="*/ 25483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502577 w 1173548"/>
                <a:gd name="connsiteY48" fmla="*/ 6400 h 3160943"/>
                <a:gd name="connsiteX0" fmla="*/ 502577 w 1173548"/>
                <a:gd name="connsiteY0" fmla="*/ 6400 h 3160943"/>
                <a:gd name="connsiteX1" fmla="*/ 536483 w 1173548"/>
                <a:gd name="connsiteY1" fmla="*/ 119453 h 3160943"/>
                <a:gd name="connsiteX2" fmla="*/ 562290 w 1173548"/>
                <a:gd name="connsiteY2" fmla="*/ 299510 h 3160943"/>
                <a:gd name="connsiteX3" fmla="*/ 578393 w 1173548"/>
                <a:gd name="connsiteY3" fmla="*/ 440960 h 3160943"/>
                <a:gd name="connsiteX4" fmla="*/ 559193 w 1173548"/>
                <a:gd name="connsiteY4" fmla="*/ 590180 h 3160943"/>
                <a:gd name="connsiteX5" fmla="*/ 469658 w 1173548"/>
                <a:gd name="connsiteY5" fmla="*/ 598636 h 3160943"/>
                <a:gd name="connsiteX6" fmla="*/ 469658 w 1173548"/>
                <a:gd name="connsiteY6" fmla="*/ 697312 h 3160943"/>
                <a:gd name="connsiteX7" fmla="*/ 456501 w 1173548"/>
                <a:gd name="connsiteY7" fmla="*/ 874930 h 3160943"/>
                <a:gd name="connsiteX8" fmla="*/ 443344 w 1173548"/>
                <a:gd name="connsiteY8" fmla="*/ 973606 h 3160943"/>
                <a:gd name="connsiteX9" fmla="*/ 443344 w 1173548"/>
                <a:gd name="connsiteY9" fmla="*/ 1085439 h 3160943"/>
                <a:gd name="connsiteX10" fmla="*/ 417030 w 1173548"/>
                <a:gd name="connsiteY10" fmla="*/ 1190694 h 3160943"/>
                <a:gd name="connsiteX11" fmla="*/ 377560 w 1173548"/>
                <a:gd name="connsiteY11" fmla="*/ 1388046 h 3160943"/>
                <a:gd name="connsiteX12" fmla="*/ 347436 w 1173548"/>
                <a:gd name="connsiteY12" fmla="*/ 1468536 h 3160943"/>
                <a:gd name="connsiteX13" fmla="*/ 317669 w 1173548"/>
                <a:gd name="connsiteY13" fmla="*/ 1572064 h 3160943"/>
                <a:gd name="connsiteX14" fmla="*/ 331333 w 1173548"/>
                <a:gd name="connsiteY14" fmla="*/ 1713157 h 3160943"/>
                <a:gd name="connsiteX15" fmla="*/ 305197 w 1173548"/>
                <a:gd name="connsiteY15" fmla="*/ 1822222 h 3160943"/>
                <a:gd name="connsiteX16" fmla="*/ 331511 w 1173548"/>
                <a:gd name="connsiteY16" fmla="*/ 2026153 h 3160943"/>
                <a:gd name="connsiteX17" fmla="*/ 326481 w 1173548"/>
                <a:gd name="connsiteY17" fmla="*/ 2146291 h 3160943"/>
                <a:gd name="connsiteX18" fmla="*/ 331511 w 1173548"/>
                <a:gd name="connsiteY18" fmla="*/ 2243240 h 3160943"/>
                <a:gd name="connsiteX19" fmla="*/ 351246 w 1173548"/>
                <a:gd name="connsiteY19" fmla="*/ 2361652 h 3160943"/>
                <a:gd name="connsiteX20" fmla="*/ 305197 w 1173548"/>
                <a:gd name="connsiteY20" fmla="*/ 2499799 h 3160943"/>
                <a:gd name="connsiteX21" fmla="*/ 206521 w 1173548"/>
                <a:gd name="connsiteY21" fmla="*/ 2690573 h 3160943"/>
                <a:gd name="connsiteX22" fmla="*/ 114423 w 1173548"/>
                <a:gd name="connsiteY22" fmla="*/ 2819016 h 3160943"/>
                <a:gd name="connsiteX23" fmla="*/ 22325 w 1173548"/>
                <a:gd name="connsiteY23" fmla="*/ 2960288 h 3160943"/>
                <a:gd name="connsiteX24" fmla="*/ 0 w 1173548"/>
                <a:gd name="connsiteY24" fmla="*/ 3053071 h 3160943"/>
                <a:gd name="connsiteX25" fmla="*/ 29767 w 1173548"/>
                <a:gd name="connsiteY25" fmla="*/ 3160943 h 3160943"/>
                <a:gd name="connsiteX26" fmla="*/ 943304 w 1173548"/>
                <a:gd name="connsiteY26" fmla="*/ 3157640 h 3160943"/>
                <a:gd name="connsiteX27" fmla="*/ 752529 w 1173548"/>
                <a:gd name="connsiteY27" fmla="*/ 3032650 h 3160943"/>
                <a:gd name="connsiteX28" fmla="*/ 745951 w 1173548"/>
                <a:gd name="connsiteY28" fmla="*/ 2894504 h 3160943"/>
                <a:gd name="connsiteX29" fmla="*/ 654388 w 1173548"/>
                <a:gd name="connsiteY29" fmla="*/ 2744927 h 3160943"/>
                <a:gd name="connsiteX30" fmla="*/ 680167 w 1173548"/>
                <a:gd name="connsiteY30" fmla="*/ 2493220 h 3160943"/>
                <a:gd name="connsiteX31" fmla="*/ 709427 w 1173548"/>
                <a:gd name="connsiteY31" fmla="*/ 2348495 h 3160943"/>
                <a:gd name="connsiteX32" fmla="*/ 759108 w 1173548"/>
                <a:gd name="connsiteY32" fmla="*/ 2223505 h 3160943"/>
                <a:gd name="connsiteX33" fmla="*/ 713059 w 1173548"/>
                <a:gd name="connsiteY33" fmla="*/ 2078780 h 3160943"/>
                <a:gd name="connsiteX34" fmla="*/ 661651 w 1173548"/>
                <a:gd name="connsiteY34" fmla="*/ 1981652 h 3160943"/>
                <a:gd name="connsiteX35" fmla="*/ 646590 w 1173548"/>
                <a:gd name="connsiteY35" fmla="*/ 1864282 h 3160943"/>
                <a:gd name="connsiteX36" fmla="*/ 648495 w 1173548"/>
                <a:gd name="connsiteY36" fmla="*/ 1707113 h 3160943"/>
                <a:gd name="connsiteX37" fmla="*/ 713059 w 1173548"/>
                <a:gd name="connsiteY37" fmla="*/ 1565663 h 3160943"/>
                <a:gd name="connsiteX38" fmla="*/ 861772 w 1173548"/>
                <a:gd name="connsiteY38" fmla="*/ 1389951 h 3160943"/>
                <a:gd name="connsiteX39" fmla="*/ 989352 w 1173548"/>
                <a:gd name="connsiteY39" fmla="*/ 1203850 h 3160943"/>
                <a:gd name="connsiteX40" fmla="*/ 1114342 w 1173548"/>
                <a:gd name="connsiteY40" fmla="*/ 999919 h 3160943"/>
                <a:gd name="connsiteX41" fmla="*/ 1173548 w 1173548"/>
                <a:gd name="connsiteY41" fmla="*/ 782832 h 3160943"/>
                <a:gd name="connsiteX42" fmla="*/ 1153813 w 1173548"/>
                <a:gd name="connsiteY42" fmla="*/ 657842 h 3160943"/>
                <a:gd name="connsiteX43" fmla="*/ 1125511 w 1173548"/>
                <a:gd name="connsiteY43" fmla="*/ 538512 h 3160943"/>
                <a:gd name="connsiteX44" fmla="*/ 1088029 w 1173548"/>
                <a:gd name="connsiteY44" fmla="*/ 460489 h 3160943"/>
                <a:gd name="connsiteX45" fmla="*/ 1023108 w 1173548"/>
                <a:gd name="connsiteY45" fmla="*/ 25483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502577 w 1173548"/>
                <a:gd name="connsiteY48" fmla="*/ 6400 h 3160943"/>
                <a:gd name="connsiteX0" fmla="*/ 502577 w 1173548"/>
                <a:gd name="connsiteY0" fmla="*/ 6400 h 3160943"/>
                <a:gd name="connsiteX1" fmla="*/ 536483 w 1173548"/>
                <a:gd name="connsiteY1" fmla="*/ 119453 h 3160943"/>
                <a:gd name="connsiteX2" fmla="*/ 562290 w 1173548"/>
                <a:gd name="connsiteY2" fmla="*/ 299510 h 3160943"/>
                <a:gd name="connsiteX3" fmla="*/ 578393 w 1173548"/>
                <a:gd name="connsiteY3" fmla="*/ 440960 h 3160943"/>
                <a:gd name="connsiteX4" fmla="*/ 559193 w 1173548"/>
                <a:gd name="connsiteY4" fmla="*/ 590180 h 3160943"/>
                <a:gd name="connsiteX5" fmla="*/ 488708 w 1173548"/>
                <a:gd name="connsiteY5" fmla="*/ 773896 h 3160943"/>
                <a:gd name="connsiteX6" fmla="*/ 469658 w 1173548"/>
                <a:gd name="connsiteY6" fmla="*/ 697312 h 3160943"/>
                <a:gd name="connsiteX7" fmla="*/ 456501 w 1173548"/>
                <a:gd name="connsiteY7" fmla="*/ 874930 h 3160943"/>
                <a:gd name="connsiteX8" fmla="*/ 443344 w 1173548"/>
                <a:gd name="connsiteY8" fmla="*/ 973606 h 3160943"/>
                <a:gd name="connsiteX9" fmla="*/ 443344 w 1173548"/>
                <a:gd name="connsiteY9" fmla="*/ 1085439 h 3160943"/>
                <a:gd name="connsiteX10" fmla="*/ 417030 w 1173548"/>
                <a:gd name="connsiteY10" fmla="*/ 1190694 h 3160943"/>
                <a:gd name="connsiteX11" fmla="*/ 377560 w 1173548"/>
                <a:gd name="connsiteY11" fmla="*/ 1388046 h 3160943"/>
                <a:gd name="connsiteX12" fmla="*/ 347436 w 1173548"/>
                <a:gd name="connsiteY12" fmla="*/ 1468536 h 3160943"/>
                <a:gd name="connsiteX13" fmla="*/ 317669 w 1173548"/>
                <a:gd name="connsiteY13" fmla="*/ 1572064 h 3160943"/>
                <a:gd name="connsiteX14" fmla="*/ 331333 w 1173548"/>
                <a:gd name="connsiteY14" fmla="*/ 1713157 h 3160943"/>
                <a:gd name="connsiteX15" fmla="*/ 305197 w 1173548"/>
                <a:gd name="connsiteY15" fmla="*/ 1822222 h 3160943"/>
                <a:gd name="connsiteX16" fmla="*/ 331511 w 1173548"/>
                <a:gd name="connsiteY16" fmla="*/ 2026153 h 3160943"/>
                <a:gd name="connsiteX17" fmla="*/ 326481 w 1173548"/>
                <a:gd name="connsiteY17" fmla="*/ 2146291 h 3160943"/>
                <a:gd name="connsiteX18" fmla="*/ 331511 w 1173548"/>
                <a:gd name="connsiteY18" fmla="*/ 2243240 h 3160943"/>
                <a:gd name="connsiteX19" fmla="*/ 351246 w 1173548"/>
                <a:gd name="connsiteY19" fmla="*/ 2361652 h 3160943"/>
                <a:gd name="connsiteX20" fmla="*/ 305197 w 1173548"/>
                <a:gd name="connsiteY20" fmla="*/ 2499799 h 3160943"/>
                <a:gd name="connsiteX21" fmla="*/ 206521 w 1173548"/>
                <a:gd name="connsiteY21" fmla="*/ 2690573 h 3160943"/>
                <a:gd name="connsiteX22" fmla="*/ 114423 w 1173548"/>
                <a:gd name="connsiteY22" fmla="*/ 2819016 h 3160943"/>
                <a:gd name="connsiteX23" fmla="*/ 22325 w 1173548"/>
                <a:gd name="connsiteY23" fmla="*/ 2960288 h 3160943"/>
                <a:gd name="connsiteX24" fmla="*/ 0 w 1173548"/>
                <a:gd name="connsiteY24" fmla="*/ 3053071 h 3160943"/>
                <a:gd name="connsiteX25" fmla="*/ 29767 w 1173548"/>
                <a:gd name="connsiteY25" fmla="*/ 3160943 h 3160943"/>
                <a:gd name="connsiteX26" fmla="*/ 943304 w 1173548"/>
                <a:gd name="connsiteY26" fmla="*/ 3157640 h 3160943"/>
                <a:gd name="connsiteX27" fmla="*/ 752529 w 1173548"/>
                <a:gd name="connsiteY27" fmla="*/ 3032650 h 3160943"/>
                <a:gd name="connsiteX28" fmla="*/ 745951 w 1173548"/>
                <a:gd name="connsiteY28" fmla="*/ 2894504 h 3160943"/>
                <a:gd name="connsiteX29" fmla="*/ 654388 w 1173548"/>
                <a:gd name="connsiteY29" fmla="*/ 2744927 h 3160943"/>
                <a:gd name="connsiteX30" fmla="*/ 680167 w 1173548"/>
                <a:gd name="connsiteY30" fmla="*/ 2493220 h 3160943"/>
                <a:gd name="connsiteX31" fmla="*/ 709427 w 1173548"/>
                <a:gd name="connsiteY31" fmla="*/ 2348495 h 3160943"/>
                <a:gd name="connsiteX32" fmla="*/ 759108 w 1173548"/>
                <a:gd name="connsiteY32" fmla="*/ 2223505 h 3160943"/>
                <a:gd name="connsiteX33" fmla="*/ 713059 w 1173548"/>
                <a:gd name="connsiteY33" fmla="*/ 2078780 h 3160943"/>
                <a:gd name="connsiteX34" fmla="*/ 661651 w 1173548"/>
                <a:gd name="connsiteY34" fmla="*/ 1981652 h 3160943"/>
                <a:gd name="connsiteX35" fmla="*/ 646590 w 1173548"/>
                <a:gd name="connsiteY35" fmla="*/ 1864282 h 3160943"/>
                <a:gd name="connsiteX36" fmla="*/ 648495 w 1173548"/>
                <a:gd name="connsiteY36" fmla="*/ 1707113 h 3160943"/>
                <a:gd name="connsiteX37" fmla="*/ 713059 w 1173548"/>
                <a:gd name="connsiteY37" fmla="*/ 1565663 h 3160943"/>
                <a:gd name="connsiteX38" fmla="*/ 861772 w 1173548"/>
                <a:gd name="connsiteY38" fmla="*/ 1389951 h 3160943"/>
                <a:gd name="connsiteX39" fmla="*/ 989352 w 1173548"/>
                <a:gd name="connsiteY39" fmla="*/ 1203850 h 3160943"/>
                <a:gd name="connsiteX40" fmla="*/ 1114342 w 1173548"/>
                <a:gd name="connsiteY40" fmla="*/ 999919 h 3160943"/>
                <a:gd name="connsiteX41" fmla="*/ 1173548 w 1173548"/>
                <a:gd name="connsiteY41" fmla="*/ 782832 h 3160943"/>
                <a:gd name="connsiteX42" fmla="*/ 1153813 w 1173548"/>
                <a:gd name="connsiteY42" fmla="*/ 657842 h 3160943"/>
                <a:gd name="connsiteX43" fmla="*/ 1125511 w 1173548"/>
                <a:gd name="connsiteY43" fmla="*/ 538512 h 3160943"/>
                <a:gd name="connsiteX44" fmla="*/ 1088029 w 1173548"/>
                <a:gd name="connsiteY44" fmla="*/ 460489 h 3160943"/>
                <a:gd name="connsiteX45" fmla="*/ 1023108 w 1173548"/>
                <a:gd name="connsiteY45" fmla="*/ 25483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502577 w 1173548"/>
                <a:gd name="connsiteY48" fmla="*/ 6400 h 3160943"/>
                <a:gd name="connsiteX0" fmla="*/ 502577 w 1173548"/>
                <a:gd name="connsiteY0" fmla="*/ 6400 h 3160943"/>
                <a:gd name="connsiteX1" fmla="*/ 536483 w 1173548"/>
                <a:gd name="connsiteY1" fmla="*/ 119453 h 3160943"/>
                <a:gd name="connsiteX2" fmla="*/ 562290 w 1173548"/>
                <a:gd name="connsiteY2" fmla="*/ 299510 h 3160943"/>
                <a:gd name="connsiteX3" fmla="*/ 578393 w 1173548"/>
                <a:gd name="connsiteY3" fmla="*/ 440960 h 3160943"/>
                <a:gd name="connsiteX4" fmla="*/ 559193 w 1173548"/>
                <a:gd name="connsiteY4" fmla="*/ 590180 h 3160943"/>
                <a:gd name="connsiteX5" fmla="*/ 488708 w 1173548"/>
                <a:gd name="connsiteY5" fmla="*/ 773896 h 3160943"/>
                <a:gd name="connsiteX6" fmla="*/ 387743 w 1173548"/>
                <a:gd name="connsiteY6" fmla="*/ 965917 h 3160943"/>
                <a:gd name="connsiteX7" fmla="*/ 456501 w 1173548"/>
                <a:gd name="connsiteY7" fmla="*/ 874930 h 3160943"/>
                <a:gd name="connsiteX8" fmla="*/ 443344 w 1173548"/>
                <a:gd name="connsiteY8" fmla="*/ 973606 h 3160943"/>
                <a:gd name="connsiteX9" fmla="*/ 443344 w 1173548"/>
                <a:gd name="connsiteY9" fmla="*/ 1085439 h 3160943"/>
                <a:gd name="connsiteX10" fmla="*/ 417030 w 1173548"/>
                <a:gd name="connsiteY10" fmla="*/ 1190694 h 3160943"/>
                <a:gd name="connsiteX11" fmla="*/ 377560 w 1173548"/>
                <a:gd name="connsiteY11" fmla="*/ 1388046 h 3160943"/>
                <a:gd name="connsiteX12" fmla="*/ 347436 w 1173548"/>
                <a:gd name="connsiteY12" fmla="*/ 1468536 h 3160943"/>
                <a:gd name="connsiteX13" fmla="*/ 317669 w 1173548"/>
                <a:gd name="connsiteY13" fmla="*/ 1572064 h 3160943"/>
                <a:gd name="connsiteX14" fmla="*/ 331333 w 1173548"/>
                <a:gd name="connsiteY14" fmla="*/ 1713157 h 3160943"/>
                <a:gd name="connsiteX15" fmla="*/ 305197 w 1173548"/>
                <a:gd name="connsiteY15" fmla="*/ 1822222 h 3160943"/>
                <a:gd name="connsiteX16" fmla="*/ 331511 w 1173548"/>
                <a:gd name="connsiteY16" fmla="*/ 2026153 h 3160943"/>
                <a:gd name="connsiteX17" fmla="*/ 326481 w 1173548"/>
                <a:gd name="connsiteY17" fmla="*/ 2146291 h 3160943"/>
                <a:gd name="connsiteX18" fmla="*/ 331511 w 1173548"/>
                <a:gd name="connsiteY18" fmla="*/ 2243240 h 3160943"/>
                <a:gd name="connsiteX19" fmla="*/ 351246 w 1173548"/>
                <a:gd name="connsiteY19" fmla="*/ 2361652 h 3160943"/>
                <a:gd name="connsiteX20" fmla="*/ 305197 w 1173548"/>
                <a:gd name="connsiteY20" fmla="*/ 2499799 h 3160943"/>
                <a:gd name="connsiteX21" fmla="*/ 206521 w 1173548"/>
                <a:gd name="connsiteY21" fmla="*/ 2690573 h 3160943"/>
                <a:gd name="connsiteX22" fmla="*/ 114423 w 1173548"/>
                <a:gd name="connsiteY22" fmla="*/ 2819016 h 3160943"/>
                <a:gd name="connsiteX23" fmla="*/ 22325 w 1173548"/>
                <a:gd name="connsiteY23" fmla="*/ 2960288 h 3160943"/>
                <a:gd name="connsiteX24" fmla="*/ 0 w 1173548"/>
                <a:gd name="connsiteY24" fmla="*/ 3053071 h 3160943"/>
                <a:gd name="connsiteX25" fmla="*/ 29767 w 1173548"/>
                <a:gd name="connsiteY25" fmla="*/ 3160943 h 3160943"/>
                <a:gd name="connsiteX26" fmla="*/ 943304 w 1173548"/>
                <a:gd name="connsiteY26" fmla="*/ 3157640 h 3160943"/>
                <a:gd name="connsiteX27" fmla="*/ 752529 w 1173548"/>
                <a:gd name="connsiteY27" fmla="*/ 3032650 h 3160943"/>
                <a:gd name="connsiteX28" fmla="*/ 745951 w 1173548"/>
                <a:gd name="connsiteY28" fmla="*/ 2894504 h 3160943"/>
                <a:gd name="connsiteX29" fmla="*/ 654388 w 1173548"/>
                <a:gd name="connsiteY29" fmla="*/ 2744927 h 3160943"/>
                <a:gd name="connsiteX30" fmla="*/ 680167 w 1173548"/>
                <a:gd name="connsiteY30" fmla="*/ 2493220 h 3160943"/>
                <a:gd name="connsiteX31" fmla="*/ 709427 w 1173548"/>
                <a:gd name="connsiteY31" fmla="*/ 2348495 h 3160943"/>
                <a:gd name="connsiteX32" fmla="*/ 759108 w 1173548"/>
                <a:gd name="connsiteY32" fmla="*/ 2223505 h 3160943"/>
                <a:gd name="connsiteX33" fmla="*/ 713059 w 1173548"/>
                <a:gd name="connsiteY33" fmla="*/ 2078780 h 3160943"/>
                <a:gd name="connsiteX34" fmla="*/ 661651 w 1173548"/>
                <a:gd name="connsiteY34" fmla="*/ 1981652 h 3160943"/>
                <a:gd name="connsiteX35" fmla="*/ 646590 w 1173548"/>
                <a:gd name="connsiteY35" fmla="*/ 1864282 h 3160943"/>
                <a:gd name="connsiteX36" fmla="*/ 648495 w 1173548"/>
                <a:gd name="connsiteY36" fmla="*/ 1707113 h 3160943"/>
                <a:gd name="connsiteX37" fmla="*/ 713059 w 1173548"/>
                <a:gd name="connsiteY37" fmla="*/ 1565663 h 3160943"/>
                <a:gd name="connsiteX38" fmla="*/ 861772 w 1173548"/>
                <a:gd name="connsiteY38" fmla="*/ 1389951 h 3160943"/>
                <a:gd name="connsiteX39" fmla="*/ 989352 w 1173548"/>
                <a:gd name="connsiteY39" fmla="*/ 1203850 h 3160943"/>
                <a:gd name="connsiteX40" fmla="*/ 1114342 w 1173548"/>
                <a:gd name="connsiteY40" fmla="*/ 999919 h 3160943"/>
                <a:gd name="connsiteX41" fmla="*/ 1173548 w 1173548"/>
                <a:gd name="connsiteY41" fmla="*/ 782832 h 3160943"/>
                <a:gd name="connsiteX42" fmla="*/ 1153813 w 1173548"/>
                <a:gd name="connsiteY42" fmla="*/ 657842 h 3160943"/>
                <a:gd name="connsiteX43" fmla="*/ 1125511 w 1173548"/>
                <a:gd name="connsiteY43" fmla="*/ 538512 h 3160943"/>
                <a:gd name="connsiteX44" fmla="*/ 1088029 w 1173548"/>
                <a:gd name="connsiteY44" fmla="*/ 460489 h 3160943"/>
                <a:gd name="connsiteX45" fmla="*/ 1023108 w 1173548"/>
                <a:gd name="connsiteY45" fmla="*/ 25483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502577 w 1173548"/>
                <a:gd name="connsiteY48" fmla="*/ 6400 h 3160943"/>
                <a:gd name="connsiteX0" fmla="*/ 502577 w 1173548"/>
                <a:gd name="connsiteY0" fmla="*/ 6400 h 3160943"/>
                <a:gd name="connsiteX1" fmla="*/ 536483 w 1173548"/>
                <a:gd name="connsiteY1" fmla="*/ 119453 h 3160943"/>
                <a:gd name="connsiteX2" fmla="*/ 562290 w 1173548"/>
                <a:gd name="connsiteY2" fmla="*/ 299510 h 3160943"/>
                <a:gd name="connsiteX3" fmla="*/ 578393 w 1173548"/>
                <a:gd name="connsiteY3" fmla="*/ 440960 h 3160943"/>
                <a:gd name="connsiteX4" fmla="*/ 559193 w 1173548"/>
                <a:gd name="connsiteY4" fmla="*/ 590180 h 3160943"/>
                <a:gd name="connsiteX5" fmla="*/ 488708 w 1173548"/>
                <a:gd name="connsiteY5" fmla="*/ 773896 h 3160943"/>
                <a:gd name="connsiteX6" fmla="*/ 387743 w 1173548"/>
                <a:gd name="connsiteY6" fmla="*/ 965917 h 3160943"/>
                <a:gd name="connsiteX7" fmla="*/ 319341 w 1173548"/>
                <a:gd name="connsiteY7" fmla="*/ 1057810 h 3160943"/>
                <a:gd name="connsiteX8" fmla="*/ 443344 w 1173548"/>
                <a:gd name="connsiteY8" fmla="*/ 973606 h 3160943"/>
                <a:gd name="connsiteX9" fmla="*/ 443344 w 1173548"/>
                <a:gd name="connsiteY9" fmla="*/ 1085439 h 3160943"/>
                <a:gd name="connsiteX10" fmla="*/ 417030 w 1173548"/>
                <a:gd name="connsiteY10" fmla="*/ 1190694 h 3160943"/>
                <a:gd name="connsiteX11" fmla="*/ 377560 w 1173548"/>
                <a:gd name="connsiteY11" fmla="*/ 1388046 h 3160943"/>
                <a:gd name="connsiteX12" fmla="*/ 347436 w 1173548"/>
                <a:gd name="connsiteY12" fmla="*/ 1468536 h 3160943"/>
                <a:gd name="connsiteX13" fmla="*/ 317669 w 1173548"/>
                <a:gd name="connsiteY13" fmla="*/ 1572064 h 3160943"/>
                <a:gd name="connsiteX14" fmla="*/ 331333 w 1173548"/>
                <a:gd name="connsiteY14" fmla="*/ 1713157 h 3160943"/>
                <a:gd name="connsiteX15" fmla="*/ 305197 w 1173548"/>
                <a:gd name="connsiteY15" fmla="*/ 1822222 h 3160943"/>
                <a:gd name="connsiteX16" fmla="*/ 331511 w 1173548"/>
                <a:gd name="connsiteY16" fmla="*/ 2026153 h 3160943"/>
                <a:gd name="connsiteX17" fmla="*/ 326481 w 1173548"/>
                <a:gd name="connsiteY17" fmla="*/ 2146291 h 3160943"/>
                <a:gd name="connsiteX18" fmla="*/ 331511 w 1173548"/>
                <a:gd name="connsiteY18" fmla="*/ 2243240 h 3160943"/>
                <a:gd name="connsiteX19" fmla="*/ 351246 w 1173548"/>
                <a:gd name="connsiteY19" fmla="*/ 2361652 h 3160943"/>
                <a:gd name="connsiteX20" fmla="*/ 305197 w 1173548"/>
                <a:gd name="connsiteY20" fmla="*/ 2499799 h 3160943"/>
                <a:gd name="connsiteX21" fmla="*/ 206521 w 1173548"/>
                <a:gd name="connsiteY21" fmla="*/ 2690573 h 3160943"/>
                <a:gd name="connsiteX22" fmla="*/ 114423 w 1173548"/>
                <a:gd name="connsiteY22" fmla="*/ 2819016 h 3160943"/>
                <a:gd name="connsiteX23" fmla="*/ 22325 w 1173548"/>
                <a:gd name="connsiteY23" fmla="*/ 2960288 h 3160943"/>
                <a:gd name="connsiteX24" fmla="*/ 0 w 1173548"/>
                <a:gd name="connsiteY24" fmla="*/ 3053071 h 3160943"/>
                <a:gd name="connsiteX25" fmla="*/ 29767 w 1173548"/>
                <a:gd name="connsiteY25" fmla="*/ 3160943 h 3160943"/>
                <a:gd name="connsiteX26" fmla="*/ 943304 w 1173548"/>
                <a:gd name="connsiteY26" fmla="*/ 3157640 h 3160943"/>
                <a:gd name="connsiteX27" fmla="*/ 752529 w 1173548"/>
                <a:gd name="connsiteY27" fmla="*/ 3032650 h 3160943"/>
                <a:gd name="connsiteX28" fmla="*/ 745951 w 1173548"/>
                <a:gd name="connsiteY28" fmla="*/ 2894504 h 3160943"/>
                <a:gd name="connsiteX29" fmla="*/ 654388 w 1173548"/>
                <a:gd name="connsiteY29" fmla="*/ 2744927 h 3160943"/>
                <a:gd name="connsiteX30" fmla="*/ 680167 w 1173548"/>
                <a:gd name="connsiteY30" fmla="*/ 2493220 h 3160943"/>
                <a:gd name="connsiteX31" fmla="*/ 709427 w 1173548"/>
                <a:gd name="connsiteY31" fmla="*/ 2348495 h 3160943"/>
                <a:gd name="connsiteX32" fmla="*/ 759108 w 1173548"/>
                <a:gd name="connsiteY32" fmla="*/ 2223505 h 3160943"/>
                <a:gd name="connsiteX33" fmla="*/ 713059 w 1173548"/>
                <a:gd name="connsiteY33" fmla="*/ 2078780 h 3160943"/>
                <a:gd name="connsiteX34" fmla="*/ 661651 w 1173548"/>
                <a:gd name="connsiteY34" fmla="*/ 1981652 h 3160943"/>
                <a:gd name="connsiteX35" fmla="*/ 646590 w 1173548"/>
                <a:gd name="connsiteY35" fmla="*/ 1864282 h 3160943"/>
                <a:gd name="connsiteX36" fmla="*/ 648495 w 1173548"/>
                <a:gd name="connsiteY36" fmla="*/ 1707113 h 3160943"/>
                <a:gd name="connsiteX37" fmla="*/ 713059 w 1173548"/>
                <a:gd name="connsiteY37" fmla="*/ 1565663 h 3160943"/>
                <a:gd name="connsiteX38" fmla="*/ 861772 w 1173548"/>
                <a:gd name="connsiteY38" fmla="*/ 1389951 h 3160943"/>
                <a:gd name="connsiteX39" fmla="*/ 989352 w 1173548"/>
                <a:gd name="connsiteY39" fmla="*/ 1203850 h 3160943"/>
                <a:gd name="connsiteX40" fmla="*/ 1114342 w 1173548"/>
                <a:gd name="connsiteY40" fmla="*/ 999919 h 3160943"/>
                <a:gd name="connsiteX41" fmla="*/ 1173548 w 1173548"/>
                <a:gd name="connsiteY41" fmla="*/ 782832 h 3160943"/>
                <a:gd name="connsiteX42" fmla="*/ 1153813 w 1173548"/>
                <a:gd name="connsiteY42" fmla="*/ 657842 h 3160943"/>
                <a:gd name="connsiteX43" fmla="*/ 1125511 w 1173548"/>
                <a:gd name="connsiteY43" fmla="*/ 538512 h 3160943"/>
                <a:gd name="connsiteX44" fmla="*/ 1088029 w 1173548"/>
                <a:gd name="connsiteY44" fmla="*/ 460489 h 3160943"/>
                <a:gd name="connsiteX45" fmla="*/ 1023108 w 1173548"/>
                <a:gd name="connsiteY45" fmla="*/ 25483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502577 w 1173548"/>
                <a:gd name="connsiteY48" fmla="*/ 6400 h 3160943"/>
                <a:gd name="connsiteX0" fmla="*/ 502577 w 1173548"/>
                <a:gd name="connsiteY0" fmla="*/ 6400 h 3160943"/>
                <a:gd name="connsiteX1" fmla="*/ 536483 w 1173548"/>
                <a:gd name="connsiteY1" fmla="*/ 119453 h 3160943"/>
                <a:gd name="connsiteX2" fmla="*/ 562290 w 1173548"/>
                <a:gd name="connsiteY2" fmla="*/ 299510 h 3160943"/>
                <a:gd name="connsiteX3" fmla="*/ 578393 w 1173548"/>
                <a:gd name="connsiteY3" fmla="*/ 440960 h 3160943"/>
                <a:gd name="connsiteX4" fmla="*/ 559193 w 1173548"/>
                <a:gd name="connsiteY4" fmla="*/ 590180 h 3160943"/>
                <a:gd name="connsiteX5" fmla="*/ 488708 w 1173548"/>
                <a:gd name="connsiteY5" fmla="*/ 773896 h 3160943"/>
                <a:gd name="connsiteX6" fmla="*/ 387743 w 1173548"/>
                <a:gd name="connsiteY6" fmla="*/ 965917 h 3160943"/>
                <a:gd name="connsiteX7" fmla="*/ 319341 w 1173548"/>
                <a:gd name="connsiteY7" fmla="*/ 1057810 h 3160943"/>
                <a:gd name="connsiteX8" fmla="*/ 306184 w 1173548"/>
                <a:gd name="connsiteY8" fmla="*/ 1211731 h 3160943"/>
                <a:gd name="connsiteX9" fmla="*/ 443344 w 1173548"/>
                <a:gd name="connsiteY9" fmla="*/ 1085439 h 3160943"/>
                <a:gd name="connsiteX10" fmla="*/ 417030 w 1173548"/>
                <a:gd name="connsiteY10" fmla="*/ 1190694 h 3160943"/>
                <a:gd name="connsiteX11" fmla="*/ 377560 w 1173548"/>
                <a:gd name="connsiteY11" fmla="*/ 1388046 h 3160943"/>
                <a:gd name="connsiteX12" fmla="*/ 347436 w 1173548"/>
                <a:gd name="connsiteY12" fmla="*/ 1468536 h 3160943"/>
                <a:gd name="connsiteX13" fmla="*/ 317669 w 1173548"/>
                <a:gd name="connsiteY13" fmla="*/ 1572064 h 3160943"/>
                <a:gd name="connsiteX14" fmla="*/ 331333 w 1173548"/>
                <a:gd name="connsiteY14" fmla="*/ 1713157 h 3160943"/>
                <a:gd name="connsiteX15" fmla="*/ 305197 w 1173548"/>
                <a:gd name="connsiteY15" fmla="*/ 1822222 h 3160943"/>
                <a:gd name="connsiteX16" fmla="*/ 331511 w 1173548"/>
                <a:gd name="connsiteY16" fmla="*/ 2026153 h 3160943"/>
                <a:gd name="connsiteX17" fmla="*/ 326481 w 1173548"/>
                <a:gd name="connsiteY17" fmla="*/ 2146291 h 3160943"/>
                <a:gd name="connsiteX18" fmla="*/ 331511 w 1173548"/>
                <a:gd name="connsiteY18" fmla="*/ 2243240 h 3160943"/>
                <a:gd name="connsiteX19" fmla="*/ 351246 w 1173548"/>
                <a:gd name="connsiteY19" fmla="*/ 2361652 h 3160943"/>
                <a:gd name="connsiteX20" fmla="*/ 305197 w 1173548"/>
                <a:gd name="connsiteY20" fmla="*/ 2499799 h 3160943"/>
                <a:gd name="connsiteX21" fmla="*/ 206521 w 1173548"/>
                <a:gd name="connsiteY21" fmla="*/ 2690573 h 3160943"/>
                <a:gd name="connsiteX22" fmla="*/ 114423 w 1173548"/>
                <a:gd name="connsiteY22" fmla="*/ 2819016 h 3160943"/>
                <a:gd name="connsiteX23" fmla="*/ 22325 w 1173548"/>
                <a:gd name="connsiteY23" fmla="*/ 2960288 h 3160943"/>
                <a:gd name="connsiteX24" fmla="*/ 0 w 1173548"/>
                <a:gd name="connsiteY24" fmla="*/ 3053071 h 3160943"/>
                <a:gd name="connsiteX25" fmla="*/ 29767 w 1173548"/>
                <a:gd name="connsiteY25" fmla="*/ 3160943 h 3160943"/>
                <a:gd name="connsiteX26" fmla="*/ 943304 w 1173548"/>
                <a:gd name="connsiteY26" fmla="*/ 3157640 h 3160943"/>
                <a:gd name="connsiteX27" fmla="*/ 752529 w 1173548"/>
                <a:gd name="connsiteY27" fmla="*/ 3032650 h 3160943"/>
                <a:gd name="connsiteX28" fmla="*/ 745951 w 1173548"/>
                <a:gd name="connsiteY28" fmla="*/ 2894504 h 3160943"/>
                <a:gd name="connsiteX29" fmla="*/ 654388 w 1173548"/>
                <a:gd name="connsiteY29" fmla="*/ 2744927 h 3160943"/>
                <a:gd name="connsiteX30" fmla="*/ 680167 w 1173548"/>
                <a:gd name="connsiteY30" fmla="*/ 2493220 h 3160943"/>
                <a:gd name="connsiteX31" fmla="*/ 709427 w 1173548"/>
                <a:gd name="connsiteY31" fmla="*/ 2348495 h 3160943"/>
                <a:gd name="connsiteX32" fmla="*/ 759108 w 1173548"/>
                <a:gd name="connsiteY32" fmla="*/ 2223505 h 3160943"/>
                <a:gd name="connsiteX33" fmla="*/ 713059 w 1173548"/>
                <a:gd name="connsiteY33" fmla="*/ 2078780 h 3160943"/>
                <a:gd name="connsiteX34" fmla="*/ 661651 w 1173548"/>
                <a:gd name="connsiteY34" fmla="*/ 1981652 h 3160943"/>
                <a:gd name="connsiteX35" fmla="*/ 646590 w 1173548"/>
                <a:gd name="connsiteY35" fmla="*/ 1864282 h 3160943"/>
                <a:gd name="connsiteX36" fmla="*/ 648495 w 1173548"/>
                <a:gd name="connsiteY36" fmla="*/ 1707113 h 3160943"/>
                <a:gd name="connsiteX37" fmla="*/ 713059 w 1173548"/>
                <a:gd name="connsiteY37" fmla="*/ 1565663 h 3160943"/>
                <a:gd name="connsiteX38" fmla="*/ 861772 w 1173548"/>
                <a:gd name="connsiteY38" fmla="*/ 1389951 h 3160943"/>
                <a:gd name="connsiteX39" fmla="*/ 989352 w 1173548"/>
                <a:gd name="connsiteY39" fmla="*/ 1203850 h 3160943"/>
                <a:gd name="connsiteX40" fmla="*/ 1114342 w 1173548"/>
                <a:gd name="connsiteY40" fmla="*/ 999919 h 3160943"/>
                <a:gd name="connsiteX41" fmla="*/ 1173548 w 1173548"/>
                <a:gd name="connsiteY41" fmla="*/ 782832 h 3160943"/>
                <a:gd name="connsiteX42" fmla="*/ 1153813 w 1173548"/>
                <a:gd name="connsiteY42" fmla="*/ 657842 h 3160943"/>
                <a:gd name="connsiteX43" fmla="*/ 1125511 w 1173548"/>
                <a:gd name="connsiteY43" fmla="*/ 538512 h 3160943"/>
                <a:gd name="connsiteX44" fmla="*/ 1088029 w 1173548"/>
                <a:gd name="connsiteY44" fmla="*/ 460489 h 3160943"/>
                <a:gd name="connsiteX45" fmla="*/ 1023108 w 1173548"/>
                <a:gd name="connsiteY45" fmla="*/ 25483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502577 w 1173548"/>
                <a:gd name="connsiteY48" fmla="*/ 6400 h 3160943"/>
                <a:gd name="connsiteX0" fmla="*/ 502577 w 1173548"/>
                <a:gd name="connsiteY0" fmla="*/ 6400 h 3160943"/>
                <a:gd name="connsiteX1" fmla="*/ 536483 w 1173548"/>
                <a:gd name="connsiteY1" fmla="*/ 119453 h 3160943"/>
                <a:gd name="connsiteX2" fmla="*/ 562290 w 1173548"/>
                <a:gd name="connsiteY2" fmla="*/ 299510 h 3160943"/>
                <a:gd name="connsiteX3" fmla="*/ 578393 w 1173548"/>
                <a:gd name="connsiteY3" fmla="*/ 440960 h 3160943"/>
                <a:gd name="connsiteX4" fmla="*/ 559193 w 1173548"/>
                <a:gd name="connsiteY4" fmla="*/ 590180 h 3160943"/>
                <a:gd name="connsiteX5" fmla="*/ 488708 w 1173548"/>
                <a:gd name="connsiteY5" fmla="*/ 773896 h 3160943"/>
                <a:gd name="connsiteX6" fmla="*/ 387743 w 1173548"/>
                <a:gd name="connsiteY6" fmla="*/ 965917 h 3160943"/>
                <a:gd name="connsiteX7" fmla="*/ 319341 w 1173548"/>
                <a:gd name="connsiteY7" fmla="*/ 1057810 h 3160943"/>
                <a:gd name="connsiteX8" fmla="*/ 306184 w 1173548"/>
                <a:gd name="connsiteY8" fmla="*/ 1211731 h 3160943"/>
                <a:gd name="connsiteX9" fmla="*/ 313804 w 1173548"/>
                <a:gd name="connsiteY9" fmla="*/ 1327374 h 3160943"/>
                <a:gd name="connsiteX10" fmla="*/ 417030 w 1173548"/>
                <a:gd name="connsiteY10" fmla="*/ 1190694 h 3160943"/>
                <a:gd name="connsiteX11" fmla="*/ 377560 w 1173548"/>
                <a:gd name="connsiteY11" fmla="*/ 1388046 h 3160943"/>
                <a:gd name="connsiteX12" fmla="*/ 347436 w 1173548"/>
                <a:gd name="connsiteY12" fmla="*/ 1468536 h 3160943"/>
                <a:gd name="connsiteX13" fmla="*/ 317669 w 1173548"/>
                <a:gd name="connsiteY13" fmla="*/ 1572064 h 3160943"/>
                <a:gd name="connsiteX14" fmla="*/ 331333 w 1173548"/>
                <a:gd name="connsiteY14" fmla="*/ 1713157 h 3160943"/>
                <a:gd name="connsiteX15" fmla="*/ 305197 w 1173548"/>
                <a:gd name="connsiteY15" fmla="*/ 1822222 h 3160943"/>
                <a:gd name="connsiteX16" fmla="*/ 331511 w 1173548"/>
                <a:gd name="connsiteY16" fmla="*/ 2026153 h 3160943"/>
                <a:gd name="connsiteX17" fmla="*/ 326481 w 1173548"/>
                <a:gd name="connsiteY17" fmla="*/ 2146291 h 3160943"/>
                <a:gd name="connsiteX18" fmla="*/ 331511 w 1173548"/>
                <a:gd name="connsiteY18" fmla="*/ 2243240 h 3160943"/>
                <a:gd name="connsiteX19" fmla="*/ 351246 w 1173548"/>
                <a:gd name="connsiteY19" fmla="*/ 2361652 h 3160943"/>
                <a:gd name="connsiteX20" fmla="*/ 305197 w 1173548"/>
                <a:gd name="connsiteY20" fmla="*/ 2499799 h 3160943"/>
                <a:gd name="connsiteX21" fmla="*/ 206521 w 1173548"/>
                <a:gd name="connsiteY21" fmla="*/ 2690573 h 3160943"/>
                <a:gd name="connsiteX22" fmla="*/ 114423 w 1173548"/>
                <a:gd name="connsiteY22" fmla="*/ 2819016 h 3160943"/>
                <a:gd name="connsiteX23" fmla="*/ 22325 w 1173548"/>
                <a:gd name="connsiteY23" fmla="*/ 2960288 h 3160943"/>
                <a:gd name="connsiteX24" fmla="*/ 0 w 1173548"/>
                <a:gd name="connsiteY24" fmla="*/ 3053071 h 3160943"/>
                <a:gd name="connsiteX25" fmla="*/ 29767 w 1173548"/>
                <a:gd name="connsiteY25" fmla="*/ 3160943 h 3160943"/>
                <a:gd name="connsiteX26" fmla="*/ 943304 w 1173548"/>
                <a:gd name="connsiteY26" fmla="*/ 3157640 h 3160943"/>
                <a:gd name="connsiteX27" fmla="*/ 752529 w 1173548"/>
                <a:gd name="connsiteY27" fmla="*/ 3032650 h 3160943"/>
                <a:gd name="connsiteX28" fmla="*/ 745951 w 1173548"/>
                <a:gd name="connsiteY28" fmla="*/ 2894504 h 3160943"/>
                <a:gd name="connsiteX29" fmla="*/ 654388 w 1173548"/>
                <a:gd name="connsiteY29" fmla="*/ 2744927 h 3160943"/>
                <a:gd name="connsiteX30" fmla="*/ 680167 w 1173548"/>
                <a:gd name="connsiteY30" fmla="*/ 2493220 h 3160943"/>
                <a:gd name="connsiteX31" fmla="*/ 709427 w 1173548"/>
                <a:gd name="connsiteY31" fmla="*/ 2348495 h 3160943"/>
                <a:gd name="connsiteX32" fmla="*/ 759108 w 1173548"/>
                <a:gd name="connsiteY32" fmla="*/ 2223505 h 3160943"/>
                <a:gd name="connsiteX33" fmla="*/ 713059 w 1173548"/>
                <a:gd name="connsiteY33" fmla="*/ 2078780 h 3160943"/>
                <a:gd name="connsiteX34" fmla="*/ 661651 w 1173548"/>
                <a:gd name="connsiteY34" fmla="*/ 1981652 h 3160943"/>
                <a:gd name="connsiteX35" fmla="*/ 646590 w 1173548"/>
                <a:gd name="connsiteY35" fmla="*/ 1864282 h 3160943"/>
                <a:gd name="connsiteX36" fmla="*/ 648495 w 1173548"/>
                <a:gd name="connsiteY36" fmla="*/ 1707113 h 3160943"/>
                <a:gd name="connsiteX37" fmla="*/ 713059 w 1173548"/>
                <a:gd name="connsiteY37" fmla="*/ 1565663 h 3160943"/>
                <a:gd name="connsiteX38" fmla="*/ 861772 w 1173548"/>
                <a:gd name="connsiteY38" fmla="*/ 1389951 h 3160943"/>
                <a:gd name="connsiteX39" fmla="*/ 989352 w 1173548"/>
                <a:gd name="connsiteY39" fmla="*/ 1203850 h 3160943"/>
                <a:gd name="connsiteX40" fmla="*/ 1114342 w 1173548"/>
                <a:gd name="connsiteY40" fmla="*/ 999919 h 3160943"/>
                <a:gd name="connsiteX41" fmla="*/ 1173548 w 1173548"/>
                <a:gd name="connsiteY41" fmla="*/ 782832 h 3160943"/>
                <a:gd name="connsiteX42" fmla="*/ 1153813 w 1173548"/>
                <a:gd name="connsiteY42" fmla="*/ 657842 h 3160943"/>
                <a:gd name="connsiteX43" fmla="*/ 1125511 w 1173548"/>
                <a:gd name="connsiteY43" fmla="*/ 538512 h 3160943"/>
                <a:gd name="connsiteX44" fmla="*/ 1088029 w 1173548"/>
                <a:gd name="connsiteY44" fmla="*/ 460489 h 3160943"/>
                <a:gd name="connsiteX45" fmla="*/ 1023108 w 1173548"/>
                <a:gd name="connsiteY45" fmla="*/ 25483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502577 w 1173548"/>
                <a:gd name="connsiteY48" fmla="*/ 6400 h 3160943"/>
                <a:gd name="connsiteX0" fmla="*/ 502577 w 1173548"/>
                <a:gd name="connsiteY0" fmla="*/ 6400 h 3160943"/>
                <a:gd name="connsiteX1" fmla="*/ 536483 w 1173548"/>
                <a:gd name="connsiteY1" fmla="*/ 119453 h 3160943"/>
                <a:gd name="connsiteX2" fmla="*/ 562290 w 1173548"/>
                <a:gd name="connsiteY2" fmla="*/ 299510 h 3160943"/>
                <a:gd name="connsiteX3" fmla="*/ 578393 w 1173548"/>
                <a:gd name="connsiteY3" fmla="*/ 440960 h 3160943"/>
                <a:gd name="connsiteX4" fmla="*/ 559193 w 1173548"/>
                <a:gd name="connsiteY4" fmla="*/ 590180 h 3160943"/>
                <a:gd name="connsiteX5" fmla="*/ 488708 w 1173548"/>
                <a:gd name="connsiteY5" fmla="*/ 773896 h 3160943"/>
                <a:gd name="connsiteX6" fmla="*/ 387743 w 1173548"/>
                <a:gd name="connsiteY6" fmla="*/ 965917 h 3160943"/>
                <a:gd name="connsiteX7" fmla="*/ 319341 w 1173548"/>
                <a:gd name="connsiteY7" fmla="*/ 1057810 h 3160943"/>
                <a:gd name="connsiteX8" fmla="*/ 306184 w 1173548"/>
                <a:gd name="connsiteY8" fmla="*/ 1211731 h 3160943"/>
                <a:gd name="connsiteX9" fmla="*/ 313804 w 1173548"/>
                <a:gd name="connsiteY9" fmla="*/ 1327374 h 3160943"/>
                <a:gd name="connsiteX10" fmla="*/ 498945 w 1173548"/>
                <a:gd name="connsiteY10" fmla="*/ 1575504 h 3160943"/>
                <a:gd name="connsiteX11" fmla="*/ 377560 w 1173548"/>
                <a:gd name="connsiteY11" fmla="*/ 1388046 h 3160943"/>
                <a:gd name="connsiteX12" fmla="*/ 347436 w 1173548"/>
                <a:gd name="connsiteY12" fmla="*/ 1468536 h 3160943"/>
                <a:gd name="connsiteX13" fmla="*/ 317669 w 1173548"/>
                <a:gd name="connsiteY13" fmla="*/ 1572064 h 3160943"/>
                <a:gd name="connsiteX14" fmla="*/ 331333 w 1173548"/>
                <a:gd name="connsiteY14" fmla="*/ 1713157 h 3160943"/>
                <a:gd name="connsiteX15" fmla="*/ 305197 w 1173548"/>
                <a:gd name="connsiteY15" fmla="*/ 1822222 h 3160943"/>
                <a:gd name="connsiteX16" fmla="*/ 331511 w 1173548"/>
                <a:gd name="connsiteY16" fmla="*/ 2026153 h 3160943"/>
                <a:gd name="connsiteX17" fmla="*/ 326481 w 1173548"/>
                <a:gd name="connsiteY17" fmla="*/ 2146291 h 3160943"/>
                <a:gd name="connsiteX18" fmla="*/ 331511 w 1173548"/>
                <a:gd name="connsiteY18" fmla="*/ 2243240 h 3160943"/>
                <a:gd name="connsiteX19" fmla="*/ 351246 w 1173548"/>
                <a:gd name="connsiteY19" fmla="*/ 2361652 h 3160943"/>
                <a:gd name="connsiteX20" fmla="*/ 305197 w 1173548"/>
                <a:gd name="connsiteY20" fmla="*/ 2499799 h 3160943"/>
                <a:gd name="connsiteX21" fmla="*/ 206521 w 1173548"/>
                <a:gd name="connsiteY21" fmla="*/ 2690573 h 3160943"/>
                <a:gd name="connsiteX22" fmla="*/ 114423 w 1173548"/>
                <a:gd name="connsiteY22" fmla="*/ 2819016 h 3160943"/>
                <a:gd name="connsiteX23" fmla="*/ 22325 w 1173548"/>
                <a:gd name="connsiteY23" fmla="*/ 2960288 h 3160943"/>
                <a:gd name="connsiteX24" fmla="*/ 0 w 1173548"/>
                <a:gd name="connsiteY24" fmla="*/ 3053071 h 3160943"/>
                <a:gd name="connsiteX25" fmla="*/ 29767 w 1173548"/>
                <a:gd name="connsiteY25" fmla="*/ 3160943 h 3160943"/>
                <a:gd name="connsiteX26" fmla="*/ 943304 w 1173548"/>
                <a:gd name="connsiteY26" fmla="*/ 3157640 h 3160943"/>
                <a:gd name="connsiteX27" fmla="*/ 752529 w 1173548"/>
                <a:gd name="connsiteY27" fmla="*/ 3032650 h 3160943"/>
                <a:gd name="connsiteX28" fmla="*/ 745951 w 1173548"/>
                <a:gd name="connsiteY28" fmla="*/ 2894504 h 3160943"/>
                <a:gd name="connsiteX29" fmla="*/ 654388 w 1173548"/>
                <a:gd name="connsiteY29" fmla="*/ 2744927 h 3160943"/>
                <a:gd name="connsiteX30" fmla="*/ 680167 w 1173548"/>
                <a:gd name="connsiteY30" fmla="*/ 2493220 h 3160943"/>
                <a:gd name="connsiteX31" fmla="*/ 709427 w 1173548"/>
                <a:gd name="connsiteY31" fmla="*/ 2348495 h 3160943"/>
                <a:gd name="connsiteX32" fmla="*/ 759108 w 1173548"/>
                <a:gd name="connsiteY32" fmla="*/ 2223505 h 3160943"/>
                <a:gd name="connsiteX33" fmla="*/ 713059 w 1173548"/>
                <a:gd name="connsiteY33" fmla="*/ 2078780 h 3160943"/>
                <a:gd name="connsiteX34" fmla="*/ 661651 w 1173548"/>
                <a:gd name="connsiteY34" fmla="*/ 1981652 h 3160943"/>
                <a:gd name="connsiteX35" fmla="*/ 646590 w 1173548"/>
                <a:gd name="connsiteY35" fmla="*/ 1864282 h 3160943"/>
                <a:gd name="connsiteX36" fmla="*/ 648495 w 1173548"/>
                <a:gd name="connsiteY36" fmla="*/ 1707113 h 3160943"/>
                <a:gd name="connsiteX37" fmla="*/ 713059 w 1173548"/>
                <a:gd name="connsiteY37" fmla="*/ 1565663 h 3160943"/>
                <a:gd name="connsiteX38" fmla="*/ 861772 w 1173548"/>
                <a:gd name="connsiteY38" fmla="*/ 1389951 h 3160943"/>
                <a:gd name="connsiteX39" fmla="*/ 989352 w 1173548"/>
                <a:gd name="connsiteY39" fmla="*/ 1203850 h 3160943"/>
                <a:gd name="connsiteX40" fmla="*/ 1114342 w 1173548"/>
                <a:gd name="connsiteY40" fmla="*/ 999919 h 3160943"/>
                <a:gd name="connsiteX41" fmla="*/ 1173548 w 1173548"/>
                <a:gd name="connsiteY41" fmla="*/ 782832 h 3160943"/>
                <a:gd name="connsiteX42" fmla="*/ 1153813 w 1173548"/>
                <a:gd name="connsiteY42" fmla="*/ 657842 h 3160943"/>
                <a:gd name="connsiteX43" fmla="*/ 1125511 w 1173548"/>
                <a:gd name="connsiteY43" fmla="*/ 538512 h 3160943"/>
                <a:gd name="connsiteX44" fmla="*/ 1088029 w 1173548"/>
                <a:gd name="connsiteY44" fmla="*/ 460489 h 3160943"/>
                <a:gd name="connsiteX45" fmla="*/ 1023108 w 1173548"/>
                <a:gd name="connsiteY45" fmla="*/ 25483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502577 w 1173548"/>
                <a:gd name="connsiteY48" fmla="*/ 6400 h 3160943"/>
                <a:gd name="connsiteX0" fmla="*/ 502577 w 1173548"/>
                <a:gd name="connsiteY0" fmla="*/ 6400 h 3160943"/>
                <a:gd name="connsiteX1" fmla="*/ 536483 w 1173548"/>
                <a:gd name="connsiteY1" fmla="*/ 119453 h 3160943"/>
                <a:gd name="connsiteX2" fmla="*/ 562290 w 1173548"/>
                <a:gd name="connsiteY2" fmla="*/ 299510 h 3160943"/>
                <a:gd name="connsiteX3" fmla="*/ 578393 w 1173548"/>
                <a:gd name="connsiteY3" fmla="*/ 440960 h 3160943"/>
                <a:gd name="connsiteX4" fmla="*/ 559193 w 1173548"/>
                <a:gd name="connsiteY4" fmla="*/ 590180 h 3160943"/>
                <a:gd name="connsiteX5" fmla="*/ 488708 w 1173548"/>
                <a:gd name="connsiteY5" fmla="*/ 773896 h 3160943"/>
                <a:gd name="connsiteX6" fmla="*/ 387743 w 1173548"/>
                <a:gd name="connsiteY6" fmla="*/ 965917 h 3160943"/>
                <a:gd name="connsiteX7" fmla="*/ 319341 w 1173548"/>
                <a:gd name="connsiteY7" fmla="*/ 1057810 h 3160943"/>
                <a:gd name="connsiteX8" fmla="*/ 306184 w 1173548"/>
                <a:gd name="connsiteY8" fmla="*/ 1211731 h 3160943"/>
                <a:gd name="connsiteX9" fmla="*/ 313804 w 1173548"/>
                <a:gd name="connsiteY9" fmla="*/ 1327374 h 3160943"/>
                <a:gd name="connsiteX10" fmla="*/ 498945 w 1173548"/>
                <a:gd name="connsiteY10" fmla="*/ 1575504 h 3160943"/>
                <a:gd name="connsiteX11" fmla="*/ 347436 w 1173548"/>
                <a:gd name="connsiteY11" fmla="*/ 1468536 h 3160943"/>
                <a:gd name="connsiteX12" fmla="*/ 317669 w 1173548"/>
                <a:gd name="connsiteY12" fmla="*/ 1572064 h 3160943"/>
                <a:gd name="connsiteX13" fmla="*/ 331333 w 1173548"/>
                <a:gd name="connsiteY13" fmla="*/ 1713157 h 3160943"/>
                <a:gd name="connsiteX14" fmla="*/ 305197 w 1173548"/>
                <a:gd name="connsiteY14" fmla="*/ 1822222 h 3160943"/>
                <a:gd name="connsiteX15" fmla="*/ 331511 w 1173548"/>
                <a:gd name="connsiteY15" fmla="*/ 2026153 h 3160943"/>
                <a:gd name="connsiteX16" fmla="*/ 326481 w 1173548"/>
                <a:gd name="connsiteY16" fmla="*/ 2146291 h 3160943"/>
                <a:gd name="connsiteX17" fmla="*/ 331511 w 1173548"/>
                <a:gd name="connsiteY17" fmla="*/ 2243240 h 3160943"/>
                <a:gd name="connsiteX18" fmla="*/ 351246 w 1173548"/>
                <a:gd name="connsiteY18" fmla="*/ 2361652 h 3160943"/>
                <a:gd name="connsiteX19" fmla="*/ 305197 w 1173548"/>
                <a:gd name="connsiteY19" fmla="*/ 2499799 h 3160943"/>
                <a:gd name="connsiteX20" fmla="*/ 206521 w 1173548"/>
                <a:gd name="connsiteY20" fmla="*/ 2690573 h 3160943"/>
                <a:gd name="connsiteX21" fmla="*/ 114423 w 1173548"/>
                <a:gd name="connsiteY21" fmla="*/ 2819016 h 3160943"/>
                <a:gd name="connsiteX22" fmla="*/ 22325 w 1173548"/>
                <a:gd name="connsiteY22" fmla="*/ 2960288 h 3160943"/>
                <a:gd name="connsiteX23" fmla="*/ 0 w 1173548"/>
                <a:gd name="connsiteY23" fmla="*/ 3053071 h 3160943"/>
                <a:gd name="connsiteX24" fmla="*/ 29767 w 1173548"/>
                <a:gd name="connsiteY24" fmla="*/ 3160943 h 3160943"/>
                <a:gd name="connsiteX25" fmla="*/ 943304 w 1173548"/>
                <a:gd name="connsiteY25" fmla="*/ 3157640 h 3160943"/>
                <a:gd name="connsiteX26" fmla="*/ 752529 w 1173548"/>
                <a:gd name="connsiteY26" fmla="*/ 3032650 h 3160943"/>
                <a:gd name="connsiteX27" fmla="*/ 745951 w 1173548"/>
                <a:gd name="connsiteY27" fmla="*/ 2894504 h 3160943"/>
                <a:gd name="connsiteX28" fmla="*/ 654388 w 1173548"/>
                <a:gd name="connsiteY28" fmla="*/ 2744927 h 3160943"/>
                <a:gd name="connsiteX29" fmla="*/ 680167 w 1173548"/>
                <a:gd name="connsiteY29" fmla="*/ 2493220 h 3160943"/>
                <a:gd name="connsiteX30" fmla="*/ 709427 w 1173548"/>
                <a:gd name="connsiteY30" fmla="*/ 2348495 h 3160943"/>
                <a:gd name="connsiteX31" fmla="*/ 759108 w 1173548"/>
                <a:gd name="connsiteY31" fmla="*/ 2223505 h 3160943"/>
                <a:gd name="connsiteX32" fmla="*/ 713059 w 1173548"/>
                <a:gd name="connsiteY32" fmla="*/ 2078780 h 3160943"/>
                <a:gd name="connsiteX33" fmla="*/ 661651 w 1173548"/>
                <a:gd name="connsiteY33" fmla="*/ 1981652 h 3160943"/>
                <a:gd name="connsiteX34" fmla="*/ 646590 w 1173548"/>
                <a:gd name="connsiteY34" fmla="*/ 1864282 h 3160943"/>
                <a:gd name="connsiteX35" fmla="*/ 648495 w 1173548"/>
                <a:gd name="connsiteY35" fmla="*/ 1707113 h 3160943"/>
                <a:gd name="connsiteX36" fmla="*/ 713059 w 1173548"/>
                <a:gd name="connsiteY36" fmla="*/ 1565663 h 3160943"/>
                <a:gd name="connsiteX37" fmla="*/ 861772 w 1173548"/>
                <a:gd name="connsiteY37" fmla="*/ 1389951 h 3160943"/>
                <a:gd name="connsiteX38" fmla="*/ 989352 w 1173548"/>
                <a:gd name="connsiteY38" fmla="*/ 1203850 h 3160943"/>
                <a:gd name="connsiteX39" fmla="*/ 1114342 w 1173548"/>
                <a:gd name="connsiteY39" fmla="*/ 999919 h 3160943"/>
                <a:gd name="connsiteX40" fmla="*/ 1173548 w 1173548"/>
                <a:gd name="connsiteY40" fmla="*/ 782832 h 3160943"/>
                <a:gd name="connsiteX41" fmla="*/ 1153813 w 1173548"/>
                <a:gd name="connsiteY41" fmla="*/ 657842 h 3160943"/>
                <a:gd name="connsiteX42" fmla="*/ 1125511 w 1173548"/>
                <a:gd name="connsiteY42" fmla="*/ 538512 h 3160943"/>
                <a:gd name="connsiteX43" fmla="*/ 1088029 w 1173548"/>
                <a:gd name="connsiteY43" fmla="*/ 460489 h 3160943"/>
                <a:gd name="connsiteX44" fmla="*/ 1023108 w 1173548"/>
                <a:gd name="connsiteY44" fmla="*/ 254831 h 3160943"/>
                <a:gd name="connsiteX45" fmla="*/ 969617 w 1173548"/>
                <a:gd name="connsiteY45" fmla="*/ 118412 h 3160943"/>
                <a:gd name="connsiteX46" fmla="*/ 949882 w 1173548"/>
                <a:gd name="connsiteY46" fmla="*/ 0 h 3160943"/>
                <a:gd name="connsiteX47" fmla="*/ 502577 w 1173548"/>
                <a:gd name="connsiteY47" fmla="*/ 6400 h 3160943"/>
                <a:gd name="connsiteX0" fmla="*/ 502577 w 1173548"/>
                <a:gd name="connsiteY0" fmla="*/ 6400 h 3160943"/>
                <a:gd name="connsiteX1" fmla="*/ 536483 w 1173548"/>
                <a:gd name="connsiteY1" fmla="*/ 119453 h 3160943"/>
                <a:gd name="connsiteX2" fmla="*/ 562290 w 1173548"/>
                <a:gd name="connsiteY2" fmla="*/ 299510 h 3160943"/>
                <a:gd name="connsiteX3" fmla="*/ 578393 w 1173548"/>
                <a:gd name="connsiteY3" fmla="*/ 440960 h 3160943"/>
                <a:gd name="connsiteX4" fmla="*/ 559193 w 1173548"/>
                <a:gd name="connsiteY4" fmla="*/ 590180 h 3160943"/>
                <a:gd name="connsiteX5" fmla="*/ 488708 w 1173548"/>
                <a:gd name="connsiteY5" fmla="*/ 773896 h 3160943"/>
                <a:gd name="connsiteX6" fmla="*/ 387743 w 1173548"/>
                <a:gd name="connsiteY6" fmla="*/ 965917 h 3160943"/>
                <a:gd name="connsiteX7" fmla="*/ 319341 w 1173548"/>
                <a:gd name="connsiteY7" fmla="*/ 1057810 h 3160943"/>
                <a:gd name="connsiteX8" fmla="*/ 306184 w 1173548"/>
                <a:gd name="connsiteY8" fmla="*/ 1211731 h 3160943"/>
                <a:gd name="connsiteX9" fmla="*/ 313804 w 1173548"/>
                <a:gd name="connsiteY9" fmla="*/ 1327374 h 3160943"/>
                <a:gd name="connsiteX10" fmla="*/ 498945 w 1173548"/>
                <a:gd name="connsiteY10" fmla="*/ 1575504 h 3160943"/>
                <a:gd name="connsiteX11" fmla="*/ 459831 w 1173548"/>
                <a:gd name="connsiteY11" fmla="*/ 1710471 h 3160943"/>
                <a:gd name="connsiteX12" fmla="*/ 317669 w 1173548"/>
                <a:gd name="connsiteY12" fmla="*/ 1572064 h 3160943"/>
                <a:gd name="connsiteX13" fmla="*/ 331333 w 1173548"/>
                <a:gd name="connsiteY13" fmla="*/ 1713157 h 3160943"/>
                <a:gd name="connsiteX14" fmla="*/ 305197 w 1173548"/>
                <a:gd name="connsiteY14" fmla="*/ 1822222 h 3160943"/>
                <a:gd name="connsiteX15" fmla="*/ 331511 w 1173548"/>
                <a:gd name="connsiteY15" fmla="*/ 2026153 h 3160943"/>
                <a:gd name="connsiteX16" fmla="*/ 326481 w 1173548"/>
                <a:gd name="connsiteY16" fmla="*/ 2146291 h 3160943"/>
                <a:gd name="connsiteX17" fmla="*/ 331511 w 1173548"/>
                <a:gd name="connsiteY17" fmla="*/ 2243240 h 3160943"/>
                <a:gd name="connsiteX18" fmla="*/ 351246 w 1173548"/>
                <a:gd name="connsiteY18" fmla="*/ 2361652 h 3160943"/>
                <a:gd name="connsiteX19" fmla="*/ 305197 w 1173548"/>
                <a:gd name="connsiteY19" fmla="*/ 2499799 h 3160943"/>
                <a:gd name="connsiteX20" fmla="*/ 206521 w 1173548"/>
                <a:gd name="connsiteY20" fmla="*/ 2690573 h 3160943"/>
                <a:gd name="connsiteX21" fmla="*/ 114423 w 1173548"/>
                <a:gd name="connsiteY21" fmla="*/ 2819016 h 3160943"/>
                <a:gd name="connsiteX22" fmla="*/ 22325 w 1173548"/>
                <a:gd name="connsiteY22" fmla="*/ 2960288 h 3160943"/>
                <a:gd name="connsiteX23" fmla="*/ 0 w 1173548"/>
                <a:gd name="connsiteY23" fmla="*/ 3053071 h 3160943"/>
                <a:gd name="connsiteX24" fmla="*/ 29767 w 1173548"/>
                <a:gd name="connsiteY24" fmla="*/ 3160943 h 3160943"/>
                <a:gd name="connsiteX25" fmla="*/ 943304 w 1173548"/>
                <a:gd name="connsiteY25" fmla="*/ 3157640 h 3160943"/>
                <a:gd name="connsiteX26" fmla="*/ 752529 w 1173548"/>
                <a:gd name="connsiteY26" fmla="*/ 3032650 h 3160943"/>
                <a:gd name="connsiteX27" fmla="*/ 745951 w 1173548"/>
                <a:gd name="connsiteY27" fmla="*/ 2894504 h 3160943"/>
                <a:gd name="connsiteX28" fmla="*/ 654388 w 1173548"/>
                <a:gd name="connsiteY28" fmla="*/ 2744927 h 3160943"/>
                <a:gd name="connsiteX29" fmla="*/ 680167 w 1173548"/>
                <a:gd name="connsiteY29" fmla="*/ 2493220 h 3160943"/>
                <a:gd name="connsiteX30" fmla="*/ 709427 w 1173548"/>
                <a:gd name="connsiteY30" fmla="*/ 2348495 h 3160943"/>
                <a:gd name="connsiteX31" fmla="*/ 759108 w 1173548"/>
                <a:gd name="connsiteY31" fmla="*/ 2223505 h 3160943"/>
                <a:gd name="connsiteX32" fmla="*/ 713059 w 1173548"/>
                <a:gd name="connsiteY32" fmla="*/ 2078780 h 3160943"/>
                <a:gd name="connsiteX33" fmla="*/ 661651 w 1173548"/>
                <a:gd name="connsiteY33" fmla="*/ 1981652 h 3160943"/>
                <a:gd name="connsiteX34" fmla="*/ 646590 w 1173548"/>
                <a:gd name="connsiteY34" fmla="*/ 1864282 h 3160943"/>
                <a:gd name="connsiteX35" fmla="*/ 648495 w 1173548"/>
                <a:gd name="connsiteY35" fmla="*/ 1707113 h 3160943"/>
                <a:gd name="connsiteX36" fmla="*/ 713059 w 1173548"/>
                <a:gd name="connsiteY36" fmla="*/ 1565663 h 3160943"/>
                <a:gd name="connsiteX37" fmla="*/ 861772 w 1173548"/>
                <a:gd name="connsiteY37" fmla="*/ 1389951 h 3160943"/>
                <a:gd name="connsiteX38" fmla="*/ 989352 w 1173548"/>
                <a:gd name="connsiteY38" fmla="*/ 1203850 h 3160943"/>
                <a:gd name="connsiteX39" fmla="*/ 1114342 w 1173548"/>
                <a:gd name="connsiteY39" fmla="*/ 999919 h 3160943"/>
                <a:gd name="connsiteX40" fmla="*/ 1173548 w 1173548"/>
                <a:gd name="connsiteY40" fmla="*/ 782832 h 3160943"/>
                <a:gd name="connsiteX41" fmla="*/ 1153813 w 1173548"/>
                <a:gd name="connsiteY41" fmla="*/ 657842 h 3160943"/>
                <a:gd name="connsiteX42" fmla="*/ 1125511 w 1173548"/>
                <a:gd name="connsiteY42" fmla="*/ 538512 h 3160943"/>
                <a:gd name="connsiteX43" fmla="*/ 1088029 w 1173548"/>
                <a:gd name="connsiteY43" fmla="*/ 460489 h 3160943"/>
                <a:gd name="connsiteX44" fmla="*/ 1023108 w 1173548"/>
                <a:gd name="connsiteY44" fmla="*/ 254831 h 3160943"/>
                <a:gd name="connsiteX45" fmla="*/ 969617 w 1173548"/>
                <a:gd name="connsiteY45" fmla="*/ 118412 h 3160943"/>
                <a:gd name="connsiteX46" fmla="*/ 949882 w 1173548"/>
                <a:gd name="connsiteY46" fmla="*/ 0 h 3160943"/>
                <a:gd name="connsiteX47" fmla="*/ 502577 w 1173548"/>
                <a:gd name="connsiteY47" fmla="*/ 6400 h 3160943"/>
                <a:gd name="connsiteX0" fmla="*/ 502577 w 1173548"/>
                <a:gd name="connsiteY0" fmla="*/ 6400 h 3160943"/>
                <a:gd name="connsiteX1" fmla="*/ 536483 w 1173548"/>
                <a:gd name="connsiteY1" fmla="*/ 119453 h 3160943"/>
                <a:gd name="connsiteX2" fmla="*/ 562290 w 1173548"/>
                <a:gd name="connsiteY2" fmla="*/ 299510 h 3160943"/>
                <a:gd name="connsiteX3" fmla="*/ 578393 w 1173548"/>
                <a:gd name="connsiteY3" fmla="*/ 440960 h 3160943"/>
                <a:gd name="connsiteX4" fmla="*/ 559193 w 1173548"/>
                <a:gd name="connsiteY4" fmla="*/ 590180 h 3160943"/>
                <a:gd name="connsiteX5" fmla="*/ 488708 w 1173548"/>
                <a:gd name="connsiteY5" fmla="*/ 773896 h 3160943"/>
                <a:gd name="connsiteX6" fmla="*/ 387743 w 1173548"/>
                <a:gd name="connsiteY6" fmla="*/ 965917 h 3160943"/>
                <a:gd name="connsiteX7" fmla="*/ 319341 w 1173548"/>
                <a:gd name="connsiteY7" fmla="*/ 1057810 h 3160943"/>
                <a:gd name="connsiteX8" fmla="*/ 306184 w 1173548"/>
                <a:gd name="connsiteY8" fmla="*/ 1211731 h 3160943"/>
                <a:gd name="connsiteX9" fmla="*/ 313804 w 1173548"/>
                <a:gd name="connsiteY9" fmla="*/ 1327374 h 3160943"/>
                <a:gd name="connsiteX10" fmla="*/ 498945 w 1173548"/>
                <a:gd name="connsiteY10" fmla="*/ 1575504 h 3160943"/>
                <a:gd name="connsiteX11" fmla="*/ 459831 w 1173548"/>
                <a:gd name="connsiteY11" fmla="*/ 1710471 h 3160943"/>
                <a:gd name="connsiteX12" fmla="*/ 363389 w 1173548"/>
                <a:gd name="connsiteY12" fmla="*/ 1791139 h 3160943"/>
                <a:gd name="connsiteX13" fmla="*/ 331333 w 1173548"/>
                <a:gd name="connsiteY13" fmla="*/ 1713157 h 3160943"/>
                <a:gd name="connsiteX14" fmla="*/ 305197 w 1173548"/>
                <a:gd name="connsiteY14" fmla="*/ 1822222 h 3160943"/>
                <a:gd name="connsiteX15" fmla="*/ 331511 w 1173548"/>
                <a:gd name="connsiteY15" fmla="*/ 2026153 h 3160943"/>
                <a:gd name="connsiteX16" fmla="*/ 326481 w 1173548"/>
                <a:gd name="connsiteY16" fmla="*/ 2146291 h 3160943"/>
                <a:gd name="connsiteX17" fmla="*/ 331511 w 1173548"/>
                <a:gd name="connsiteY17" fmla="*/ 2243240 h 3160943"/>
                <a:gd name="connsiteX18" fmla="*/ 351246 w 1173548"/>
                <a:gd name="connsiteY18" fmla="*/ 2361652 h 3160943"/>
                <a:gd name="connsiteX19" fmla="*/ 305197 w 1173548"/>
                <a:gd name="connsiteY19" fmla="*/ 2499799 h 3160943"/>
                <a:gd name="connsiteX20" fmla="*/ 206521 w 1173548"/>
                <a:gd name="connsiteY20" fmla="*/ 2690573 h 3160943"/>
                <a:gd name="connsiteX21" fmla="*/ 114423 w 1173548"/>
                <a:gd name="connsiteY21" fmla="*/ 2819016 h 3160943"/>
                <a:gd name="connsiteX22" fmla="*/ 22325 w 1173548"/>
                <a:gd name="connsiteY22" fmla="*/ 2960288 h 3160943"/>
                <a:gd name="connsiteX23" fmla="*/ 0 w 1173548"/>
                <a:gd name="connsiteY23" fmla="*/ 3053071 h 3160943"/>
                <a:gd name="connsiteX24" fmla="*/ 29767 w 1173548"/>
                <a:gd name="connsiteY24" fmla="*/ 3160943 h 3160943"/>
                <a:gd name="connsiteX25" fmla="*/ 943304 w 1173548"/>
                <a:gd name="connsiteY25" fmla="*/ 3157640 h 3160943"/>
                <a:gd name="connsiteX26" fmla="*/ 752529 w 1173548"/>
                <a:gd name="connsiteY26" fmla="*/ 3032650 h 3160943"/>
                <a:gd name="connsiteX27" fmla="*/ 745951 w 1173548"/>
                <a:gd name="connsiteY27" fmla="*/ 2894504 h 3160943"/>
                <a:gd name="connsiteX28" fmla="*/ 654388 w 1173548"/>
                <a:gd name="connsiteY28" fmla="*/ 2744927 h 3160943"/>
                <a:gd name="connsiteX29" fmla="*/ 680167 w 1173548"/>
                <a:gd name="connsiteY29" fmla="*/ 2493220 h 3160943"/>
                <a:gd name="connsiteX30" fmla="*/ 709427 w 1173548"/>
                <a:gd name="connsiteY30" fmla="*/ 2348495 h 3160943"/>
                <a:gd name="connsiteX31" fmla="*/ 759108 w 1173548"/>
                <a:gd name="connsiteY31" fmla="*/ 2223505 h 3160943"/>
                <a:gd name="connsiteX32" fmla="*/ 713059 w 1173548"/>
                <a:gd name="connsiteY32" fmla="*/ 2078780 h 3160943"/>
                <a:gd name="connsiteX33" fmla="*/ 661651 w 1173548"/>
                <a:gd name="connsiteY33" fmla="*/ 1981652 h 3160943"/>
                <a:gd name="connsiteX34" fmla="*/ 646590 w 1173548"/>
                <a:gd name="connsiteY34" fmla="*/ 1864282 h 3160943"/>
                <a:gd name="connsiteX35" fmla="*/ 648495 w 1173548"/>
                <a:gd name="connsiteY35" fmla="*/ 1707113 h 3160943"/>
                <a:gd name="connsiteX36" fmla="*/ 713059 w 1173548"/>
                <a:gd name="connsiteY36" fmla="*/ 1565663 h 3160943"/>
                <a:gd name="connsiteX37" fmla="*/ 861772 w 1173548"/>
                <a:gd name="connsiteY37" fmla="*/ 1389951 h 3160943"/>
                <a:gd name="connsiteX38" fmla="*/ 989352 w 1173548"/>
                <a:gd name="connsiteY38" fmla="*/ 1203850 h 3160943"/>
                <a:gd name="connsiteX39" fmla="*/ 1114342 w 1173548"/>
                <a:gd name="connsiteY39" fmla="*/ 999919 h 3160943"/>
                <a:gd name="connsiteX40" fmla="*/ 1173548 w 1173548"/>
                <a:gd name="connsiteY40" fmla="*/ 782832 h 3160943"/>
                <a:gd name="connsiteX41" fmla="*/ 1153813 w 1173548"/>
                <a:gd name="connsiteY41" fmla="*/ 657842 h 3160943"/>
                <a:gd name="connsiteX42" fmla="*/ 1125511 w 1173548"/>
                <a:gd name="connsiteY42" fmla="*/ 538512 h 3160943"/>
                <a:gd name="connsiteX43" fmla="*/ 1088029 w 1173548"/>
                <a:gd name="connsiteY43" fmla="*/ 460489 h 3160943"/>
                <a:gd name="connsiteX44" fmla="*/ 1023108 w 1173548"/>
                <a:gd name="connsiteY44" fmla="*/ 254831 h 3160943"/>
                <a:gd name="connsiteX45" fmla="*/ 969617 w 1173548"/>
                <a:gd name="connsiteY45" fmla="*/ 118412 h 3160943"/>
                <a:gd name="connsiteX46" fmla="*/ 949882 w 1173548"/>
                <a:gd name="connsiteY46" fmla="*/ 0 h 3160943"/>
                <a:gd name="connsiteX47" fmla="*/ 502577 w 1173548"/>
                <a:gd name="connsiteY47" fmla="*/ 6400 h 3160943"/>
                <a:gd name="connsiteX0" fmla="*/ 502577 w 1173548"/>
                <a:gd name="connsiteY0" fmla="*/ 6400 h 3160943"/>
                <a:gd name="connsiteX1" fmla="*/ 536483 w 1173548"/>
                <a:gd name="connsiteY1" fmla="*/ 119453 h 3160943"/>
                <a:gd name="connsiteX2" fmla="*/ 562290 w 1173548"/>
                <a:gd name="connsiteY2" fmla="*/ 299510 h 3160943"/>
                <a:gd name="connsiteX3" fmla="*/ 578393 w 1173548"/>
                <a:gd name="connsiteY3" fmla="*/ 440960 h 3160943"/>
                <a:gd name="connsiteX4" fmla="*/ 559193 w 1173548"/>
                <a:gd name="connsiteY4" fmla="*/ 590180 h 3160943"/>
                <a:gd name="connsiteX5" fmla="*/ 488708 w 1173548"/>
                <a:gd name="connsiteY5" fmla="*/ 773896 h 3160943"/>
                <a:gd name="connsiteX6" fmla="*/ 387743 w 1173548"/>
                <a:gd name="connsiteY6" fmla="*/ 965917 h 3160943"/>
                <a:gd name="connsiteX7" fmla="*/ 319341 w 1173548"/>
                <a:gd name="connsiteY7" fmla="*/ 1057810 h 3160943"/>
                <a:gd name="connsiteX8" fmla="*/ 306184 w 1173548"/>
                <a:gd name="connsiteY8" fmla="*/ 1211731 h 3160943"/>
                <a:gd name="connsiteX9" fmla="*/ 313804 w 1173548"/>
                <a:gd name="connsiteY9" fmla="*/ 1327374 h 3160943"/>
                <a:gd name="connsiteX10" fmla="*/ 498945 w 1173548"/>
                <a:gd name="connsiteY10" fmla="*/ 1575504 h 3160943"/>
                <a:gd name="connsiteX11" fmla="*/ 459831 w 1173548"/>
                <a:gd name="connsiteY11" fmla="*/ 1710471 h 3160943"/>
                <a:gd name="connsiteX12" fmla="*/ 363389 w 1173548"/>
                <a:gd name="connsiteY12" fmla="*/ 1791139 h 3160943"/>
                <a:gd name="connsiteX13" fmla="*/ 277993 w 1173548"/>
                <a:gd name="connsiteY13" fmla="*/ 1863652 h 3160943"/>
                <a:gd name="connsiteX14" fmla="*/ 305197 w 1173548"/>
                <a:gd name="connsiteY14" fmla="*/ 1822222 h 3160943"/>
                <a:gd name="connsiteX15" fmla="*/ 331511 w 1173548"/>
                <a:gd name="connsiteY15" fmla="*/ 2026153 h 3160943"/>
                <a:gd name="connsiteX16" fmla="*/ 326481 w 1173548"/>
                <a:gd name="connsiteY16" fmla="*/ 2146291 h 3160943"/>
                <a:gd name="connsiteX17" fmla="*/ 331511 w 1173548"/>
                <a:gd name="connsiteY17" fmla="*/ 2243240 h 3160943"/>
                <a:gd name="connsiteX18" fmla="*/ 351246 w 1173548"/>
                <a:gd name="connsiteY18" fmla="*/ 2361652 h 3160943"/>
                <a:gd name="connsiteX19" fmla="*/ 305197 w 1173548"/>
                <a:gd name="connsiteY19" fmla="*/ 2499799 h 3160943"/>
                <a:gd name="connsiteX20" fmla="*/ 206521 w 1173548"/>
                <a:gd name="connsiteY20" fmla="*/ 2690573 h 3160943"/>
                <a:gd name="connsiteX21" fmla="*/ 114423 w 1173548"/>
                <a:gd name="connsiteY21" fmla="*/ 2819016 h 3160943"/>
                <a:gd name="connsiteX22" fmla="*/ 22325 w 1173548"/>
                <a:gd name="connsiteY22" fmla="*/ 2960288 h 3160943"/>
                <a:gd name="connsiteX23" fmla="*/ 0 w 1173548"/>
                <a:gd name="connsiteY23" fmla="*/ 3053071 h 3160943"/>
                <a:gd name="connsiteX24" fmla="*/ 29767 w 1173548"/>
                <a:gd name="connsiteY24" fmla="*/ 3160943 h 3160943"/>
                <a:gd name="connsiteX25" fmla="*/ 943304 w 1173548"/>
                <a:gd name="connsiteY25" fmla="*/ 3157640 h 3160943"/>
                <a:gd name="connsiteX26" fmla="*/ 752529 w 1173548"/>
                <a:gd name="connsiteY26" fmla="*/ 3032650 h 3160943"/>
                <a:gd name="connsiteX27" fmla="*/ 745951 w 1173548"/>
                <a:gd name="connsiteY27" fmla="*/ 2894504 h 3160943"/>
                <a:gd name="connsiteX28" fmla="*/ 654388 w 1173548"/>
                <a:gd name="connsiteY28" fmla="*/ 2744927 h 3160943"/>
                <a:gd name="connsiteX29" fmla="*/ 680167 w 1173548"/>
                <a:gd name="connsiteY29" fmla="*/ 2493220 h 3160943"/>
                <a:gd name="connsiteX30" fmla="*/ 709427 w 1173548"/>
                <a:gd name="connsiteY30" fmla="*/ 2348495 h 3160943"/>
                <a:gd name="connsiteX31" fmla="*/ 759108 w 1173548"/>
                <a:gd name="connsiteY31" fmla="*/ 2223505 h 3160943"/>
                <a:gd name="connsiteX32" fmla="*/ 713059 w 1173548"/>
                <a:gd name="connsiteY32" fmla="*/ 2078780 h 3160943"/>
                <a:gd name="connsiteX33" fmla="*/ 661651 w 1173548"/>
                <a:gd name="connsiteY33" fmla="*/ 1981652 h 3160943"/>
                <a:gd name="connsiteX34" fmla="*/ 646590 w 1173548"/>
                <a:gd name="connsiteY34" fmla="*/ 1864282 h 3160943"/>
                <a:gd name="connsiteX35" fmla="*/ 648495 w 1173548"/>
                <a:gd name="connsiteY35" fmla="*/ 1707113 h 3160943"/>
                <a:gd name="connsiteX36" fmla="*/ 713059 w 1173548"/>
                <a:gd name="connsiteY36" fmla="*/ 1565663 h 3160943"/>
                <a:gd name="connsiteX37" fmla="*/ 861772 w 1173548"/>
                <a:gd name="connsiteY37" fmla="*/ 1389951 h 3160943"/>
                <a:gd name="connsiteX38" fmla="*/ 989352 w 1173548"/>
                <a:gd name="connsiteY38" fmla="*/ 1203850 h 3160943"/>
                <a:gd name="connsiteX39" fmla="*/ 1114342 w 1173548"/>
                <a:gd name="connsiteY39" fmla="*/ 999919 h 3160943"/>
                <a:gd name="connsiteX40" fmla="*/ 1173548 w 1173548"/>
                <a:gd name="connsiteY40" fmla="*/ 782832 h 3160943"/>
                <a:gd name="connsiteX41" fmla="*/ 1153813 w 1173548"/>
                <a:gd name="connsiteY41" fmla="*/ 657842 h 3160943"/>
                <a:gd name="connsiteX42" fmla="*/ 1125511 w 1173548"/>
                <a:gd name="connsiteY42" fmla="*/ 538512 h 3160943"/>
                <a:gd name="connsiteX43" fmla="*/ 1088029 w 1173548"/>
                <a:gd name="connsiteY43" fmla="*/ 460489 h 3160943"/>
                <a:gd name="connsiteX44" fmla="*/ 1023108 w 1173548"/>
                <a:gd name="connsiteY44" fmla="*/ 254831 h 3160943"/>
                <a:gd name="connsiteX45" fmla="*/ 969617 w 1173548"/>
                <a:gd name="connsiteY45" fmla="*/ 118412 h 3160943"/>
                <a:gd name="connsiteX46" fmla="*/ 949882 w 1173548"/>
                <a:gd name="connsiteY46" fmla="*/ 0 h 3160943"/>
                <a:gd name="connsiteX47" fmla="*/ 502577 w 1173548"/>
                <a:gd name="connsiteY47" fmla="*/ 6400 h 3160943"/>
                <a:gd name="connsiteX0" fmla="*/ 502577 w 1173548"/>
                <a:gd name="connsiteY0" fmla="*/ 6400 h 3160943"/>
                <a:gd name="connsiteX1" fmla="*/ 536483 w 1173548"/>
                <a:gd name="connsiteY1" fmla="*/ 119453 h 3160943"/>
                <a:gd name="connsiteX2" fmla="*/ 562290 w 1173548"/>
                <a:gd name="connsiteY2" fmla="*/ 299510 h 3160943"/>
                <a:gd name="connsiteX3" fmla="*/ 578393 w 1173548"/>
                <a:gd name="connsiteY3" fmla="*/ 440960 h 3160943"/>
                <a:gd name="connsiteX4" fmla="*/ 559193 w 1173548"/>
                <a:gd name="connsiteY4" fmla="*/ 590180 h 3160943"/>
                <a:gd name="connsiteX5" fmla="*/ 488708 w 1173548"/>
                <a:gd name="connsiteY5" fmla="*/ 773896 h 3160943"/>
                <a:gd name="connsiteX6" fmla="*/ 387743 w 1173548"/>
                <a:gd name="connsiteY6" fmla="*/ 965917 h 3160943"/>
                <a:gd name="connsiteX7" fmla="*/ 319341 w 1173548"/>
                <a:gd name="connsiteY7" fmla="*/ 1057810 h 3160943"/>
                <a:gd name="connsiteX8" fmla="*/ 306184 w 1173548"/>
                <a:gd name="connsiteY8" fmla="*/ 1211731 h 3160943"/>
                <a:gd name="connsiteX9" fmla="*/ 313804 w 1173548"/>
                <a:gd name="connsiteY9" fmla="*/ 1327374 h 3160943"/>
                <a:gd name="connsiteX10" fmla="*/ 498945 w 1173548"/>
                <a:gd name="connsiteY10" fmla="*/ 1575504 h 3160943"/>
                <a:gd name="connsiteX11" fmla="*/ 459831 w 1173548"/>
                <a:gd name="connsiteY11" fmla="*/ 1710471 h 3160943"/>
                <a:gd name="connsiteX12" fmla="*/ 363389 w 1173548"/>
                <a:gd name="connsiteY12" fmla="*/ 1791139 h 3160943"/>
                <a:gd name="connsiteX13" fmla="*/ 277993 w 1173548"/>
                <a:gd name="connsiteY13" fmla="*/ 1863652 h 3160943"/>
                <a:gd name="connsiteX14" fmla="*/ 219472 w 1173548"/>
                <a:gd name="connsiteY14" fmla="*/ 1986052 h 3160943"/>
                <a:gd name="connsiteX15" fmla="*/ 331511 w 1173548"/>
                <a:gd name="connsiteY15" fmla="*/ 2026153 h 3160943"/>
                <a:gd name="connsiteX16" fmla="*/ 326481 w 1173548"/>
                <a:gd name="connsiteY16" fmla="*/ 2146291 h 3160943"/>
                <a:gd name="connsiteX17" fmla="*/ 331511 w 1173548"/>
                <a:gd name="connsiteY17" fmla="*/ 2243240 h 3160943"/>
                <a:gd name="connsiteX18" fmla="*/ 351246 w 1173548"/>
                <a:gd name="connsiteY18" fmla="*/ 2361652 h 3160943"/>
                <a:gd name="connsiteX19" fmla="*/ 305197 w 1173548"/>
                <a:gd name="connsiteY19" fmla="*/ 2499799 h 3160943"/>
                <a:gd name="connsiteX20" fmla="*/ 206521 w 1173548"/>
                <a:gd name="connsiteY20" fmla="*/ 2690573 h 3160943"/>
                <a:gd name="connsiteX21" fmla="*/ 114423 w 1173548"/>
                <a:gd name="connsiteY21" fmla="*/ 2819016 h 3160943"/>
                <a:gd name="connsiteX22" fmla="*/ 22325 w 1173548"/>
                <a:gd name="connsiteY22" fmla="*/ 2960288 h 3160943"/>
                <a:gd name="connsiteX23" fmla="*/ 0 w 1173548"/>
                <a:gd name="connsiteY23" fmla="*/ 3053071 h 3160943"/>
                <a:gd name="connsiteX24" fmla="*/ 29767 w 1173548"/>
                <a:gd name="connsiteY24" fmla="*/ 3160943 h 3160943"/>
                <a:gd name="connsiteX25" fmla="*/ 943304 w 1173548"/>
                <a:gd name="connsiteY25" fmla="*/ 3157640 h 3160943"/>
                <a:gd name="connsiteX26" fmla="*/ 752529 w 1173548"/>
                <a:gd name="connsiteY26" fmla="*/ 3032650 h 3160943"/>
                <a:gd name="connsiteX27" fmla="*/ 745951 w 1173548"/>
                <a:gd name="connsiteY27" fmla="*/ 2894504 h 3160943"/>
                <a:gd name="connsiteX28" fmla="*/ 654388 w 1173548"/>
                <a:gd name="connsiteY28" fmla="*/ 2744927 h 3160943"/>
                <a:gd name="connsiteX29" fmla="*/ 680167 w 1173548"/>
                <a:gd name="connsiteY29" fmla="*/ 2493220 h 3160943"/>
                <a:gd name="connsiteX30" fmla="*/ 709427 w 1173548"/>
                <a:gd name="connsiteY30" fmla="*/ 2348495 h 3160943"/>
                <a:gd name="connsiteX31" fmla="*/ 759108 w 1173548"/>
                <a:gd name="connsiteY31" fmla="*/ 2223505 h 3160943"/>
                <a:gd name="connsiteX32" fmla="*/ 713059 w 1173548"/>
                <a:gd name="connsiteY32" fmla="*/ 2078780 h 3160943"/>
                <a:gd name="connsiteX33" fmla="*/ 661651 w 1173548"/>
                <a:gd name="connsiteY33" fmla="*/ 1981652 h 3160943"/>
                <a:gd name="connsiteX34" fmla="*/ 646590 w 1173548"/>
                <a:gd name="connsiteY34" fmla="*/ 1864282 h 3160943"/>
                <a:gd name="connsiteX35" fmla="*/ 648495 w 1173548"/>
                <a:gd name="connsiteY35" fmla="*/ 1707113 h 3160943"/>
                <a:gd name="connsiteX36" fmla="*/ 713059 w 1173548"/>
                <a:gd name="connsiteY36" fmla="*/ 1565663 h 3160943"/>
                <a:gd name="connsiteX37" fmla="*/ 861772 w 1173548"/>
                <a:gd name="connsiteY37" fmla="*/ 1389951 h 3160943"/>
                <a:gd name="connsiteX38" fmla="*/ 989352 w 1173548"/>
                <a:gd name="connsiteY38" fmla="*/ 1203850 h 3160943"/>
                <a:gd name="connsiteX39" fmla="*/ 1114342 w 1173548"/>
                <a:gd name="connsiteY39" fmla="*/ 999919 h 3160943"/>
                <a:gd name="connsiteX40" fmla="*/ 1173548 w 1173548"/>
                <a:gd name="connsiteY40" fmla="*/ 782832 h 3160943"/>
                <a:gd name="connsiteX41" fmla="*/ 1153813 w 1173548"/>
                <a:gd name="connsiteY41" fmla="*/ 657842 h 3160943"/>
                <a:gd name="connsiteX42" fmla="*/ 1125511 w 1173548"/>
                <a:gd name="connsiteY42" fmla="*/ 538512 h 3160943"/>
                <a:gd name="connsiteX43" fmla="*/ 1088029 w 1173548"/>
                <a:gd name="connsiteY43" fmla="*/ 460489 h 3160943"/>
                <a:gd name="connsiteX44" fmla="*/ 1023108 w 1173548"/>
                <a:gd name="connsiteY44" fmla="*/ 254831 h 3160943"/>
                <a:gd name="connsiteX45" fmla="*/ 969617 w 1173548"/>
                <a:gd name="connsiteY45" fmla="*/ 118412 h 3160943"/>
                <a:gd name="connsiteX46" fmla="*/ 949882 w 1173548"/>
                <a:gd name="connsiteY46" fmla="*/ 0 h 3160943"/>
                <a:gd name="connsiteX47" fmla="*/ 502577 w 1173548"/>
                <a:gd name="connsiteY47" fmla="*/ 6400 h 3160943"/>
                <a:gd name="connsiteX0" fmla="*/ 502577 w 1173548"/>
                <a:gd name="connsiteY0" fmla="*/ 6400 h 3160943"/>
                <a:gd name="connsiteX1" fmla="*/ 536483 w 1173548"/>
                <a:gd name="connsiteY1" fmla="*/ 119453 h 3160943"/>
                <a:gd name="connsiteX2" fmla="*/ 562290 w 1173548"/>
                <a:gd name="connsiteY2" fmla="*/ 299510 h 3160943"/>
                <a:gd name="connsiteX3" fmla="*/ 578393 w 1173548"/>
                <a:gd name="connsiteY3" fmla="*/ 440960 h 3160943"/>
                <a:gd name="connsiteX4" fmla="*/ 559193 w 1173548"/>
                <a:gd name="connsiteY4" fmla="*/ 590180 h 3160943"/>
                <a:gd name="connsiteX5" fmla="*/ 488708 w 1173548"/>
                <a:gd name="connsiteY5" fmla="*/ 773896 h 3160943"/>
                <a:gd name="connsiteX6" fmla="*/ 387743 w 1173548"/>
                <a:gd name="connsiteY6" fmla="*/ 965917 h 3160943"/>
                <a:gd name="connsiteX7" fmla="*/ 319341 w 1173548"/>
                <a:gd name="connsiteY7" fmla="*/ 1057810 h 3160943"/>
                <a:gd name="connsiteX8" fmla="*/ 306184 w 1173548"/>
                <a:gd name="connsiteY8" fmla="*/ 1211731 h 3160943"/>
                <a:gd name="connsiteX9" fmla="*/ 313804 w 1173548"/>
                <a:gd name="connsiteY9" fmla="*/ 1327374 h 3160943"/>
                <a:gd name="connsiteX10" fmla="*/ 498945 w 1173548"/>
                <a:gd name="connsiteY10" fmla="*/ 1575504 h 3160943"/>
                <a:gd name="connsiteX11" fmla="*/ 459831 w 1173548"/>
                <a:gd name="connsiteY11" fmla="*/ 1710471 h 3160943"/>
                <a:gd name="connsiteX12" fmla="*/ 363389 w 1173548"/>
                <a:gd name="connsiteY12" fmla="*/ 1791139 h 3160943"/>
                <a:gd name="connsiteX13" fmla="*/ 277993 w 1173548"/>
                <a:gd name="connsiteY13" fmla="*/ 1863652 h 3160943"/>
                <a:gd name="connsiteX14" fmla="*/ 219472 w 1173548"/>
                <a:gd name="connsiteY14" fmla="*/ 1986052 h 3160943"/>
                <a:gd name="connsiteX15" fmla="*/ 201971 w 1173548"/>
                <a:gd name="connsiteY15" fmla="*/ 2127118 h 3160943"/>
                <a:gd name="connsiteX16" fmla="*/ 326481 w 1173548"/>
                <a:gd name="connsiteY16" fmla="*/ 2146291 h 3160943"/>
                <a:gd name="connsiteX17" fmla="*/ 331511 w 1173548"/>
                <a:gd name="connsiteY17" fmla="*/ 2243240 h 3160943"/>
                <a:gd name="connsiteX18" fmla="*/ 351246 w 1173548"/>
                <a:gd name="connsiteY18" fmla="*/ 2361652 h 3160943"/>
                <a:gd name="connsiteX19" fmla="*/ 305197 w 1173548"/>
                <a:gd name="connsiteY19" fmla="*/ 2499799 h 3160943"/>
                <a:gd name="connsiteX20" fmla="*/ 206521 w 1173548"/>
                <a:gd name="connsiteY20" fmla="*/ 2690573 h 3160943"/>
                <a:gd name="connsiteX21" fmla="*/ 114423 w 1173548"/>
                <a:gd name="connsiteY21" fmla="*/ 2819016 h 3160943"/>
                <a:gd name="connsiteX22" fmla="*/ 22325 w 1173548"/>
                <a:gd name="connsiteY22" fmla="*/ 2960288 h 3160943"/>
                <a:gd name="connsiteX23" fmla="*/ 0 w 1173548"/>
                <a:gd name="connsiteY23" fmla="*/ 3053071 h 3160943"/>
                <a:gd name="connsiteX24" fmla="*/ 29767 w 1173548"/>
                <a:gd name="connsiteY24" fmla="*/ 3160943 h 3160943"/>
                <a:gd name="connsiteX25" fmla="*/ 943304 w 1173548"/>
                <a:gd name="connsiteY25" fmla="*/ 3157640 h 3160943"/>
                <a:gd name="connsiteX26" fmla="*/ 752529 w 1173548"/>
                <a:gd name="connsiteY26" fmla="*/ 3032650 h 3160943"/>
                <a:gd name="connsiteX27" fmla="*/ 745951 w 1173548"/>
                <a:gd name="connsiteY27" fmla="*/ 2894504 h 3160943"/>
                <a:gd name="connsiteX28" fmla="*/ 654388 w 1173548"/>
                <a:gd name="connsiteY28" fmla="*/ 2744927 h 3160943"/>
                <a:gd name="connsiteX29" fmla="*/ 680167 w 1173548"/>
                <a:gd name="connsiteY29" fmla="*/ 2493220 h 3160943"/>
                <a:gd name="connsiteX30" fmla="*/ 709427 w 1173548"/>
                <a:gd name="connsiteY30" fmla="*/ 2348495 h 3160943"/>
                <a:gd name="connsiteX31" fmla="*/ 759108 w 1173548"/>
                <a:gd name="connsiteY31" fmla="*/ 2223505 h 3160943"/>
                <a:gd name="connsiteX32" fmla="*/ 713059 w 1173548"/>
                <a:gd name="connsiteY32" fmla="*/ 2078780 h 3160943"/>
                <a:gd name="connsiteX33" fmla="*/ 661651 w 1173548"/>
                <a:gd name="connsiteY33" fmla="*/ 1981652 h 3160943"/>
                <a:gd name="connsiteX34" fmla="*/ 646590 w 1173548"/>
                <a:gd name="connsiteY34" fmla="*/ 1864282 h 3160943"/>
                <a:gd name="connsiteX35" fmla="*/ 648495 w 1173548"/>
                <a:gd name="connsiteY35" fmla="*/ 1707113 h 3160943"/>
                <a:gd name="connsiteX36" fmla="*/ 713059 w 1173548"/>
                <a:gd name="connsiteY36" fmla="*/ 1565663 h 3160943"/>
                <a:gd name="connsiteX37" fmla="*/ 861772 w 1173548"/>
                <a:gd name="connsiteY37" fmla="*/ 1389951 h 3160943"/>
                <a:gd name="connsiteX38" fmla="*/ 989352 w 1173548"/>
                <a:gd name="connsiteY38" fmla="*/ 1203850 h 3160943"/>
                <a:gd name="connsiteX39" fmla="*/ 1114342 w 1173548"/>
                <a:gd name="connsiteY39" fmla="*/ 999919 h 3160943"/>
                <a:gd name="connsiteX40" fmla="*/ 1173548 w 1173548"/>
                <a:gd name="connsiteY40" fmla="*/ 782832 h 3160943"/>
                <a:gd name="connsiteX41" fmla="*/ 1153813 w 1173548"/>
                <a:gd name="connsiteY41" fmla="*/ 657842 h 3160943"/>
                <a:gd name="connsiteX42" fmla="*/ 1125511 w 1173548"/>
                <a:gd name="connsiteY42" fmla="*/ 538512 h 3160943"/>
                <a:gd name="connsiteX43" fmla="*/ 1088029 w 1173548"/>
                <a:gd name="connsiteY43" fmla="*/ 460489 h 3160943"/>
                <a:gd name="connsiteX44" fmla="*/ 1023108 w 1173548"/>
                <a:gd name="connsiteY44" fmla="*/ 254831 h 3160943"/>
                <a:gd name="connsiteX45" fmla="*/ 969617 w 1173548"/>
                <a:gd name="connsiteY45" fmla="*/ 118412 h 3160943"/>
                <a:gd name="connsiteX46" fmla="*/ 949882 w 1173548"/>
                <a:gd name="connsiteY46" fmla="*/ 0 h 3160943"/>
                <a:gd name="connsiteX47" fmla="*/ 502577 w 1173548"/>
                <a:gd name="connsiteY47" fmla="*/ 6400 h 3160943"/>
                <a:gd name="connsiteX0" fmla="*/ 502577 w 1173548"/>
                <a:gd name="connsiteY0" fmla="*/ 6400 h 3160943"/>
                <a:gd name="connsiteX1" fmla="*/ 536483 w 1173548"/>
                <a:gd name="connsiteY1" fmla="*/ 119453 h 3160943"/>
                <a:gd name="connsiteX2" fmla="*/ 562290 w 1173548"/>
                <a:gd name="connsiteY2" fmla="*/ 299510 h 3160943"/>
                <a:gd name="connsiteX3" fmla="*/ 578393 w 1173548"/>
                <a:gd name="connsiteY3" fmla="*/ 440960 h 3160943"/>
                <a:gd name="connsiteX4" fmla="*/ 559193 w 1173548"/>
                <a:gd name="connsiteY4" fmla="*/ 590180 h 3160943"/>
                <a:gd name="connsiteX5" fmla="*/ 488708 w 1173548"/>
                <a:gd name="connsiteY5" fmla="*/ 773896 h 3160943"/>
                <a:gd name="connsiteX6" fmla="*/ 387743 w 1173548"/>
                <a:gd name="connsiteY6" fmla="*/ 965917 h 3160943"/>
                <a:gd name="connsiteX7" fmla="*/ 319341 w 1173548"/>
                <a:gd name="connsiteY7" fmla="*/ 1057810 h 3160943"/>
                <a:gd name="connsiteX8" fmla="*/ 306184 w 1173548"/>
                <a:gd name="connsiteY8" fmla="*/ 1211731 h 3160943"/>
                <a:gd name="connsiteX9" fmla="*/ 313804 w 1173548"/>
                <a:gd name="connsiteY9" fmla="*/ 1327374 h 3160943"/>
                <a:gd name="connsiteX10" fmla="*/ 498945 w 1173548"/>
                <a:gd name="connsiteY10" fmla="*/ 1575504 h 3160943"/>
                <a:gd name="connsiteX11" fmla="*/ 459831 w 1173548"/>
                <a:gd name="connsiteY11" fmla="*/ 1710471 h 3160943"/>
                <a:gd name="connsiteX12" fmla="*/ 363389 w 1173548"/>
                <a:gd name="connsiteY12" fmla="*/ 1791139 h 3160943"/>
                <a:gd name="connsiteX13" fmla="*/ 277993 w 1173548"/>
                <a:gd name="connsiteY13" fmla="*/ 1863652 h 3160943"/>
                <a:gd name="connsiteX14" fmla="*/ 219472 w 1173548"/>
                <a:gd name="connsiteY14" fmla="*/ 1986052 h 3160943"/>
                <a:gd name="connsiteX15" fmla="*/ 201971 w 1173548"/>
                <a:gd name="connsiteY15" fmla="*/ 2127118 h 3160943"/>
                <a:gd name="connsiteX16" fmla="*/ 217896 w 1173548"/>
                <a:gd name="connsiteY16" fmla="*/ 2277736 h 3160943"/>
                <a:gd name="connsiteX17" fmla="*/ 331511 w 1173548"/>
                <a:gd name="connsiteY17" fmla="*/ 2243240 h 3160943"/>
                <a:gd name="connsiteX18" fmla="*/ 351246 w 1173548"/>
                <a:gd name="connsiteY18" fmla="*/ 2361652 h 3160943"/>
                <a:gd name="connsiteX19" fmla="*/ 305197 w 1173548"/>
                <a:gd name="connsiteY19" fmla="*/ 2499799 h 3160943"/>
                <a:gd name="connsiteX20" fmla="*/ 206521 w 1173548"/>
                <a:gd name="connsiteY20" fmla="*/ 2690573 h 3160943"/>
                <a:gd name="connsiteX21" fmla="*/ 114423 w 1173548"/>
                <a:gd name="connsiteY21" fmla="*/ 2819016 h 3160943"/>
                <a:gd name="connsiteX22" fmla="*/ 22325 w 1173548"/>
                <a:gd name="connsiteY22" fmla="*/ 2960288 h 3160943"/>
                <a:gd name="connsiteX23" fmla="*/ 0 w 1173548"/>
                <a:gd name="connsiteY23" fmla="*/ 3053071 h 3160943"/>
                <a:gd name="connsiteX24" fmla="*/ 29767 w 1173548"/>
                <a:gd name="connsiteY24" fmla="*/ 3160943 h 3160943"/>
                <a:gd name="connsiteX25" fmla="*/ 943304 w 1173548"/>
                <a:gd name="connsiteY25" fmla="*/ 3157640 h 3160943"/>
                <a:gd name="connsiteX26" fmla="*/ 752529 w 1173548"/>
                <a:gd name="connsiteY26" fmla="*/ 3032650 h 3160943"/>
                <a:gd name="connsiteX27" fmla="*/ 745951 w 1173548"/>
                <a:gd name="connsiteY27" fmla="*/ 2894504 h 3160943"/>
                <a:gd name="connsiteX28" fmla="*/ 654388 w 1173548"/>
                <a:gd name="connsiteY28" fmla="*/ 2744927 h 3160943"/>
                <a:gd name="connsiteX29" fmla="*/ 680167 w 1173548"/>
                <a:gd name="connsiteY29" fmla="*/ 2493220 h 3160943"/>
                <a:gd name="connsiteX30" fmla="*/ 709427 w 1173548"/>
                <a:gd name="connsiteY30" fmla="*/ 2348495 h 3160943"/>
                <a:gd name="connsiteX31" fmla="*/ 759108 w 1173548"/>
                <a:gd name="connsiteY31" fmla="*/ 2223505 h 3160943"/>
                <a:gd name="connsiteX32" fmla="*/ 713059 w 1173548"/>
                <a:gd name="connsiteY32" fmla="*/ 2078780 h 3160943"/>
                <a:gd name="connsiteX33" fmla="*/ 661651 w 1173548"/>
                <a:gd name="connsiteY33" fmla="*/ 1981652 h 3160943"/>
                <a:gd name="connsiteX34" fmla="*/ 646590 w 1173548"/>
                <a:gd name="connsiteY34" fmla="*/ 1864282 h 3160943"/>
                <a:gd name="connsiteX35" fmla="*/ 648495 w 1173548"/>
                <a:gd name="connsiteY35" fmla="*/ 1707113 h 3160943"/>
                <a:gd name="connsiteX36" fmla="*/ 713059 w 1173548"/>
                <a:gd name="connsiteY36" fmla="*/ 1565663 h 3160943"/>
                <a:gd name="connsiteX37" fmla="*/ 861772 w 1173548"/>
                <a:gd name="connsiteY37" fmla="*/ 1389951 h 3160943"/>
                <a:gd name="connsiteX38" fmla="*/ 989352 w 1173548"/>
                <a:gd name="connsiteY38" fmla="*/ 1203850 h 3160943"/>
                <a:gd name="connsiteX39" fmla="*/ 1114342 w 1173548"/>
                <a:gd name="connsiteY39" fmla="*/ 999919 h 3160943"/>
                <a:gd name="connsiteX40" fmla="*/ 1173548 w 1173548"/>
                <a:gd name="connsiteY40" fmla="*/ 782832 h 3160943"/>
                <a:gd name="connsiteX41" fmla="*/ 1153813 w 1173548"/>
                <a:gd name="connsiteY41" fmla="*/ 657842 h 3160943"/>
                <a:gd name="connsiteX42" fmla="*/ 1125511 w 1173548"/>
                <a:gd name="connsiteY42" fmla="*/ 538512 h 3160943"/>
                <a:gd name="connsiteX43" fmla="*/ 1088029 w 1173548"/>
                <a:gd name="connsiteY43" fmla="*/ 460489 h 3160943"/>
                <a:gd name="connsiteX44" fmla="*/ 1023108 w 1173548"/>
                <a:gd name="connsiteY44" fmla="*/ 254831 h 3160943"/>
                <a:gd name="connsiteX45" fmla="*/ 969617 w 1173548"/>
                <a:gd name="connsiteY45" fmla="*/ 118412 h 3160943"/>
                <a:gd name="connsiteX46" fmla="*/ 949882 w 1173548"/>
                <a:gd name="connsiteY46" fmla="*/ 0 h 3160943"/>
                <a:gd name="connsiteX47" fmla="*/ 502577 w 1173548"/>
                <a:gd name="connsiteY47" fmla="*/ 6400 h 3160943"/>
                <a:gd name="connsiteX0" fmla="*/ 502577 w 1173548"/>
                <a:gd name="connsiteY0" fmla="*/ 6400 h 3160943"/>
                <a:gd name="connsiteX1" fmla="*/ 536483 w 1173548"/>
                <a:gd name="connsiteY1" fmla="*/ 119453 h 3160943"/>
                <a:gd name="connsiteX2" fmla="*/ 562290 w 1173548"/>
                <a:gd name="connsiteY2" fmla="*/ 299510 h 3160943"/>
                <a:gd name="connsiteX3" fmla="*/ 578393 w 1173548"/>
                <a:gd name="connsiteY3" fmla="*/ 440960 h 3160943"/>
                <a:gd name="connsiteX4" fmla="*/ 559193 w 1173548"/>
                <a:gd name="connsiteY4" fmla="*/ 590180 h 3160943"/>
                <a:gd name="connsiteX5" fmla="*/ 488708 w 1173548"/>
                <a:gd name="connsiteY5" fmla="*/ 773896 h 3160943"/>
                <a:gd name="connsiteX6" fmla="*/ 387743 w 1173548"/>
                <a:gd name="connsiteY6" fmla="*/ 965917 h 3160943"/>
                <a:gd name="connsiteX7" fmla="*/ 319341 w 1173548"/>
                <a:gd name="connsiteY7" fmla="*/ 1057810 h 3160943"/>
                <a:gd name="connsiteX8" fmla="*/ 306184 w 1173548"/>
                <a:gd name="connsiteY8" fmla="*/ 1211731 h 3160943"/>
                <a:gd name="connsiteX9" fmla="*/ 313804 w 1173548"/>
                <a:gd name="connsiteY9" fmla="*/ 1327374 h 3160943"/>
                <a:gd name="connsiteX10" fmla="*/ 498945 w 1173548"/>
                <a:gd name="connsiteY10" fmla="*/ 1575504 h 3160943"/>
                <a:gd name="connsiteX11" fmla="*/ 459831 w 1173548"/>
                <a:gd name="connsiteY11" fmla="*/ 1710471 h 3160943"/>
                <a:gd name="connsiteX12" fmla="*/ 363389 w 1173548"/>
                <a:gd name="connsiteY12" fmla="*/ 1791139 h 3160943"/>
                <a:gd name="connsiteX13" fmla="*/ 277993 w 1173548"/>
                <a:gd name="connsiteY13" fmla="*/ 1863652 h 3160943"/>
                <a:gd name="connsiteX14" fmla="*/ 219472 w 1173548"/>
                <a:gd name="connsiteY14" fmla="*/ 1986052 h 3160943"/>
                <a:gd name="connsiteX15" fmla="*/ 201971 w 1173548"/>
                <a:gd name="connsiteY15" fmla="*/ 2127118 h 3160943"/>
                <a:gd name="connsiteX16" fmla="*/ 217896 w 1173548"/>
                <a:gd name="connsiteY16" fmla="*/ 2277736 h 3160943"/>
                <a:gd name="connsiteX17" fmla="*/ 188636 w 1173548"/>
                <a:gd name="connsiteY17" fmla="*/ 2386115 h 3160943"/>
                <a:gd name="connsiteX18" fmla="*/ 351246 w 1173548"/>
                <a:gd name="connsiteY18" fmla="*/ 2361652 h 3160943"/>
                <a:gd name="connsiteX19" fmla="*/ 305197 w 1173548"/>
                <a:gd name="connsiteY19" fmla="*/ 2499799 h 3160943"/>
                <a:gd name="connsiteX20" fmla="*/ 206521 w 1173548"/>
                <a:gd name="connsiteY20" fmla="*/ 2690573 h 3160943"/>
                <a:gd name="connsiteX21" fmla="*/ 114423 w 1173548"/>
                <a:gd name="connsiteY21" fmla="*/ 2819016 h 3160943"/>
                <a:gd name="connsiteX22" fmla="*/ 22325 w 1173548"/>
                <a:gd name="connsiteY22" fmla="*/ 2960288 h 3160943"/>
                <a:gd name="connsiteX23" fmla="*/ 0 w 1173548"/>
                <a:gd name="connsiteY23" fmla="*/ 3053071 h 3160943"/>
                <a:gd name="connsiteX24" fmla="*/ 29767 w 1173548"/>
                <a:gd name="connsiteY24" fmla="*/ 3160943 h 3160943"/>
                <a:gd name="connsiteX25" fmla="*/ 943304 w 1173548"/>
                <a:gd name="connsiteY25" fmla="*/ 3157640 h 3160943"/>
                <a:gd name="connsiteX26" fmla="*/ 752529 w 1173548"/>
                <a:gd name="connsiteY26" fmla="*/ 3032650 h 3160943"/>
                <a:gd name="connsiteX27" fmla="*/ 745951 w 1173548"/>
                <a:gd name="connsiteY27" fmla="*/ 2894504 h 3160943"/>
                <a:gd name="connsiteX28" fmla="*/ 654388 w 1173548"/>
                <a:gd name="connsiteY28" fmla="*/ 2744927 h 3160943"/>
                <a:gd name="connsiteX29" fmla="*/ 680167 w 1173548"/>
                <a:gd name="connsiteY29" fmla="*/ 2493220 h 3160943"/>
                <a:gd name="connsiteX30" fmla="*/ 709427 w 1173548"/>
                <a:gd name="connsiteY30" fmla="*/ 2348495 h 3160943"/>
                <a:gd name="connsiteX31" fmla="*/ 759108 w 1173548"/>
                <a:gd name="connsiteY31" fmla="*/ 2223505 h 3160943"/>
                <a:gd name="connsiteX32" fmla="*/ 713059 w 1173548"/>
                <a:gd name="connsiteY32" fmla="*/ 2078780 h 3160943"/>
                <a:gd name="connsiteX33" fmla="*/ 661651 w 1173548"/>
                <a:gd name="connsiteY33" fmla="*/ 1981652 h 3160943"/>
                <a:gd name="connsiteX34" fmla="*/ 646590 w 1173548"/>
                <a:gd name="connsiteY34" fmla="*/ 1864282 h 3160943"/>
                <a:gd name="connsiteX35" fmla="*/ 648495 w 1173548"/>
                <a:gd name="connsiteY35" fmla="*/ 1707113 h 3160943"/>
                <a:gd name="connsiteX36" fmla="*/ 713059 w 1173548"/>
                <a:gd name="connsiteY36" fmla="*/ 1565663 h 3160943"/>
                <a:gd name="connsiteX37" fmla="*/ 861772 w 1173548"/>
                <a:gd name="connsiteY37" fmla="*/ 1389951 h 3160943"/>
                <a:gd name="connsiteX38" fmla="*/ 989352 w 1173548"/>
                <a:gd name="connsiteY38" fmla="*/ 1203850 h 3160943"/>
                <a:gd name="connsiteX39" fmla="*/ 1114342 w 1173548"/>
                <a:gd name="connsiteY39" fmla="*/ 999919 h 3160943"/>
                <a:gd name="connsiteX40" fmla="*/ 1173548 w 1173548"/>
                <a:gd name="connsiteY40" fmla="*/ 782832 h 3160943"/>
                <a:gd name="connsiteX41" fmla="*/ 1153813 w 1173548"/>
                <a:gd name="connsiteY41" fmla="*/ 657842 h 3160943"/>
                <a:gd name="connsiteX42" fmla="*/ 1125511 w 1173548"/>
                <a:gd name="connsiteY42" fmla="*/ 538512 h 3160943"/>
                <a:gd name="connsiteX43" fmla="*/ 1088029 w 1173548"/>
                <a:gd name="connsiteY43" fmla="*/ 460489 h 3160943"/>
                <a:gd name="connsiteX44" fmla="*/ 1023108 w 1173548"/>
                <a:gd name="connsiteY44" fmla="*/ 254831 h 3160943"/>
                <a:gd name="connsiteX45" fmla="*/ 969617 w 1173548"/>
                <a:gd name="connsiteY45" fmla="*/ 118412 h 3160943"/>
                <a:gd name="connsiteX46" fmla="*/ 949882 w 1173548"/>
                <a:gd name="connsiteY46" fmla="*/ 0 h 3160943"/>
                <a:gd name="connsiteX47" fmla="*/ 502577 w 1173548"/>
                <a:gd name="connsiteY47" fmla="*/ 6400 h 3160943"/>
                <a:gd name="connsiteX0" fmla="*/ 502577 w 1173548"/>
                <a:gd name="connsiteY0" fmla="*/ 6400 h 3160943"/>
                <a:gd name="connsiteX1" fmla="*/ 536483 w 1173548"/>
                <a:gd name="connsiteY1" fmla="*/ 119453 h 3160943"/>
                <a:gd name="connsiteX2" fmla="*/ 562290 w 1173548"/>
                <a:gd name="connsiteY2" fmla="*/ 299510 h 3160943"/>
                <a:gd name="connsiteX3" fmla="*/ 578393 w 1173548"/>
                <a:gd name="connsiteY3" fmla="*/ 440960 h 3160943"/>
                <a:gd name="connsiteX4" fmla="*/ 559193 w 1173548"/>
                <a:gd name="connsiteY4" fmla="*/ 590180 h 3160943"/>
                <a:gd name="connsiteX5" fmla="*/ 488708 w 1173548"/>
                <a:gd name="connsiteY5" fmla="*/ 773896 h 3160943"/>
                <a:gd name="connsiteX6" fmla="*/ 387743 w 1173548"/>
                <a:gd name="connsiteY6" fmla="*/ 965917 h 3160943"/>
                <a:gd name="connsiteX7" fmla="*/ 319341 w 1173548"/>
                <a:gd name="connsiteY7" fmla="*/ 1057810 h 3160943"/>
                <a:gd name="connsiteX8" fmla="*/ 306184 w 1173548"/>
                <a:gd name="connsiteY8" fmla="*/ 1211731 h 3160943"/>
                <a:gd name="connsiteX9" fmla="*/ 313804 w 1173548"/>
                <a:gd name="connsiteY9" fmla="*/ 1327374 h 3160943"/>
                <a:gd name="connsiteX10" fmla="*/ 498945 w 1173548"/>
                <a:gd name="connsiteY10" fmla="*/ 1575504 h 3160943"/>
                <a:gd name="connsiteX11" fmla="*/ 459831 w 1173548"/>
                <a:gd name="connsiteY11" fmla="*/ 1710471 h 3160943"/>
                <a:gd name="connsiteX12" fmla="*/ 363389 w 1173548"/>
                <a:gd name="connsiteY12" fmla="*/ 1791139 h 3160943"/>
                <a:gd name="connsiteX13" fmla="*/ 277993 w 1173548"/>
                <a:gd name="connsiteY13" fmla="*/ 1863652 h 3160943"/>
                <a:gd name="connsiteX14" fmla="*/ 219472 w 1173548"/>
                <a:gd name="connsiteY14" fmla="*/ 1986052 h 3160943"/>
                <a:gd name="connsiteX15" fmla="*/ 201971 w 1173548"/>
                <a:gd name="connsiteY15" fmla="*/ 2127118 h 3160943"/>
                <a:gd name="connsiteX16" fmla="*/ 217896 w 1173548"/>
                <a:gd name="connsiteY16" fmla="*/ 2277736 h 3160943"/>
                <a:gd name="connsiteX17" fmla="*/ 188636 w 1173548"/>
                <a:gd name="connsiteY17" fmla="*/ 2386115 h 3160943"/>
                <a:gd name="connsiteX18" fmla="*/ 113121 w 1173548"/>
                <a:gd name="connsiteY18" fmla="*/ 2515957 h 3160943"/>
                <a:gd name="connsiteX19" fmla="*/ 305197 w 1173548"/>
                <a:gd name="connsiteY19" fmla="*/ 2499799 h 3160943"/>
                <a:gd name="connsiteX20" fmla="*/ 206521 w 1173548"/>
                <a:gd name="connsiteY20" fmla="*/ 2690573 h 3160943"/>
                <a:gd name="connsiteX21" fmla="*/ 114423 w 1173548"/>
                <a:gd name="connsiteY21" fmla="*/ 2819016 h 3160943"/>
                <a:gd name="connsiteX22" fmla="*/ 22325 w 1173548"/>
                <a:gd name="connsiteY22" fmla="*/ 2960288 h 3160943"/>
                <a:gd name="connsiteX23" fmla="*/ 0 w 1173548"/>
                <a:gd name="connsiteY23" fmla="*/ 3053071 h 3160943"/>
                <a:gd name="connsiteX24" fmla="*/ 29767 w 1173548"/>
                <a:gd name="connsiteY24" fmla="*/ 3160943 h 3160943"/>
                <a:gd name="connsiteX25" fmla="*/ 943304 w 1173548"/>
                <a:gd name="connsiteY25" fmla="*/ 3157640 h 3160943"/>
                <a:gd name="connsiteX26" fmla="*/ 752529 w 1173548"/>
                <a:gd name="connsiteY26" fmla="*/ 3032650 h 3160943"/>
                <a:gd name="connsiteX27" fmla="*/ 745951 w 1173548"/>
                <a:gd name="connsiteY27" fmla="*/ 2894504 h 3160943"/>
                <a:gd name="connsiteX28" fmla="*/ 654388 w 1173548"/>
                <a:gd name="connsiteY28" fmla="*/ 2744927 h 3160943"/>
                <a:gd name="connsiteX29" fmla="*/ 680167 w 1173548"/>
                <a:gd name="connsiteY29" fmla="*/ 2493220 h 3160943"/>
                <a:gd name="connsiteX30" fmla="*/ 709427 w 1173548"/>
                <a:gd name="connsiteY30" fmla="*/ 2348495 h 3160943"/>
                <a:gd name="connsiteX31" fmla="*/ 759108 w 1173548"/>
                <a:gd name="connsiteY31" fmla="*/ 2223505 h 3160943"/>
                <a:gd name="connsiteX32" fmla="*/ 713059 w 1173548"/>
                <a:gd name="connsiteY32" fmla="*/ 2078780 h 3160943"/>
                <a:gd name="connsiteX33" fmla="*/ 661651 w 1173548"/>
                <a:gd name="connsiteY33" fmla="*/ 1981652 h 3160943"/>
                <a:gd name="connsiteX34" fmla="*/ 646590 w 1173548"/>
                <a:gd name="connsiteY34" fmla="*/ 1864282 h 3160943"/>
                <a:gd name="connsiteX35" fmla="*/ 648495 w 1173548"/>
                <a:gd name="connsiteY35" fmla="*/ 1707113 h 3160943"/>
                <a:gd name="connsiteX36" fmla="*/ 713059 w 1173548"/>
                <a:gd name="connsiteY36" fmla="*/ 1565663 h 3160943"/>
                <a:gd name="connsiteX37" fmla="*/ 861772 w 1173548"/>
                <a:gd name="connsiteY37" fmla="*/ 1389951 h 3160943"/>
                <a:gd name="connsiteX38" fmla="*/ 989352 w 1173548"/>
                <a:gd name="connsiteY38" fmla="*/ 1203850 h 3160943"/>
                <a:gd name="connsiteX39" fmla="*/ 1114342 w 1173548"/>
                <a:gd name="connsiteY39" fmla="*/ 999919 h 3160943"/>
                <a:gd name="connsiteX40" fmla="*/ 1173548 w 1173548"/>
                <a:gd name="connsiteY40" fmla="*/ 782832 h 3160943"/>
                <a:gd name="connsiteX41" fmla="*/ 1153813 w 1173548"/>
                <a:gd name="connsiteY41" fmla="*/ 657842 h 3160943"/>
                <a:gd name="connsiteX42" fmla="*/ 1125511 w 1173548"/>
                <a:gd name="connsiteY42" fmla="*/ 538512 h 3160943"/>
                <a:gd name="connsiteX43" fmla="*/ 1088029 w 1173548"/>
                <a:gd name="connsiteY43" fmla="*/ 460489 h 3160943"/>
                <a:gd name="connsiteX44" fmla="*/ 1023108 w 1173548"/>
                <a:gd name="connsiteY44" fmla="*/ 254831 h 3160943"/>
                <a:gd name="connsiteX45" fmla="*/ 969617 w 1173548"/>
                <a:gd name="connsiteY45" fmla="*/ 118412 h 3160943"/>
                <a:gd name="connsiteX46" fmla="*/ 949882 w 1173548"/>
                <a:gd name="connsiteY46" fmla="*/ 0 h 3160943"/>
                <a:gd name="connsiteX47" fmla="*/ 502577 w 1173548"/>
                <a:gd name="connsiteY47" fmla="*/ 6400 h 3160943"/>
                <a:gd name="connsiteX0" fmla="*/ 502577 w 1173548"/>
                <a:gd name="connsiteY0" fmla="*/ 6400 h 3160943"/>
                <a:gd name="connsiteX1" fmla="*/ 536483 w 1173548"/>
                <a:gd name="connsiteY1" fmla="*/ 119453 h 3160943"/>
                <a:gd name="connsiteX2" fmla="*/ 562290 w 1173548"/>
                <a:gd name="connsiteY2" fmla="*/ 299510 h 3160943"/>
                <a:gd name="connsiteX3" fmla="*/ 578393 w 1173548"/>
                <a:gd name="connsiteY3" fmla="*/ 440960 h 3160943"/>
                <a:gd name="connsiteX4" fmla="*/ 559193 w 1173548"/>
                <a:gd name="connsiteY4" fmla="*/ 590180 h 3160943"/>
                <a:gd name="connsiteX5" fmla="*/ 488708 w 1173548"/>
                <a:gd name="connsiteY5" fmla="*/ 773896 h 3160943"/>
                <a:gd name="connsiteX6" fmla="*/ 387743 w 1173548"/>
                <a:gd name="connsiteY6" fmla="*/ 965917 h 3160943"/>
                <a:gd name="connsiteX7" fmla="*/ 319341 w 1173548"/>
                <a:gd name="connsiteY7" fmla="*/ 1057810 h 3160943"/>
                <a:gd name="connsiteX8" fmla="*/ 306184 w 1173548"/>
                <a:gd name="connsiteY8" fmla="*/ 1211731 h 3160943"/>
                <a:gd name="connsiteX9" fmla="*/ 313804 w 1173548"/>
                <a:gd name="connsiteY9" fmla="*/ 1327374 h 3160943"/>
                <a:gd name="connsiteX10" fmla="*/ 498945 w 1173548"/>
                <a:gd name="connsiteY10" fmla="*/ 1575504 h 3160943"/>
                <a:gd name="connsiteX11" fmla="*/ 459831 w 1173548"/>
                <a:gd name="connsiteY11" fmla="*/ 1710471 h 3160943"/>
                <a:gd name="connsiteX12" fmla="*/ 363389 w 1173548"/>
                <a:gd name="connsiteY12" fmla="*/ 1791139 h 3160943"/>
                <a:gd name="connsiteX13" fmla="*/ 277993 w 1173548"/>
                <a:gd name="connsiteY13" fmla="*/ 1863652 h 3160943"/>
                <a:gd name="connsiteX14" fmla="*/ 219472 w 1173548"/>
                <a:gd name="connsiteY14" fmla="*/ 1986052 h 3160943"/>
                <a:gd name="connsiteX15" fmla="*/ 201971 w 1173548"/>
                <a:gd name="connsiteY15" fmla="*/ 2127118 h 3160943"/>
                <a:gd name="connsiteX16" fmla="*/ 217896 w 1173548"/>
                <a:gd name="connsiteY16" fmla="*/ 2277736 h 3160943"/>
                <a:gd name="connsiteX17" fmla="*/ 188636 w 1173548"/>
                <a:gd name="connsiteY17" fmla="*/ 2386115 h 3160943"/>
                <a:gd name="connsiteX18" fmla="*/ 113121 w 1173548"/>
                <a:gd name="connsiteY18" fmla="*/ 2515957 h 3160943"/>
                <a:gd name="connsiteX19" fmla="*/ 110887 w 1173548"/>
                <a:gd name="connsiteY19" fmla="*/ 2657914 h 3160943"/>
                <a:gd name="connsiteX20" fmla="*/ 206521 w 1173548"/>
                <a:gd name="connsiteY20" fmla="*/ 2690573 h 3160943"/>
                <a:gd name="connsiteX21" fmla="*/ 114423 w 1173548"/>
                <a:gd name="connsiteY21" fmla="*/ 2819016 h 3160943"/>
                <a:gd name="connsiteX22" fmla="*/ 22325 w 1173548"/>
                <a:gd name="connsiteY22" fmla="*/ 2960288 h 3160943"/>
                <a:gd name="connsiteX23" fmla="*/ 0 w 1173548"/>
                <a:gd name="connsiteY23" fmla="*/ 3053071 h 3160943"/>
                <a:gd name="connsiteX24" fmla="*/ 29767 w 1173548"/>
                <a:gd name="connsiteY24" fmla="*/ 3160943 h 3160943"/>
                <a:gd name="connsiteX25" fmla="*/ 943304 w 1173548"/>
                <a:gd name="connsiteY25" fmla="*/ 3157640 h 3160943"/>
                <a:gd name="connsiteX26" fmla="*/ 752529 w 1173548"/>
                <a:gd name="connsiteY26" fmla="*/ 3032650 h 3160943"/>
                <a:gd name="connsiteX27" fmla="*/ 745951 w 1173548"/>
                <a:gd name="connsiteY27" fmla="*/ 2894504 h 3160943"/>
                <a:gd name="connsiteX28" fmla="*/ 654388 w 1173548"/>
                <a:gd name="connsiteY28" fmla="*/ 2744927 h 3160943"/>
                <a:gd name="connsiteX29" fmla="*/ 680167 w 1173548"/>
                <a:gd name="connsiteY29" fmla="*/ 2493220 h 3160943"/>
                <a:gd name="connsiteX30" fmla="*/ 709427 w 1173548"/>
                <a:gd name="connsiteY30" fmla="*/ 2348495 h 3160943"/>
                <a:gd name="connsiteX31" fmla="*/ 759108 w 1173548"/>
                <a:gd name="connsiteY31" fmla="*/ 2223505 h 3160943"/>
                <a:gd name="connsiteX32" fmla="*/ 713059 w 1173548"/>
                <a:gd name="connsiteY32" fmla="*/ 2078780 h 3160943"/>
                <a:gd name="connsiteX33" fmla="*/ 661651 w 1173548"/>
                <a:gd name="connsiteY33" fmla="*/ 1981652 h 3160943"/>
                <a:gd name="connsiteX34" fmla="*/ 646590 w 1173548"/>
                <a:gd name="connsiteY34" fmla="*/ 1864282 h 3160943"/>
                <a:gd name="connsiteX35" fmla="*/ 648495 w 1173548"/>
                <a:gd name="connsiteY35" fmla="*/ 1707113 h 3160943"/>
                <a:gd name="connsiteX36" fmla="*/ 713059 w 1173548"/>
                <a:gd name="connsiteY36" fmla="*/ 1565663 h 3160943"/>
                <a:gd name="connsiteX37" fmla="*/ 861772 w 1173548"/>
                <a:gd name="connsiteY37" fmla="*/ 1389951 h 3160943"/>
                <a:gd name="connsiteX38" fmla="*/ 989352 w 1173548"/>
                <a:gd name="connsiteY38" fmla="*/ 1203850 h 3160943"/>
                <a:gd name="connsiteX39" fmla="*/ 1114342 w 1173548"/>
                <a:gd name="connsiteY39" fmla="*/ 999919 h 3160943"/>
                <a:gd name="connsiteX40" fmla="*/ 1173548 w 1173548"/>
                <a:gd name="connsiteY40" fmla="*/ 782832 h 3160943"/>
                <a:gd name="connsiteX41" fmla="*/ 1153813 w 1173548"/>
                <a:gd name="connsiteY41" fmla="*/ 657842 h 3160943"/>
                <a:gd name="connsiteX42" fmla="*/ 1125511 w 1173548"/>
                <a:gd name="connsiteY42" fmla="*/ 538512 h 3160943"/>
                <a:gd name="connsiteX43" fmla="*/ 1088029 w 1173548"/>
                <a:gd name="connsiteY43" fmla="*/ 460489 h 3160943"/>
                <a:gd name="connsiteX44" fmla="*/ 1023108 w 1173548"/>
                <a:gd name="connsiteY44" fmla="*/ 254831 h 3160943"/>
                <a:gd name="connsiteX45" fmla="*/ 969617 w 1173548"/>
                <a:gd name="connsiteY45" fmla="*/ 118412 h 3160943"/>
                <a:gd name="connsiteX46" fmla="*/ 949882 w 1173548"/>
                <a:gd name="connsiteY46" fmla="*/ 0 h 3160943"/>
                <a:gd name="connsiteX47" fmla="*/ 502577 w 1173548"/>
                <a:gd name="connsiteY47" fmla="*/ 6400 h 3160943"/>
                <a:gd name="connsiteX0" fmla="*/ 502577 w 1173548"/>
                <a:gd name="connsiteY0" fmla="*/ 6400 h 3160943"/>
                <a:gd name="connsiteX1" fmla="*/ 536483 w 1173548"/>
                <a:gd name="connsiteY1" fmla="*/ 119453 h 3160943"/>
                <a:gd name="connsiteX2" fmla="*/ 562290 w 1173548"/>
                <a:gd name="connsiteY2" fmla="*/ 299510 h 3160943"/>
                <a:gd name="connsiteX3" fmla="*/ 578393 w 1173548"/>
                <a:gd name="connsiteY3" fmla="*/ 440960 h 3160943"/>
                <a:gd name="connsiteX4" fmla="*/ 559193 w 1173548"/>
                <a:gd name="connsiteY4" fmla="*/ 590180 h 3160943"/>
                <a:gd name="connsiteX5" fmla="*/ 488708 w 1173548"/>
                <a:gd name="connsiteY5" fmla="*/ 773896 h 3160943"/>
                <a:gd name="connsiteX6" fmla="*/ 387743 w 1173548"/>
                <a:gd name="connsiteY6" fmla="*/ 965917 h 3160943"/>
                <a:gd name="connsiteX7" fmla="*/ 319341 w 1173548"/>
                <a:gd name="connsiteY7" fmla="*/ 1057810 h 3160943"/>
                <a:gd name="connsiteX8" fmla="*/ 306184 w 1173548"/>
                <a:gd name="connsiteY8" fmla="*/ 1211731 h 3160943"/>
                <a:gd name="connsiteX9" fmla="*/ 313804 w 1173548"/>
                <a:gd name="connsiteY9" fmla="*/ 1327374 h 3160943"/>
                <a:gd name="connsiteX10" fmla="*/ 498945 w 1173548"/>
                <a:gd name="connsiteY10" fmla="*/ 1575504 h 3160943"/>
                <a:gd name="connsiteX11" fmla="*/ 459831 w 1173548"/>
                <a:gd name="connsiteY11" fmla="*/ 1710471 h 3160943"/>
                <a:gd name="connsiteX12" fmla="*/ 363389 w 1173548"/>
                <a:gd name="connsiteY12" fmla="*/ 1791139 h 3160943"/>
                <a:gd name="connsiteX13" fmla="*/ 277993 w 1173548"/>
                <a:gd name="connsiteY13" fmla="*/ 1863652 h 3160943"/>
                <a:gd name="connsiteX14" fmla="*/ 219472 w 1173548"/>
                <a:gd name="connsiteY14" fmla="*/ 1986052 h 3160943"/>
                <a:gd name="connsiteX15" fmla="*/ 201971 w 1173548"/>
                <a:gd name="connsiteY15" fmla="*/ 2127118 h 3160943"/>
                <a:gd name="connsiteX16" fmla="*/ 217896 w 1173548"/>
                <a:gd name="connsiteY16" fmla="*/ 2277736 h 3160943"/>
                <a:gd name="connsiteX17" fmla="*/ 188636 w 1173548"/>
                <a:gd name="connsiteY17" fmla="*/ 2386115 h 3160943"/>
                <a:gd name="connsiteX18" fmla="*/ 113121 w 1173548"/>
                <a:gd name="connsiteY18" fmla="*/ 2515957 h 3160943"/>
                <a:gd name="connsiteX19" fmla="*/ 110887 w 1173548"/>
                <a:gd name="connsiteY19" fmla="*/ 2657914 h 3160943"/>
                <a:gd name="connsiteX20" fmla="*/ 56026 w 1173548"/>
                <a:gd name="connsiteY20" fmla="*/ 2780108 h 3160943"/>
                <a:gd name="connsiteX21" fmla="*/ 114423 w 1173548"/>
                <a:gd name="connsiteY21" fmla="*/ 2819016 h 3160943"/>
                <a:gd name="connsiteX22" fmla="*/ 22325 w 1173548"/>
                <a:gd name="connsiteY22" fmla="*/ 2960288 h 3160943"/>
                <a:gd name="connsiteX23" fmla="*/ 0 w 1173548"/>
                <a:gd name="connsiteY23" fmla="*/ 3053071 h 3160943"/>
                <a:gd name="connsiteX24" fmla="*/ 29767 w 1173548"/>
                <a:gd name="connsiteY24" fmla="*/ 3160943 h 3160943"/>
                <a:gd name="connsiteX25" fmla="*/ 943304 w 1173548"/>
                <a:gd name="connsiteY25" fmla="*/ 3157640 h 3160943"/>
                <a:gd name="connsiteX26" fmla="*/ 752529 w 1173548"/>
                <a:gd name="connsiteY26" fmla="*/ 3032650 h 3160943"/>
                <a:gd name="connsiteX27" fmla="*/ 745951 w 1173548"/>
                <a:gd name="connsiteY27" fmla="*/ 2894504 h 3160943"/>
                <a:gd name="connsiteX28" fmla="*/ 654388 w 1173548"/>
                <a:gd name="connsiteY28" fmla="*/ 2744927 h 3160943"/>
                <a:gd name="connsiteX29" fmla="*/ 680167 w 1173548"/>
                <a:gd name="connsiteY29" fmla="*/ 2493220 h 3160943"/>
                <a:gd name="connsiteX30" fmla="*/ 709427 w 1173548"/>
                <a:gd name="connsiteY30" fmla="*/ 2348495 h 3160943"/>
                <a:gd name="connsiteX31" fmla="*/ 759108 w 1173548"/>
                <a:gd name="connsiteY31" fmla="*/ 2223505 h 3160943"/>
                <a:gd name="connsiteX32" fmla="*/ 713059 w 1173548"/>
                <a:gd name="connsiteY32" fmla="*/ 2078780 h 3160943"/>
                <a:gd name="connsiteX33" fmla="*/ 661651 w 1173548"/>
                <a:gd name="connsiteY33" fmla="*/ 1981652 h 3160943"/>
                <a:gd name="connsiteX34" fmla="*/ 646590 w 1173548"/>
                <a:gd name="connsiteY34" fmla="*/ 1864282 h 3160943"/>
                <a:gd name="connsiteX35" fmla="*/ 648495 w 1173548"/>
                <a:gd name="connsiteY35" fmla="*/ 1707113 h 3160943"/>
                <a:gd name="connsiteX36" fmla="*/ 713059 w 1173548"/>
                <a:gd name="connsiteY36" fmla="*/ 1565663 h 3160943"/>
                <a:gd name="connsiteX37" fmla="*/ 861772 w 1173548"/>
                <a:gd name="connsiteY37" fmla="*/ 1389951 h 3160943"/>
                <a:gd name="connsiteX38" fmla="*/ 989352 w 1173548"/>
                <a:gd name="connsiteY38" fmla="*/ 1203850 h 3160943"/>
                <a:gd name="connsiteX39" fmla="*/ 1114342 w 1173548"/>
                <a:gd name="connsiteY39" fmla="*/ 999919 h 3160943"/>
                <a:gd name="connsiteX40" fmla="*/ 1173548 w 1173548"/>
                <a:gd name="connsiteY40" fmla="*/ 782832 h 3160943"/>
                <a:gd name="connsiteX41" fmla="*/ 1153813 w 1173548"/>
                <a:gd name="connsiteY41" fmla="*/ 657842 h 3160943"/>
                <a:gd name="connsiteX42" fmla="*/ 1125511 w 1173548"/>
                <a:gd name="connsiteY42" fmla="*/ 538512 h 3160943"/>
                <a:gd name="connsiteX43" fmla="*/ 1088029 w 1173548"/>
                <a:gd name="connsiteY43" fmla="*/ 460489 h 3160943"/>
                <a:gd name="connsiteX44" fmla="*/ 1023108 w 1173548"/>
                <a:gd name="connsiteY44" fmla="*/ 254831 h 3160943"/>
                <a:gd name="connsiteX45" fmla="*/ 969617 w 1173548"/>
                <a:gd name="connsiteY45" fmla="*/ 118412 h 3160943"/>
                <a:gd name="connsiteX46" fmla="*/ 949882 w 1173548"/>
                <a:gd name="connsiteY46" fmla="*/ 0 h 3160943"/>
                <a:gd name="connsiteX47" fmla="*/ 502577 w 1173548"/>
                <a:gd name="connsiteY47" fmla="*/ 6400 h 3160943"/>
                <a:gd name="connsiteX0" fmla="*/ 584369 w 1255340"/>
                <a:gd name="connsiteY0" fmla="*/ 6400 h 3160943"/>
                <a:gd name="connsiteX1" fmla="*/ 618275 w 1255340"/>
                <a:gd name="connsiteY1" fmla="*/ 119453 h 3160943"/>
                <a:gd name="connsiteX2" fmla="*/ 644082 w 1255340"/>
                <a:gd name="connsiteY2" fmla="*/ 299510 h 3160943"/>
                <a:gd name="connsiteX3" fmla="*/ 660185 w 1255340"/>
                <a:gd name="connsiteY3" fmla="*/ 440960 h 3160943"/>
                <a:gd name="connsiteX4" fmla="*/ 640985 w 1255340"/>
                <a:gd name="connsiteY4" fmla="*/ 590180 h 3160943"/>
                <a:gd name="connsiteX5" fmla="*/ 570500 w 1255340"/>
                <a:gd name="connsiteY5" fmla="*/ 773896 h 3160943"/>
                <a:gd name="connsiteX6" fmla="*/ 469535 w 1255340"/>
                <a:gd name="connsiteY6" fmla="*/ 965917 h 3160943"/>
                <a:gd name="connsiteX7" fmla="*/ 401133 w 1255340"/>
                <a:gd name="connsiteY7" fmla="*/ 1057810 h 3160943"/>
                <a:gd name="connsiteX8" fmla="*/ 387976 w 1255340"/>
                <a:gd name="connsiteY8" fmla="*/ 1211731 h 3160943"/>
                <a:gd name="connsiteX9" fmla="*/ 395596 w 1255340"/>
                <a:gd name="connsiteY9" fmla="*/ 1327374 h 3160943"/>
                <a:gd name="connsiteX10" fmla="*/ 580737 w 1255340"/>
                <a:gd name="connsiteY10" fmla="*/ 1575504 h 3160943"/>
                <a:gd name="connsiteX11" fmla="*/ 541623 w 1255340"/>
                <a:gd name="connsiteY11" fmla="*/ 1710471 h 3160943"/>
                <a:gd name="connsiteX12" fmla="*/ 445181 w 1255340"/>
                <a:gd name="connsiteY12" fmla="*/ 1791139 h 3160943"/>
                <a:gd name="connsiteX13" fmla="*/ 359785 w 1255340"/>
                <a:gd name="connsiteY13" fmla="*/ 1863652 h 3160943"/>
                <a:gd name="connsiteX14" fmla="*/ 301264 w 1255340"/>
                <a:gd name="connsiteY14" fmla="*/ 1986052 h 3160943"/>
                <a:gd name="connsiteX15" fmla="*/ 283763 w 1255340"/>
                <a:gd name="connsiteY15" fmla="*/ 2127118 h 3160943"/>
                <a:gd name="connsiteX16" fmla="*/ 299688 w 1255340"/>
                <a:gd name="connsiteY16" fmla="*/ 2277736 h 3160943"/>
                <a:gd name="connsiteX17" fmla="*/ 270428 w 1255340"/>
                <a:gd name="connsiteY17" fmla="*/ 2386115 h 3160943"/>
                <a:gd name="connsiteX18" fmla="*/ 194913 w 1255340"/>
                <a:gd name="connsiteY18" fmla="*/ 2515957 h 3160943"/>
                <a:gd name="connsiteX19" fmla="*/ 192679 w 1255340"/>
                <a:gd name="connsiteY19" fmla="*/ 2657914 h 3160943"/>
                <a:gd name="connsiteX20" fmla="*/ 137818 w 1255340"/>
                <a:gd name="connsiteY20" fmla="*/ 2780108 h 3160943"/>
                <a:gd name="connsiteX21" fmla="*/ 0 w 1255340"/>
                <a:gd name="connsiteY21" fmla="*/ 2912361 h 3160943"/>
                <a:gd name="connsiteX22" fmla="*/ 104117 w 1255340"/>
                <a:gd name="connsiteY22" fmla="*/ 2960288 h 3160943"/>
                <a:gd name="connsiteX23" fmla="*/ 81792 w 1255340"/>
                <a:gd name="connsiteY23" fmla="*/ 3053071 h 3160943"/>
                <a:gd name="connsiteX24" fmla="*/ 111559 w 1255340"/>
                <a:gd name="connsiteY24" fmla="*/ 3160943 h 3160943"/>
                <a:gd name="connsiteX25" fmla="*/ 1025096 w 1255340"/>
                <a:gd name="connsiteY25" fmla="*/ 3157640 h 3160943"/>
                <a:gd name="connsiteX26" fmla="*/ 834321 w 1255340"/>
                <a:gd name="connsiteY26" fmla="*/ 3032650 h 3160943"/>
                <a:gd name="connsiteX27" fmla="*/ 827743 w 1255340"/>
                <a:gd name="connsiteY27" fmla="*/ 2894504 h 3160943"/>
                <a:gd name="connsiteX28" fmla="*/ 736180 w 1255340"/>
                <a:gd name="connsiteY28" fmla="*/ 2744927 h 3160943"/>
                <a:gd name="connsiteX29" fmla="*/ 761959 w 1255340"/>
                <a:gd name="connsiteY29" fmla="*/ 2493220 h 3160943"/>
                <a:gd name="connsiteX30" fmla="*/ 791219 w 1255340"/>
                <a:gd name="connsiteY30" fmla="*/ 2348495 h 3160943"/>
                <a:gd name="connsiteX31" fmla="*/ 840900 w 1255340"/>
                <a:gd name="connsiteY31" fmla="*/ 2223505 h 3160943"/>
                <a:gd name="connsiteX32" fmla="*/ 794851 w 1255340"/>
                <a:gd name="connsiteY32" fmla="*/ 2078780 h 3160943"/>
                <a:gd name="connsiteX33" fmla="*/ 743443 w 1255340"/>
                <a:gd name="connsiteY33" fmla="*/ 1981652 h 3160943"/>
                <a:gd name="connsiteX34" fmla="*/ 728382 w 1255340"/>
                <a:gd name="connsiteY34" fmla="*/ 1864282 h 3160943"/>
                <a:gd name="connsiteX35" fmla="*/ 730287 w 1255340"/>
                <a:gd name="connsiteY35" fmla="*/ 1707113 h 3160943"/>
                <a:gd name="connsiteX36" fmla="*/ 794851 w 1255340"/>
                <a:gd name="connsiteY36" fmla="*/ 1565663 h 3160943"/>
                <a:gd name="connsiteX37" fmla="*/ 943564 w 1255340"/>
                <a:gd name="connsiteY37" fmla="*/ 1389951 h 3160943"/>
                <a:gd name="connsiteX38" fmla="*/ 1071144 w 1255340"/>
                <a:gd name="connsiteY38" fmla="*/ 1203850 h 3160943"/>
                <a:gd name="connsiteX39" fmla="*/ 1196134 w 1255340"/>
                <a:gd name="connsiteY39" fmla="*/ 999919 h 3160943"/>
                <a:gd name="connsiteX40" fmla="*/ 1255340 w 1255340"/>
                <a:gd name="connsiteY40" fmla="*/ 782832 h 3160943"/>
                <a:gd name="connsiteX41" fmla="*/ 1235605 w 1255340"/>
                <a:gd name="connsiteY41" fmla="*/ 657842 h 3160943"/>
                <a:gd name="connsiteX42" fmla="*/ 1207303 w 1255340"/>
                <a:gd name="connsiteY42" fmla="*/ 538512 h 3160943"/>
                <a:gd name="connsiteX43" fmla="*/ 1169821 w 1255340"/>
                <a:gd name="connsiteY43" fmla="*/ 460489 h 3160943"/>
                <a:gd name="connsiteX44" fmla="*/ 1104900 w 1255340"/>
                <a:gd name="connsiteY44" fmla="*/ 254831 h 3160943"/>
                <a:gd name="connsiteX45" fmla="*/ 1051409 w 1255340"/>
                <a:gd name="connsiteY45" fmla="*/ 118412 h 3160943"/>
                <a:gd name="connsiteX46" fmla="*/ 1031674 w 1255340"/>
                <a:gd name="connsiteY46" fmla="*/ 0 h 3160943"/>
                <a:gd name="connsiteX47" fmla="*/ 584369 w 1255340"/>
                <a:gd name="connsiteY47" fmla="*/ 6400 h 3160943"/>
                <a:gd name="connsiteX0" fmla="*/ 584369 w 1255340"/>
                <a:gd name="connsiteY0" fmla="*/ 6400 h 3160943"/>
                <a:gd name="connsiteX1" fmla="*/ 618275 w 1255340"/>
                <a:gd name="connsiteY1" fmla="*/ 119453 h 3160943"/>
                <a:gd name="connsiteX2" fmla="*/ 644082 w 1255340"/>
                <a:gd name="connsiteY2" fmla="*/ 299510 h 3160943"/>
                <a:gd name="connsiteX3" fmla="*/ 660185 w 1255340"/>
                <a:gd name="connsiteY3" fmla="*/ 440960 h 3160943"/>
                <a:gd name="connsiteX4" fmla="*/ 640985 w 1255340"/>
                <a:gd name="connsiteY4" fmla="*/ 590180 h 3160943"/>
                <a:gd name="connsiteX5" fmla="*/ 570500 w 1255340"/>
                <a:gd name="connsiteY5" fmla="*/ 773896 h 3160943"/>
                <a:gd name="connsiteX6" fmla="*/ 469535 w 1255340"/>
                <a:gd name="connsiteY6" fmla="*/ 965917 h 3160943"/>
                <a:gd name="connsiteX7" fmla="*/ 401133 w 1255340"/>
                <a:gd name="connsiteY7" fmla="*/ 1057810 h 3160943"/>
                <a:gd name="connsiteX8" fmla="*/ 387976 w 1255340"/>
                <a:gd name="connsiteY8" fmla="*/ 1211731 h 3160943"/>
                <a:gd name="connsiteX9" fmla="*/ 395596 w 1255340"/>
                <a:gd name="connsiteY9" fmla="*/ 1327374 h 3160943"/>
                <a:gd name="connsiteX10" fmla="*/ 580737 w 1255340"/>
                <a:gd name="connsiteY10" fmla="*/ 1575504 h 3160943"/>
                <a:gd name="connsiteX11" fmla="*/ 541623 w 1255340"/>
                <a:gd name="connsiteY11" fmla="*/ 1710471 h 3160943"/>
                <a:gd name="connsiteX12" fmla="*/ 445181 w 1255340"/>
                <a:gd name="connsiteY12" fmla="*/ 1791139 h 3160943"/>
                <a:gd name="connsiteX13" fmla="*/ 359785 w 1255340"/>
                <a:gd name="connsiteY13" fmla="*/ 1863652 h 3160943"/>
                <a:gd name="connsiteX14" fmla="*/ 301264 w 1255340"/>
                <a:gd name="connsiteY14" fmla="*/ 1986052 h 3160943"/>
                <a:gd name="connsiteX15" fmla="*/ 283763 w 1255340"/>
                <a:gd name="connsiteY15" fmla="*/ 2127118 h 3160943"/>
                <a:gd name="connsiteX16" fmla="*/ 299688 w 1255340"/>
                <a:gd name="connsiteY16" fmla="*/ 2277736 h 3160943"/>
                <a:gd name="connsiteX17" fmla="*/ 270428 w 1255340"/>
                <a:gd name="connsiteY17" fmla="*/ 2386115 h 3160943"/>
                <a:gd name="connsiteX18" fmla="*/ 194913 w 1255340"/>
                <a:gd name="connsiteY18" fmla="*/ 2515957 h 3160943"/>
                <a:gd name="connsiteX19" fmla="*/ 192679 w 1255340"/>
                <a:gd name="connsiteY19" fmla="*/ 2657914 h 3160943"/>
                <a:gd name="connsiteX20" fmla="*/ 137818 w 1255340"/>
                <a:gd name="connsiteY20" fmla="*/ 2780108 h 3160943"/>
                <a:gd name="connsiteX21" fmla="*/ 0 w 1255340"/>
                <a:gd name="connsiteY21" fmla="*/ 2912361 h 3160943"/>
                <a:gd name="connsiteX22" fmla="*/ 212702 w 1255340"/>
                <a:gd name="connsiteY22" fmla="*/ 3034583 h 3160943"/>
                <a:gd name="connsiteX23" fmla="*/ 81792 w 1255340"/>
                <a:gd name="connsiteY23" fmla="*/ 3053071 h 3160943"/>
                <a:gd name="connsiteX24" fmla="*/ 111559 w 1255340"/>
                <a:gd name="connsiteY24" fmla="*/ 3160943 h 3160943"/>
                <a:gd name="connsiteX25" fmla="*/ 1025096 w 1255340"/>
                <a:gd name="connsiteY25" fmla="*/ 3157640 h 3160943"/>
                <a:gd name="connsiteX26" fmla="*/ 834321 w 1255340"/>
                <a:gd name="connsiteY26" fmla="*/ 3032650 h 3160943"/>
                <a:gd name="connsiteX27" fmla="*/ 827743 w 1255340"/>
                <a:gd name="connsiteY27" fmla="*/ 2894504 h 3160943"/>
                <a:gd name="connsiteX28" fmla="*/ 736180 w 1255340"/>
                <a:gd name="connsiteY28" fmla="*/ 2744927 h 3160943"/>
                <a:gd name="connsiteX29" fmla="*/ 761959 w 1255340"/>
                <a:gd name="connsiteY29" fmla="*/ 2493220 h 3160943"/>
                <a:gd name="connsiteX30" fmla="*/ 791219 w 1255340"/>
                <a:gd name="connsiteY30" fmla="*/ 2348495 h 3160943"/>
                <a:gd name="connsiteX31" fmla="*/ 840900 w 1255340"/>
                <a:gd name="connsiteY31" fmla="*/ 2223505 h 3160943"/>
                <a:gd name="connsiteX32" fmla="*/ 794851 w 1255340"/>
                <a:gd name="connsiteY32" fmla="*/ 2078780 h 3160943"/>
                <a:gd name="connsiteX33" fmla="*/ 743443 w 1255340"/>
                <a:gd name="connsiteY33" fmla="*/ 1981652 h 3160943"/>
                <a:gd name="connsiteX34" fmla="*/ 728382 w 1255340"/>
                <a:gd name="connsiteY34" fmla="*/ 1864282 h 3160943"/>
                <a:gd name="connsiteX35" fmla="*/ 730287 w 1255340"/>
                <a:gd name="connsiteY35" fmla="*/ 1707113 h 3160943"/>
                <a:gd name="connsiteX36" fmla="*/ 794851 w 1255340"/>
                <a:gd name="connsiteY36" fmla="*/ 1565663 h 3160943"/>
                <a:gd name="connsiteX37" fmla="*/ 943564 w 1255340"/>
                <a:gd name="connsiteY37" fmla="*/ 1389951 h 3160943"/>
                <a:gd name="connsiteX38" fmla="*/ 1071144 w 1255340"/>
                <a:gd name="connsiteY38" fmla="*/ 1203850 h 3160943"/>
                <a:gd name="connsiteX39" fmla="*/ 1196134 w 1255340"/>
                <a:gd name="connsiteY39" fmla="*/ 999919 h 3160943"/>
                <a:gd name="connsiteX40" fmla="*/ 1255340 w 1255340"/>
                <a:gd name="connsiteY40" fmla="*/ 782832 h 3160943"/>
                <a:gd name="connsiteX41" fmla="*/ 1235605 w 1255340"/>
                <a:gd name="connsiteY41" fmla="*/ 657842 h 3160943"/>
                <a:gd name="connsiteX42" fmla="*/ 1207303 w 1255340"/>
                <a:gd name="connsiteY42" fmla="*/ 538512 h 3160943"/>
                <a:gd name="connsiteX43" fmla="*/ 1169821 w 1255340"/>
                <a:gd name="connsiteY43" fmla="*/ 460489 h 3160943"/>
                <a:gd name="connsiteX44" fmla="*/ 1104900 w 1255340"/>
                <a:gd name="connsiteY44" fmla="*/ 254831 h 3160943"/>
                <a:gd name="connsiteX45" fmla="*/ 1051409 w 1255340"/>
                <a:gd name="connsiteY45" fmla="*/ 118412 h 3160943"/>
                <a:gd name="connsiteX46" fmla="*/ 1031674 w 1255340"/>
                <a:gd name="connsiteY46" fmla="*/ 0 h 3160943"/>
                <a:gd name="connsiteX47" fmla="*/ 584369 w 1255340"/>
                <a:gd name="connsiteY47" fmla="*/ 6400 h 3160943"/>
                <a:gd name="connsiteX0" fmla="*/ 1131227 w 1802198"/>
                <a:gd name="connsiteY0" fmla="*/ 6400 h 3160943"/>
                <a:gd name="connsiteX1" fmla="*/ 1165133 w 1802198"/>
                <a:gd name="connsiteY1" fmla="*/ 119453 h 3160943"/>
                <a:gd name="connsiteX2" fmla="*/ 1190940 w 1802198"/>
                <a:gd name="connsiteY2" fmla="*/ 299510 h 3160943"/>
                <a:gd name="connsiteX3" fmla="*/ 1207043 w 1802198"/>
                <a:gd name="connsiteY3" fmla="*/ 440960 h 3160943"/>
                <a:gd name="connsiteX4" fmla="*/ 1187843 w 1802198"/>
                <a:gd name="connsiteY4" fmla="*/ 590180 h 3160943"/>
                <a:gd name="connsiteX5" fmla="*/ 1117358 w 1802198"/>
                <a:gd name="connsiteY5" fmla="*/ 773896 h 3160943"/>
                <a:gd name="connsiteX6" fmla="*/ 1016393 w 1802198"/>
                <a:gd name="connsiteY6" fmla="*/ 965917 h 3160943"/>
                <a:gd name="connsiteX7" fmla="*/ 947991 w 1802198"/>
                <a:gd name="connsiteY7" fmla="*/ 1057810 h 3160943"/>
                <a:gd name="connsiteX8" fmla="*/ 934834 w 1802198"/>
                <a:gd name="connsiteY8" fmla="*/ 1211731 h 3160943"/>
                <a:gd name="connsiteX9" fmla="*/ 942454 w 1802198"/>
                <a:gd name="connsiteY9" fmla="*/ 1327374 h 3160943"/>
                <a:gd name="connsiteX10" fmla="*/ 1127595 w 1802198"/>
                <a:gd name="connsiteY10" fmla="*/ 1575504 h 3160943"/>
                <a:gd name="connsiteX11" fmla="*/ 1088481 w 1802198"/>
                <a:gd name="connsiteY11" fmla="*/ 1710471 h 3160943"/>
                <a:gd name="connsiteX12" fmla="*/ 992039 w 1802198"/>
                <a:gd name="connsiteY12" fmla="*/ 1791139 h 3160943"/>
                <a:gd name="connsiteX13" fmla="*/ 906643 w 1802198"/>
                <a:gd name="connsiteY13" fmla="*/ 1863652 h 3160943"/>
                <a:gd name="connsiteX14" fmla="*/ 848122 w 1802198"/>
                <a:gd name="connsiteY14" fmla="*/ 1986052 h 3160943"/>
                <a:gd name="connsiteX15" fmla="*/ 830621 w 1802198"/>
                <a:gd name="connsiteY15" fmla="*/ 2127118 h 3160943"/>
                <a:gd name="connsiteX16" fmla="*/ 846546 w 1802198"/>
                <a:gd name="connsiteY16" fmla="*/ 2277736 h 3160943"/>
                <a:gd name="connsiteX17" fmla="*/ 817286 w 1802198"/>
                <a:gd name="connsiteY17" fmla="*/ 2386115 h 3160943"/>
                <a:gd name="connsiteX18" fmla="*/ 741771 w 1802198"/>
                <a:gd name="connsiteY18" fmla="*/ 2515957 h 3160943"/>
                <a:gd name="connsiteX19" fmla="*/ 739537 w 1802198"/>
                <a:gd name="connsiteY19" fmla="*/ 2657914 h 3160943"/>
                <a:gd name="connsiteX20" fmla="*/ 684676 w 1802198"/>
                <a:gd name="connsiteY20" fmla="*/ 2780108 h 3160943"/>
                <a:gd name="connsiteX21" fmla="*/ 546858 w 1802198"/>
                <a:gd name="connsiteY21" fmla="*/ 2912361 h 3160943"/>
                <a:gd name="connsiteX22" fmla="*/ 759560 w 1802198"/>
                <a:gd name="connsiteY22" fmla="*/ 3034583 h 3160943"/>
                <a:gd name="connsiteX23" fmla="*/ 0 w 1802198"/>
                <a:gd name="connsiteY23" fmla="*/ 3134986 h 3160943"/>
                <a:gd name="connsiteX24" fmla="*/ 658417 w 1802198"/>
                <a:gd name="connsiteY24" fmla="*/ 3160943 h 3160943"/>
                <a:gd name="connsiteX25" fmla="*/ 1571954 w 1802198"/>
                <a:gd name="connsiteY25" fmla="*/ 3157640 h 3160943"/>
                <a:gd name="connsiteX26" fmla="*/ 1381179 w 1802198"/>
                <a:gd name="connsiteY26" fmla="*/ 3032650 h 3160943"/>
                <a:gd name="connsiteX27" fmla="*/ 1374601 w 1802198"/>
                <a:gd name="connsiteY27" fmla="*/ 2894504 h 3160943"/>
                <a:gd name="connsiteX28" fmla="*/ 1283038 w 1802198"/>
                <a:gd name="connsiteY28" fmla="*/ 2744927 h 3160943"/>
                <a:gd name="connsiteX29" fmla="*/ 1308817 w 1802198"/>
                <a:gd name="connsiteY29" fmla="*/ 2493220 h 3160943"/>
                <a:gd name="connsiteX30" fmla="*/ 1338077 w 1802198"/>
                <a:gd name="connsiteY30" fmla="*/ 2348495 h 3160943"/>
                <a:gd name="connsiteX31" fmla="*/ 1387758 w 1802198"/>
                <a:gd name="connsiteY31" fmla="*/ 2223505 h 3160943"/>
                <a:gd name="connsiteX32" fmla="*/ 1341709 w 1802198"/>
                <a:gd name="connsiteY32" fmla="*/ 2078780 h 3160943"/>
                <a:gd name="connsiteX33" fmla="*/ 1290301 w 1802198"/>
                <a:gd name="connsiteY33" fmla="*/ 1981652 h 3160943"/>
                <a:gd name="connsiteX34" fmla="*/ 1275240 w 1802198"/>
                <a:gd name="connsiteY34" fmla="*/ 1864282 h 3160943"/>
                <a:gd name="connsiteX35" fmla="*/ 1277145 w 1802198"/>
                <a:gd name="connsiteY35" fmla="*/ 1707113 h 3160943"/>
                <a:gd name="connsiteX36" fmla="*/ 1341709 w 1802198"/>
                <a:gd name="connsiteY36" fmla="*/ 1565663 h 3160943"/>
                <a:gd name="connsiteX37" fmla="*/ 1490422 w 1802198"/>
                <a:gd name="connsiteY37" fmla="*/ 1389951 h 3160943"/>
                <a:gd name="connsiteX38" fmla="*/ 1618002 w 1802198"/>
                <a:gd name="connsiteY38" fmla="*/ 1203850 h 3160943"/>
                <a:gd name="connsiteX39" fmla="*/ 1742992 w 1802198"/>
                <a:gd name="connsiteY39" fmla="*/ 999919 h 3160943"/>
                <a:gd name="connsiteX40" fmla="*/ 1802198 w 1802198"/>
                <a:gd name="connsiteY40" fmla="*/ 782832 h 3160943"/>
                <a:gd name="connsiteX41" fmla="*/ 1782463 w 1802198"/>
                <a:gd name="connsiteY41" fmla="*/ 657842 h 3160943"/>
                <a:gd name="connsiteX42" fmla="*/ 1754161 w 1802198"/>
                <a:gd name="connsiteY42" fmla="*/ 538512 h 3160943"/>
                <a:gd name="connsiteX43" fmla="*/ 1716679 w 1802198"/>
                <a:gd name="connsiteY43" fmla="*/ 460489 h 3160943"/>
                <a:gd name="connsiteX44" fmla="*/ 1651758 w 1802198"/>
                <a:gd name="connsiteY44" fmla="*/ 254831 h 3160943"/>
                <a:gd name="connsiteX45" fmla="*/ 1598267 w 1802198"/>
                <a:gd name="connsiteY45" fmla="*/ 118412 h 3160943"/>
                <a:gd name="connsiteX46" fmla="*/ 1578532 w 1802198"/>
                <a:gd name="connsiteY46" fmla="*/ 0 h 3160943"/>
                <a:gd name="connsiteX47" fmla="*/ 1131227 w 1802198"/>
                <a:gd name="connsiteY47" fmla="*/ 6400 h 3160943"/>
                <a:gd name="connsiteX0" fmla="*/ 1131227 w 1802198"/>
                <a:gd name="connsiteY0" fmla="*/ 6400 h 3174278"/>
                <a:gd name="connsiteX1" fmla="*/ 1165133 w 1802198"/>
                <a:gd name="connsiteY1" fmla="*/ 119453 h 3174278"/>
                <a:gd name="connsiteX2" fmla="*/ 1190940 w 1802198"/>
                <a:gd name="connsiteY2" fmla="*/ 299510 h 3174278"/>
                <a:gd name="connsiteX3" fmla="*/ 1207043 w 1802198"/>
                <a:gd name="connsiteY3" fmla="*/ 440960 h 3174278"/>
                <a:gd name="connsiteX4" fmla="*/ 1187843 w 1802198"/>
                <a:gd name="connsiteY4" fmla="*/ 590180 h 3174278"/>
                <a:gd name="connsiteX5" fmla="*/ 1117358 w 1802198"/>
                <a:gd name="connsiteY5" fmla="*/ 773896 h 3174278"/>
                <a:gd name="connsiteX6" fmla="*/ 1016393 w 1802198"/>
                <a:gd name="connsiteY6" fmla="*/ 965917 h 3174278"/>
                <a:gd name="connsiteX7" fmla="*/ 947991 w 1802198"/>
                <a:gd name="connsiteY7" fmla="*/ 1057810 h 3174278"/>
                <a:gd name="connsiteX8" fmla="*/ 934834 w 1802198"/>
                <a:gd name="connsiteY8" fmla="*/ 1211731 h 3174278"/>
                <a:gd name="connsiteX9" fmla="*/ 942454 w 1802198"/>
                <a:gd name="connsiteY9" fmla="*/ 1327374 h 3174278"/>
                <a:gd name="connsiteX10" fmla="*/ 1127595 w 1802198"/>
                <a:gd name="connsiteY10" fmla="*/ 1575504 h 3174278"/>
                <a:gd name="connsiteX11" fmla="*/ 1088481 w 1802198"/>
                <a:gd name="connsiteY11" fmla="*/ 1710471 h 3174278"/>
                <a:gd name="connsiteX12" fmla="*/ 992039 w 1802198"/>
                <a:gd name="connsiteY12" fmla="*/ 1791139 h 3174278"/>
                <a:gd name="connsiteX13" fmla="*/ 906643 w 1802198"/>
                <a:gd name="connsiteY13" fmla="*/ 1863652 h 3174278"/>
                <a:gd name="connsiteX14" fmla="*/ 848122 w 1802198"/>
                <a:gd name="connsiteY14" fmla="*/ 1986052 h 3174278"/>
                <a:gd name="connsiteX15" fmla="*/ 830621 w 1802198"/>
                <a:gd name="connsiteY15" fmla="*/ 2127118 h 3174278"/>
                <a:gd name="connsiteX16" fmla="*/ 846546 w 1802198"/>
                <a:gd name="connsiteY16" fmla="*/ 2277736 h 3174278"/>
                <a:gd name="connsiteX17" fmla="*/ 817286 w 1802198"/>
                <a:gd name="connsiteY17" fmla="*/ 2386115 h 3174278"/>
                <a:gd name="connsiteX18" fmla="*/ 741771 w 1802198"/>
                <a:gd name="connsiteY18" fmla="*/ 2515957 h 3174278"/>
                <a:gd name="connsiteX19" fmla="*/ 739537 w 1802198"/>
                <a:gd name="connsiteY19" fmla="*/ 2657914 h 3174278"/>
                <a:gd name="connsiteX20" fmla="*/ 684676 w 1802198"/>
                <a:gd name="connsiteY20" fmla="*/ 2780108 h 3174278"/>
                <a:gd name="connsiteX21" fmla="*/ 546858 w 1802198"/>
                <a:gd name="connsiteY21" fmla="*/ 2912361 h 3174278"/>
                <a:gd name="connsiteX22" fmla="*/ 759560 w 1802198"/>
                <a:gd name="connsiteY22" fmla="*/ 3034583 h 3174278"/>
                <a:gd name="connsiteX23" fmla="*/ 0 w 1802198"/>
                <a:gd name="connsiteY23" fmla="*/ 3134986 h 3174278"/>
                <a:gd name="connsiteX24" fmla="*/ 8812 w 1802198"/>
                <a:gd name="connsiteY24" fmla="*/ 3174278 h 3174278"/>
                <a:gd name="connsiteX25" fmla="*/ 1571954 w 1802198"/>
                <a:gd name="connsiteY25" fmla="*/ 3157640 h 3174278"/>
                <a:gd name="connsiteX26" fmla="*/ 1381179 w 1802198"/>
                <a:gd name="connsiteY26" fmla="*/ 3032650 h 3174278"/>
                <a:gd name="connsiteX27" fmla="*/ 1374601 w 1802198"/>
                <a:gd name="connsiteY27" fmla="*/ 2894504 h 3174278"/>
                <a:gd name="connsiteX28" fmla="*/ 1283038 w 1802198"/>
                <a:gd name="connsiteY28" fmla="*/ 2744927 h 3174278"/>
                <a:gd name="connsiteX29" fmla="*/ 1308817 w 1802198"/>
                <a:gd name="connsiteY29" fmla="*/ 2493220 h 3174278"/>
                <a:gd name="connsiteX30" fmla="*/ 1338077 w 1802198"/>
                <a:gd name="connsiteY30" fmla="*/ 2348495 h 3174278"/>
                <a:gd name="connsiteX31" fmla="*/ 1387758 w 1802198"/>
                <a:gd name="connsiteY31" fmla="*/ 2223505 h 3174278"/>
                <a:gd name="connsiteX32" fmla="*/ 1341709 w 1802198"/>
                <a:gd name="connsiteY32" fmla="*/ 2078780 h 3174278"/>
                <a:gd name="connsiteX33" fmla="*/ 1290301 w 1802198"/>
                <a:gd name="connsiteY33" fmla="*/ 1981652 h 3174278"/>
                <a:gd name="connsiteX34" fmla="*/ 1275240 w 1802198"/>
                <a:gd name="connsiteY34" fmla="*/ 1864282 h 3174278"/>
                <a:gd name="connsiteX35" fmla="*/ 1277145 w 1802198"/>
                <a:gd name="connsiteY35" fmla="*/ 1707113 h 3174278"/>
                <a:gd name="connsiteX36" fmla="*/ 1341709 w 1802198"/>
                <a:gd name="connsiteY36" fmla="*/ 1565663 h 3174278"/>
                <a:gd name="connsiteX37" fmla="*/ 1490422 w 1802198"/>
                <a:gd name="connsiteY37" fmla="*/ 1389951 h 3174278"/>
                <a:gd name="connsiteX38" fmla="*/ 1618002 w 1802198"/>
                <a:gd name="connsiteY38" fmla="*/ 1203850 h 3174278"/>
                <a:gd name="connsiteX39" fmla="*/ 1742992 w 1802198"/>
                <a:gd name="connsiteY39" fmla="*/ 999919 h 3174278"/>
                <a:gd name="connsiteX40" fmla="*/ 1802198 w 1802198"/>
                <a:gd name="connsiteY40" fmla="*/ 782832 h 3174278"/>
                <a:gd name="connsiteX41" fmla="*/ 1782463 w 1802198"/>
                <a:gd name="connsiteY41" fmla="*/ 657842 h 3174278"/>
                <a:gd name="connsiteX42" fmla="*/ 1754161 w 1802198"/>
                <a:gd name="connsiteY42" fmla="*/ 538512 h 3174278"/>
                <a:gd name="connsiteX43" fmla="*/ 1716679 w 1802198"/>
                <a:gd name="connsiteY43" fmla="*/ 460489 h 3174278"/>
                <a:gd name="connsiteX44" fmla="*/ 1651758 w 1802198"/>
                <a:gd name="connsiteY44" fmla="*/ 254831 h 3174278"/>
                <a:gd name="connsiteX45" fmla="*/ 1598267 w 1802198"/>
                <a:gd name="connsiteY45" fmla="*/ 118412 h 3174278"/>
                <a:gd name="connsiteX46" fmla="*/ 1578532 w 1802198"/>
                <a:gd name="connsiteY46" fmla="*/ 0 h 3174278"/>
                <a:gd name="connsiteX47" fmla="*/ 1131227 w 1802198"/>
                <a:gd name="connsiteY47" fmla="*/ 6400 h 3174278"/>
                <a:gd name="connsiteX0" fmla="*/ 1131227 w 1802198"/>
                <a:gd name="connsiteY0" fmla="*/ 6400 h 3174785"/>
                <a:gd name="connsiteX1" fmla="*/ 1165133 w 1802198"/>
                <a:gd name="connsiteY1" fmla="*/ 119453 h 3174785"/>
                <a:gd name="connsiteX2" fmla="*/ 1190940 w 1802198"/>
                <a:gd name="connsiteY2" fmla="*/ 299510 h 3174785"/>
                <a:gd name="connsiteX3" fmla="*/ 1207043 w 1802198"/>
                <a:gd name="connsiteY3" fmla="*/ 440960 h 3174785"/>
                <a:gd name="connsiteX4" fmla="*/ 1187843 w 1802198"/>
                <a:gd name="connsiteY4" fmla="*/ 590180 h 3174785"/>
                <a:gd name="connsiteX5" fmla="*/ 1117358 w 1802198"/>
                <a:gd name="connsiteY5" fmla="*/ 773896 h 3174785"/>
                <a:gd name="connsiteX6" fmla="*/ 1016393 w 1802198"/>
                <a:gd name="connsiteY6" fmla="*/ 965917 h 3174785"/>
                <a:gd name="connsiteX7" fmla="*/ 947991 w 1802198"/>
                <a:gd name="connsiteY7" fmla="*/ 1057810 h 3174785"/>
                <a:gd name="connsiteX8" fmla="*/ 934834 w 1802198"/>
                <a:gd name="connsiteY8" fmla="*/ 1211731 h 3174785"/>
                <a:gd name="connsiteX9" fmla="*/ 942454 w 1802198"/>
                <a:gd name="connsiteY9" fmla="*/ 1327374 h 3174785"/>
                <a:gd name="connsiteX10" fmla="*/ 1127595 w 1802198"/>
                <a:gd name="connsiteY10" fmla="*/ 1575504 h 3174785"/>
                <a:gd name="connsiteX11" fmla="*/ 1088481 w 1802198"/>
                <a:gd name="connsiteY11" fmla="*/ 1710471 h 3174785"/>
                <a:gd name="connsiteX12" fmla="*/ 992039 w 1802198"/>
                <a:gd name="connsiteY12" fmla="*/ 1791139 h 3174785"/>
                <a:gd name="connsiteX13" fmla="*/ 906643 w 1802198"/>
                <a:gd name="connsiteY13" fmla="*/ 1863652 h 3174785"/>
                <a:gd name="connsiteX14" fmla="*/ 848122 w 1802198"/>
                <a:gd name="connsiteY14" fmla="*/ 1986052 h 3174785"/>
                <a:gd name="connsiteX15" fmla="*/ 830621 w 1802198"/>
                <a:gd name="connsiteY15" fmla="*/ 2127118 h 3174785"/>
                <a:gd name="connsiteX16" fmla="*/ 846546 w 1802198"/>
                <a:gd name="connsiteY16" fmla="*/ 2277736 h 3174785"/>
                <a:gd name="connsiteX17" fmla="*/ 817286 w 1802198"/>
                <a:gd name="connsiteY17" fmla="*/ 2386115 h 3174785"/>
                <a:gd name="connsiteX18" fmla="*/ 741771 w 1802198"/>
                <a:gd name="connsiteY18" fmla="*/ 2515957 h 3174785"/>
                <a:gd name="connsiteX19" fmla="*/ 739537 w 1802198"/>
                <a:gd name="connsiteY19" fmla="*/ 2657914 h 3174785"/>
                <a:gd name="connsiteX20" fmla="*/ 684676 w 1802198"/>
                <a:gd name="connsiteY20" fmla="*/ 2780108 h 3174785"/>
                <a:gd name="connsiteX21" fmla="*/ 546858 w 1802198"/>
                <a:gd name="connsiteY21" fmla="*/ 2912361 h 3174785"/>
                <a:gd name="connsiteX22" fmla="*/ 759560 w 1802198"/>
                <a:gd name="connsiteY22" fmla="*/ 3034583 h 3174785"/>
                <a:gd name="connsiteX23" fmla="*/ 0 w 1802198"/>
                <a:gd name="connsiteY23" fmla="*/ 3134986 h 3174785"/>
                <a:gd name="connsiteX24" fmla="*/ 8812 w 1802198"/>
                <a:gd name="connsiteY24" fmla="*/ 3174278 h 3174785"/>
                <a:gd name="connsiteX25" fmla="*/ 1472894 w 1802198"/>
                <a:gd name="connsiteY25" fmla="*/ 3174785 h 3174785"/>
                <a:gd name="connsiteX26" fmla="*/ 1381179 w 1802198"/>
                <a:gd name="connsiteY26" fmla="*/ 3032650 h 3174785"/>
                <a:gd name="connsiteX27" fmla="*/ 1374601 w 1802198"/>
                <a:gd name="connsiteY27" fmla="*/ 2894504 h 3174785"/>
                <a:gd name="connsiteX28" fmla="*/ 1283038 w 1802198"/>
                <a:gd name="connsiteY28" fmla="*/ 2744927 h 3174785"/>
                <a:gd name="connsiteX29" fmla="*/ 1308817 w 1802198"/>
                <a:gd name="connsiteY29" fmla="*/ 2493220 h 3174785"/>
                <a:gd name="connsiteX30" fmla="*/ 1338077 w 1802198"/>
                <a:gd name="connsiteY30" fmla="*/ 2348495 h 3174785"/>
                <a:gd name="connsiteX31" fmla="*/ 1387758 w 1802198"/>
                <a:gd name="connsiteY31" fmla="*/ 2223505 h 3174785"/>
                <a:gd name="connsiteX32" fmla="*/ 1341709 w 1802198"/>
                <a:gd name="connsiteY32" fmla="*/ 2078780 h 3174785"/>
                <a:gd name="connsiteX33" fmla="*/ 1290301 w 1802198"/>
                <a:gd name="connsiteY33" fmla="*/ 1981652 h 3174785"/>
                <a:gd name="connsiteX34" fmla="*/ 1275240 w 1802198"/>
                <a:gd name="connsiteY34" fmla="*/ 1864282 h 3174785"/>
                <a:gd name="connsiteX35" fmla="*/ 1277145 w 1802198"/>
                <a:gd name="connsiteY35" fmla="*/ 1707113 h 3174785"/>
                <a:gd name="connsiteX36" fmla="*/ 1341709 w 1802198"/>
                <a:gd name="connsiteY36" fmla="*/ 1565663 h 3174785"/>
                <a:gd name="connsiteX37" fmla="*/ 1490422 w 1802198"/>
                <a:gd name="connsiteY37" fmla="*/ 1389951 h 3174785"/>
                <a:gd name="connsiteX38" fmla="*/ 1618002 w 1802198"/>
                <a:gd name="connsiteY38" fmla="*/ 1203850 h 3174785"/>
                <a:gd name="connsiteX39" fmla="*/ 1742992 w 1802198"/>
                <a:gd name="connsiteY39" fmla="*/ 999919 h 3174785"/>
                <a:gd name="connsiteX40" fmla="*/ 1802198 w 1802198"/>
                <a:gd name="connsiteY40" fmla="*/ 782832 h 3174785"/>
                <a:gd name="connsiteX41" fmla="*/ 1782463 w 1802198"/>
                <a:gd name="connsiteY41" fmla="*/ 657842 h 3174785"/>
                <a:gd name="connsiteX42" fmla="*/ 1754161 w 1802198"/>
                <a:gd name="connsiteY42" fmla="*/ 538512 h 3174785"/>
                <a:gd name="connsiteX43" fmla="*/ 1716679 w 1802198"/>
                <a:gd name="connsiteY43" fmla="*/ 460489 h 3174785"/>
                <a:gd name="connsiteX44" fmla="*/ 1651758 w 1802198"/>
                <a:gd name="connsiteY44" fmla="*/ 254831 h 3174785"/>
                <a:gd name="connsiteX45" fmla="*/ 1598267 w 1802198"/>
                <a:gd name="connsiteY45" fmla="*/ 118412 h 3174785"/>
                <a:gd name="connsiteX46" fmla="*/ 1578532 w 1802198"/>
                <a:gd name="connsiteY46" fmla="*/ 0 h 3174785"/>
                <a:gd name="connsiteX47" fmla="*/ 1131227 w 1802198"/>
                <a:gd name="connsiteY47" fmla="*/ 6400 h 3174785"/>
                <a:gd name="connsiteX0" fmla="*/ 1131227 w 1802198"/>
                <a:gd name="connsiteY0" fmla="*/ 6400 h 3174785"/>
                <a:gd name="connsiteX1" fmla="*/ 1165133 w 1802198"/>
                <a:gd name="connsiteY1" fmla="*/ 119453 h 3174785"/>
                <a:gd name="connsiteX2" fmla="*/ 1190940 w 1802198"/>
                <a:gd name="connsiteY2" fmla="*/ 299510 h 3174785"/>
                <a:gd name="connsiteX3" fmla="*/ 1207043 w 1802198"/>
                <a:gd name="connsiteY3" fmla="*/ 440960 h 3174785"/>
                <a:gd name="connsiteX4" fmla="*/ 1187843 w 1802198"/>
                <a:gd name="connsiteY4" fmla="*/ 590180 h 3174785"/>
                <a:gd name="connsiteX5" fmla="*/ 1117358 w 1802198"/>
                <a:gd name="connsiteY5" fmla="*/ 773896 h 3174785"/>
                <a:gd name="connsiteX6" fmla="*/ 1016393 w 1802198"/>
                <a:gd name="connsiteY6" fmla="*/ 965917 h 3174785"/>
                <a:gd name="connsiteX7" fmla="*/ 947991 w 1802198"/>
                <a:gd name="connsiteY7" fmla="*/ 1057810 h 3174785"/>
                <a:gd name="connsiteX8" fmla="*/ 934834 w 1802198"/>
                <a:gd name="connsiteY8" fmla="*/ 1211731 h 3174785"/>
                <a:gd name="connsiteX9" fmla="*/ 942454 w 1802198"/>
                <a:gd name="connsiteY9" fmla="*/ 1327374 h 3174785"/>
                <a:gd name="connsiteX10" fmla="*/ 1127595 w 1802198"/>
                <a:gd name="connsiteY10" fmla="*/ 1575504 h 3174785"/>
                <a:gd name="connsiteX11" fmla="*/ 1088481 w 1802198"/>
                <a:gd name="connsiteY11" fmla="*/ 1710471 h 3174785"/>
                <a:gd name="connsiteX12" fmla="*/ 992039 w 1802198"/>
                <a:gd name="connsiteY12" fmla="*/ 1791139 h 3174785"/>
                <a:gd name="connsiteX13" fmla="*/ 906643 w 1802198"/>
                <a:gd name="connsiteY13" fmla="*/ 1863652 h 3174785"/>
                <a:gd name="connsiteX14" fmla="*/ 848122 w 1802198"/>
                <a:gd name="connsiteY14" fmla="*/ 1986052 h 3174785"/>
                <a:gd name="connsiteX15" fmla="*/ 830621 w 1802198"/>
                <a:gd name="connsiteY15" fmla="*/ 2127118 h 3174785"/>
                <a:gd name="connsiteX16" fmla="*/ 846546 w 1802198"/>
                <a:gd name="connsiteY16" fmla="*/ 2277736 h 3174785"/>
                <a:gd name="connsiteX17" fmla="*/ 817286 w 1802198"/>
                <a:gd name="connsiteY17" fmla="*/ 2386115 h 3174785"/>
                <a:gd name="connsiteX18" fmla="*/ 741771 w 1802198"/>
                <a:gd name="connsiteY18" fmla="*/ 2515957 h 3174785"/>
                <a:gd name="connsiteX19" fmla="*/ 739537 w 1802198"/>
                <a:gd name="connsiteY19" fmla="*/ 2657914 h 3174785"/>
                <a:gd name="connsiteX20" fmla="*/ 684676 w 1802198"/>
                <a:gd name="connsiteY20" fmla="*/ 2780108 h 3174785"/>
                <a:gd name="connsiteX21" fmla="*/ 546858 w 1802198"/>
                <a:gd name="connsiteY21" fmla="*/ 2912361 h 3174785"/>
                <a:gd name="connsiteX22" fmla="*/ 759560 w 1802198"/>
                <a:gd name="connsiteY22" fmla="*/ 3034583 h 3174785"/>
                <a:gd name="connsiteX23" fmla="*/ 0 w 1802198"/>
                <a:gd name="connsiteY23" fmla="*/ 3134986 h 3174785"/>
                <a:gd name="connsiteX24" fmla="*/ 8812 w 1802198"/>
                <a:gd name="connsiteY24" fmla="*/ 3174278 h 3174785"/>
                <a:gd name="connsiteX25" fmla="*/ 1472894 w 1802198"/>
                <a:gd name="connsiteY25" fmla="*/ 3174785 h 3174785"/>
                <a:gd name="connsiteX26" fmla="*/ 1583109 w 1802198"/>
                <a:gd name="connsiteY26" fmla="*/ 3042175 h 3174785"/>
                <a:gd name="connsiteX27" fmla="*/ 1374601 w 1802198"/>
                <a:gd name="connsiteY27" fmla="*/ 2894504 h 3174785"/>
                <a:gd name="connsiteX28" fmla="*/ 1283038 w 1802198"/>
                <a:gd name="connsiteY28" fmla="*/ 2744927 h 3174785"/>
                <a:gd name="connsiteX29" fmla="*/ 1308817 w 1802198"/>
                <a:gd name="connsiteY29" fmla="*/ 2493220 h 3174785"/>
                <a:gd name="connsiteX30" fmla="*/ 1338077 w 1802198"/>
                <a:gd name="connsiteY30" fmla="*/ 2348495 h 3174785"/>
                <a:gd name="connsiteX31" fmla="*/ 1387758 w 1802198"/>
                <a:gd name="connsiteY31" fmla="*/ 2223505 h 3174785"/>
                <a:gd name="connsiteX32" fmla="*/ 1341709 w 1802198"/>
                <a:gd name="connsiteY32" fmla="*/ 2078780 h 3174785"/>
                <a:gd name="connsiteX33" fmla="*/ 1290301 w 1802198"/>
                <a:gd name="connsiteY33" fmla="*/ 1981652 h 3174785"/>
                <a:gd name="connsiteX34" fmla="*/ 1275240 w 1802198"/>
                <a:gd name="connsiteY34" fmla="*/ 1864282 h 3174785"/>
                <a:gd name="connsiteX35" fmla="*/ 1277145 w 1802198"/>
                <a:gd name="connsiteY35" fmla="*/ 1707113 h 3174785"/>
                <a:gd name="connsiteX36" fmla="*/ 1341709 w 1802198"/>
                <a:gd name="connsiteY36" fmla="*/ 1565663 h 3174785"/>
                <a:gd name="connsiteX37" fmla="*/ 1490422 w 1802198"/>
                <a:gd name="connsiteY37" fmla="*/ 1389951 h 3174785"/>
                <a:gd name="connsiteX38" fmla="*/ 1618002 w 1802198"/>
                <a:gd name="connsiteY38" fmla="*/ 1203850 h 3174785"/>
                <a:gd name="connsiteX39" fmla="*/ 1742992 w 1802198"/>
                <a:gd name="connsiteY39" fmla="*/ 999919 h 3174785"/>
                <a:gd name="connsiteX40" fmla="*/ 1802198 w 1802198"/>
                <a:gd name="connsiteY40" fmla="*/ 782832 h 3174785"/>
                <a:gd name="connsiteX41" fmla="*/ 1782463 w 1802198"/>
                <a:gd name="connsiteY41" fmla="*/ 657842 h 3174785"/>
                <a:gd name="connsiteX42" fmla="*/ 1754161 w 1802198"/>
                <a:gd name="connsiteY42" fmla="*/ 538512 h 3174785"/>
                <a:gd name="connsiteX43" fmla="*/ 1716679 w 1802198"/>
                <a:gd name="connsiteY43" fmla="*/ 460489 h 3174785"/>
                <a:gd name="connsiteX44" fmla="*/ 1651758 w 1802198"/>
                <a:gd name="connsiteY44" fmla="*/ 254831 h 3174785"/>
                <a:gd name="connsiteX45" fmla="*/ 1598267 w 1802198"/>
                <a:gd name="connsiteY45" fmla="*/ 118412 h 3174785"/>
                <a:gd name="connsiteX46" fmla="*/ 1578532 w 1802198"/>
                <a:gd name="connsiteY46" fmla="*/ 0 h 3174785"/>
                <a:gd name="connsiteX47" fmla="*/ 1131227 w 1802198"/>
                <a:gd name="connsiteY47" fmla="*/ 6400 h 3174785"/>
                <a:gd name="connsiteX0" fmla="*/ 1131227 w 1802198"/>
                <a:gd name="connsiteY0" fmla="*/ 6400 h 3174785"/>
                <a:gd name="connsiteX1" fmla="*/ 1165133 w 1802198"/>
                <a:gd name="connsiteY1" fmla="*/ 119453 h 3174785"/>
                <a:gd name="connsiteX2" fmla="*/ 1190940 w 1802198"/>
                <a:gd name="connsiteY2" fmla="*/ 299510 h 3174785"/>
                <a:gd name="connsiteX3" fmla="*/ 1207043 w 1802198"/>
                <a:gd name="connsiteY3" fmla="*/ 440960 h 3174785"/>
                <a:gd name="connsiteX4" fmla="*/ 1187843 w 1802198"/>
                <a:gd name="connsiteY4" fmla="*/ 590180 h 3174785"/>
                <a:gd name="connsiteX5" fmla="*/ 1117358 w 1802198"/>
                <a:gd name="connsiteY5" fmla="*/ 773896 h 3174785"/>
                <a:gd name="connsiteX6" fmla="*/ 1016393 w 1802198"/>
                <a:gd name="connsiteY6" fmla="*/ 965917 h 3174785"/>
                <a:gd name="connsiteX7" fmla="*/ 947991 w 1802198"/>
                <a:gd name="connsiteY7" fmla="*/ 1057810 h 3174785"/>
                <a:gd name="connsiteX8" fmla="*/ 934834 w 1802198"/>
                <a:gd name="connsiteY8" fmla="*/ 1211731 h 3174785"/>
                <a:gd name="connsiteX9" fmla="*/ 942454 w 1802198"/>
                <a:gd name="connsiteY9" fmla="*/ 1327374 h 3174785"/>
                <a:gd name="connsiteX10" fmla="*/ 1127595 w 1802198"/>
                <a:gd name="connsiteY10" fmla="*/ 1575504 h 3174785"/>
                <a:gd name="connsiteX11" fmla="*/ 1088481 w 1802198"/>
                <a:gd name="connsiteY11" fmla="*/ 1710471 h 3174785"/>
                <a:gd name="connsiteX12" fmla="*/ 992039 w 1802198"/>
                <a:gd name="connsiteY12" fmla="*/ 1791139 h 3174785"/>
                <a:gd name="connsiteX13" fmla="*/ 906643 w 1802198"/>
                <a:gd name="connsiteY13" fmla="*/ 1863652 h 3174785"/>
                <a:gd name="connsiteX14" fmla="*/ 848122 w 1802198"/>
                <a:gd name="connsiteY14" fmla="*/ 1986052 h 3174785"/>
                <a:gd name="connsiteX15" fmla="*/ 830621 w 1802198"/>
                <a:gd name="connsiteY15" fmla="*/ 2127118 h 3174785"/>
                <a:gd name="connsiteX16" fmla="*/ 846546 w 1802198"/>
                <a:gd name="connsiteY16" fmla="*/ 2277736 h 3174785"/>
                <a:gd name="connsiteX17" fmla="*/ 817286 w 1802198"/>
                <a:gd name="connsiteY17" fmla="*/ 2386115 h 3174785"/>
                <a:gd name="connsiteX18" fmla="*/ 741771 w 1802198"/>
                <a:gd name="connsiteY18" fmla="*/ 2515957 h 3174785"/>
                <a:gd name="connsiteX19" fmla="*/ 739537 w 1802198"/>
                <a:gd name="connsiteY19" fmla="*/ 2657914 h 3174785"/>
                <a:gd name="connsiteX20" fmla="*/ 684676 w 1802198"/>
                <a:gd name="connsiteY20" fmla="*/ 2780108 h 3174785"/>
                <a:gd name="connsiteX21" fmla="*/ 546858 w 1802198"/>
                <a:gd name="connsiteY21" fmla="*/ 2912361 h 3174785"/>
                <a:gd name="connsiteX22" fmla="*/ 759560 w 1802198"/>
                <a:gd name="connsiteY22" fmla="*/ 3034583 h 3174785"/>
                <a:gd name="connsiteX23" fmla="*/ 0 w 1802198"/>
                <a:gd name="connsiteY23" fmla="*/ 3134986 h 3174785"/>
                <a:gd name="connsiteX24" fmla="*/ 8812 w 1802198"/>
                <a:gd name="connsiteY24" fmla="*/ 3174278 h 3174785"/>
                <a:gd name="connsiteX25" fmla="*/ 1472894 w 1802198"/>
                <a:gd name="connsiteY25" fmla="*/ 3174785 h 3174785"/>
                <a:gd name="connsiteX26" fmla="*/ 1583109 w 1802198"/>
                <a:gd name="connsiteY26" fmla="*/ 3042175 h 3174785"/>
                <a:gd name="connsiteX27" fmla="*/ 1437466 w 1802198"/>
                <a:gd name="connsiteY27" fmla="*/ 2780204 h 3174785"/>
                <a:gd name="connsiteX28" fmla="*/ 1283038 w 1802198"/>
                <a:gd name="connsiteY28" fmla="*/ 2744927 h 3174785"/>
                <a:gd name="connsiteX29" fmla="*/ 1308817 w 1802198"/>
                <a:gd name="connsiteY29" fmla="*/ 2493220 h 3174785"/>
                <a:gd name="connsiteX30" fmla="*/ 1338077 w 1802198"/>
                <a:gd name="connsiteY30" fmla="*/ 2348495 h 3174785"/>
                <a:gd name="connsiteX31" fmla="*/ 1387758 w 1802198"/>
                <a:gd name="connsiteY31" fmla="*/ 2223505 h 3174785"/>
                <a:gd name="connsiteX32" fmla="*/ 1341709 w 1802198"/>
                <a:gd name="connsiteY32" fmla="*/ 2078780 h 3174785"/>
                <a:gd name="connsiteX33" fmla="*/ 1290301 w 1802198"/>
                <a:gd name="connsiteY33" fmla="*/ 1981652 h 3174785"/>
                <a:gd name="connsiteX34" fmla="*/ 1275240 w 1802198"/>
                <a:gd name="connsiteY34" fmla="*/ 1864282 h 3174785"/>
                <a:gd name="connsiteX35" fmla="*/ 1277145 w 1802198"/>
                <a:gd name="connsiteY35" fmla="*/ 1707113 h 3174785"/>
                <a:gd name="connsiteX36" fmla="*/ 1341709 w 1802198"/>
                <a:gd name="connsiteY36" fmla="*/ 1565663 h 3174785"/>
                <a:gd name="connsiteX37" fmla="*/ 1490422 w 1802198"/>
                <a:gd name="connsiteY37" fmla="*/ 1389951 h 3174785"/>
                <a:gd name="connsiteX38" fmla="*/ 1618002 w 1802198"/>
                <a:gd name="connsiteY38" fmla="*/ 1203850 h 3174785"/>
                <a:gd name="connsiteX39" fmla="*/ 1742992 w 1802198"/>
                <a:gd name="connsiteY39" fmla="*/ 999919 h 3174785"/>
                <a:gd name="connsiteX40" fmla="*/ 1802198 w 1802198"/>
                <a:gd name="connsiteY40" fmla="*/ 782832 h 3174785"/>
                <a:gd name="connsiteX41" fmla="*/ 1782463 w 1802198"/>
                <a:gd name="connsiteY41" fmla="*/ 657842 h 3174785"/>
                <a:gd name="connsiteX42" fmla="*/ 1754161 w 1802198"/>
                <a:gd name="connsiteY42" fmla="*/ 538512 h 3174785"/>
                <a:gd name="connsiteX43" fmla="*/ 1716679 w 1802198"/>
                <a:gd name="connsiteY43" fmla="*/ 460489 h 3174785"/>
                <a:gd name="connsiteX44" fmla="*/ 1651758 w 1802198"/>
                <a:gd name="connsiteY44" fmla="*/ 254831 h 3174785"/>
                <a:gd name="connsiteX45" fmla="*/ 1598267 w 1802198"/>
                <a:gd name="connsiteY45" fmla="*/ 118412 h 3174785"/>
                <a:gd name="connsiteX46" fmla="*/ 1578532 w 1802198"/>
                <a:gd name="connsiteY46" fmla="*/ 0 h 3174785"/>
                <a:gd name="connsiteX47" fmla="*/ 1131227 w 1802198"/>
                <a:gd name="connsiteY47" fmla="*/ 6400 h 3174785"/>
                <a:gd name="connsiteX0" fmla="*/ 1131227 w 1802198"/>
                <a:gd name="connsiteY0" fmla="*/ 6400 h 3174785"/>
                <a:gd name="connsiteX1" fmla="*/ 1165133 w 1802198"/>
                <a:gd name="connsiteY1" fmla="*/ 119453 h 3174785"/>
                <a:gd name="connsiteX2" fmla="*/ 1190940 w 1802198"/>
                <a:gd name="connsiteY2" fmla="*/ 299510 h 3174785"/>
                <a:gd name="connsiteX3" fmla="*/ 1207043 w 1802198"/>
                <a:gd name="connsiteY3" fmla="*/ 440960 h 3174785"/>
                <a:gd name="connsiteX4" fmla="*/ 1187843 w 1802198"/>
                <a:gd name="connsiteY4" fmla="*/ 590180 h 3174785"/>
                <a:gd name="connsiteX5" fmla="*/ 1117358 w 1802198"/>
                <a:gd name="connsiteY5" fmla="*/ 773896 h 3174785"/>
                <a:gd name="connsiteX6" fmla="*/ 1016393 w 1802198"/>
                <a:gd name="connsiteY6" fmla="*/ 965917 h 3174785"/>
                <a:gd name="connsiteX7" fmla="*/ 947991 w 1802198"/>
                <a:gd name="connsiteY7" fmla="*/ 1057810 h 3174785"/>
                <a:gd name="connsiteX8" fmla="*/ 934834 w 1802198"/>
                <a:gd name="connsiteY8" fmla="*/ 1211731 h 3174785"/>
                <a:gd name="connsiteX9" fmla="*/ 942454 w 1802198"/>
                <a:gd name="connsiteY9" fmla="*/ 1327374 h 3174785"/>
                <a:gd name="connsiteX10" fmla="*/ 1127595 w 1802198"/>
                <a:gd name="connsiteY10" fmla="*/ 1575504 h 3174785"/>
                <a:gd name="connsiteX11" fmla="*/ 1088481 w 1802198"/>
                <a:gd name="connsiteY11" fmla="*/ 1710471 h 3174785"/>
                <a:gd name="connsiteX12" fmla="*/ 992039 w 1802198"/>
                <a:gd name="connsiteY12" fmla="*/ 1791139 h 3174785"/>
                <a:gd name="connsiteX13" fmla="*/ 906643 w 1802198"/>
                <a:gd name="connsiteY13" fmla="*/ 1863652 h 3174785"/>
                <a:gd name="connsiteX14" fmla="*/ 848122 w 1802198"/>
                <a:gd name="connsiteY14" fmla="*/ 1986052 h 3174785"/>
                <a:gd name="connsiteX15" fmla="*/ 830621 w 1802198"/>
                <a:gd name="connsiteY15" fmla="*/ 2127118 h 3174785"/>
                <a:gd name="connsiteX16" fmla="*/ 846546 w 1802198"/>
                <a:gd name="connsiteY16" fmla="*/ 2277736 h 3174785"/>
                <a:gd name="connsiteX17" fmla="*/ 817286 w 1802198"/>
                <a:gd name="connsiteY17" fmla="*/ 2386115 h 3174785"/>
                <a:gd name="connsiteX18" fmla="*/ 741771 w 1802198"/>
                <a:gd name="connsiteY18" fmla="*/ 2515957 h 3174785"/>
                <a:gd name="connsiteX19" fmla="*/ 739537 w 1802198"/>
                <a:gd name="connsiteY19" fmla="*/ 2657914 h 3174785"/>
                <a:gd name="connsiteX20" fmla="*/ 684676 w 1802198"/>
                <a:gd name="connsiteY20" fmla="*/ 2780108 h 3174785"/>
                <a:gd name="connsiteX21" fmla="*/ 546858 w 1802198"/>
                <a:gd name="connsiteY21" fmla="*/ 2912361 h 3174785"/>
                <a:gd name="connsiteX22" fmla="*/ 759560 w 1802198"/>
                <a:gd name="connsiteY22" fmla="*/ 3034583 h 3174785"/>
                <a:gd name="connsiteX23" fmla="*/ 0 w 1802198"/>
                <a:gd name="connsiteY23" fmla="*/ 3134986 h 3174785"/>
                <a:gd name="connsiteX24" fmla="*/ 8812 w 1802198"/>
                <a:gd name="connsiteY24" fmla="*/ 3174278 h 3174785"/>
                <a:gd name="connsiteX25" fmla="*/ 1472894 w 1802198"/>
                <a:gd name="connsiteY25" fmla="*/ 3174785 h 3174785"/>
                <a:gd name="connsiteX26" fmla="*/ 1583109 w 1802198"/>
                <a:gd name="connsiteY26" fmla="*/ 3042175 h 3174785"/>
                <a:gd name="connsiteX27" fmla="*/ 1437466 w 1802198"/>
                <a:gd name="connsiteY27" fmla="*/ 2780204 h 3174785"/>
                <a:gd name="connsiteX28" fmla="*/ 1277323 w 1802198"/>
                <a:gd name="connsiteY28" fmla="*/ 2668727 h 3174785"/>
                <a:gd name="connsiteX29" fmla="*/ 1308817 w 1802198"/>
                <a:gd name="connsiteY29" fmla="*/ 2493220 h 3174785"/>
                <a:gd name="connsiteX30" fmla="*/ 1338077 w 1802198"/>
                <a:gd name="connsiteY30" fmla="*/ 2348495 h 3174785"/>
                <a:gd name="connsiteX31" fmla="*/ 1387758 w 1802198"/>
                <a:gd name="connsiteY31" fmla="*/ 2223505 h 3174785"/>
                <a:gd name="connsiteX32" fmla="*/ 1341709 w 1802198"/>
                <a:gd name="connsiteY32" fmla="*/ 2078780 h 3174785"/>
                <a:gd name="connsiteX33" fmla="*/ 1290301 w 1802198"/>
                <a:gd name="connsiteY33" fmla="*/ 1981652 h 3174785"/>
                <a:gd name="connsiteX34" fmla="*/ 1275240 w 1802198"/>
                <a:gd name="connsiteY34" fmla="*/ 1864282 h 3174785"/>
                <a:gd name="connsiteX35" fmla="*/ 1277145 w 1802198"/>
                <a:gd name="connsiteY35" fmla="*/ 1707113 h 3174785"/>
                <a:gd name="connsiteX36" fmla="*/ 1341709 w 1802198"/>
                <a:gd name="connsiteY36" fmla="*/ 1565663 h 3174785"/>
                <a:gd name="connsiteX37" fmla="*/ 1490422 w 1802198"/>
                <a:gd name="connsiteY37" fmla="*/ 1389951 h 3174785"/>
                <a:gd name="connsiteX38" fmla="*/ 1618002 w 1802198"/>
                <a:gd name="connsiteY38" fmla="*/ 1203850 h 3174785"/>
                <a:gd name="connsiteX39" fmla="*/ 1742992 w 1802198"/>
                <a:gd name="connsiteY39" fmla="*/ 999919 h 3174785"/>
                <a:gd name="connsiteX40" fmla="*/ 1802198 w 1802198"/>
                <a:gd name="connsiteY40" fmla="*/ 782832 h 3174785"/>
                <a:gd name="connsiteX41" fmla="*/ 1782463 w 1802198"/>
                <a:gd name="connsiteY41" fmla="*/ 657842 h 3174785"/>
                <a:gd name="connsiteX42" fmla="*/ 1754161 w 1802198"/>
                <a:gd name="connsiteY42" fmla="*/ 538512 h 3174785"/>
                <a:gd name="connsiteX43" fmla="*/ 1716679 w 1802198"/>
                <a:gd name="connsiteY43" fmla="*/ 460489 h 3174785"/>
                <a:gd name="connsiteX44" fmla="*/ 1651758 w 1802198"/>
                <a:gd name="connsiteY44" fmla="*/ 254831 h 3174785"/>
                <a:gd name="connsiteX45" fmla="*/ 1598267 w 1802198"/>
                <a:gd name="connsiteY45" fmla="*/ 118412 h 3174785"/>
                <a:gd name="connsiteX46" fmla="*/ 1578532 w 1802198"/>
                <a:gd name="connsiteY46" fmla="*/ 0 h 3174785"/>
                <a:gd name="connsiteX47" fmla="*/ 1131227 w 1802198"/>
                <a:gd name="connsiteY47" fmla="*/ 6400 h 3174785"/>
                <a:gd name="connsiteX0" fmla="*/ 1131227 w 1802198"/>
                <a:gd name="connsiteY0" fmla="*/ 6400 h 3174785"/>
                <a:gd name="connsiteX1" fmla="*/ 1165133 w 1802198"/>
                <a:gd name="connsiteY1" fmla="*/ 119453 h 3174785"/>
                <a:gd name="connsiteX2" fmla="*/ 1190940 w 1802198"/>
                <a:gd name="connsiteY2" fmla="*/ 299510 h 3174785"/>
                <a:gd name="connsiteX3" fmla="*/ 1207043 w 1802198"/>
                <a:gd name="connsiteY3" fmla="*/ 440960 h 3174785"/>
                <a:gd name="connsiteX4" fmla="*/ 1187843 w 1802198"/>
                <a:gd name="connsiteY4" fmla="*/ 590180 h 3174785"/>
                <a:gd name="connsiteX5" fmla="*/ 1117358 w 1802198"/>
                <a:gd name="connsiteY5" fmla="*/ 773896 h 3174785"/>
                <a:gd name="connsiteX6" fmla="*/ 1016393 w 1802198"/>
                <a:gd name="connsiteY6" fmla="*/ 965917 h 3174785"/>
                <a:gd name="connsiteX7" fmla="*/ 947991 w 1802198"/>
                <a:gd name="connsiteY7" fmla="*/ 1057810 h 3174785"/>
                <a:gd name="connsiteX8" fmla="*/ 934834 w 1802198"/>
                <a:gd name="connsiteY8" fmla="*/ 1211731 h 3174785"/>
                <a:gd name="connsiteX9" fmla="*/ 942454 w 1802198"/>
                <a:gd name="connsiteY9" fmla="*/ 1327374 h 3174785"/>
                <a:gd name="connsiteX10" fmla="*/ 1127595 w 1802198"/>
                <a:gd name="connsiteY10" fmla="*/ 1575504 h 3174785"/>
                <a:gd name="connsiteX11" fmla="*/ 1088481 w 1802198"/>
                <a:gd name="connsiteY11" fmla="*/ 1710471 h 3174785"/>
                <a:gd name="connsiteX12" fmla="*/ 992039 w 1802198"/>
                <a:gd name="connsiteY12" fmla="*/ 1791139 h 3174785"/>
                <a:gd name="connsiteX13" fmla="*/ 906643 w 1802198"/>
                <a:gd name="connsiteY13" fmla="*/ 1863652 h 3174785"/>
                <a:gd name="connsiteX14" fmla="*/ 848122 w 1802198"/>
                <a:gd name="connsiteY14" fmla="*/ 1986052 h 3174785"/>
                <a:gd name="connsiteX15" fmla="*/ 830621 w 1802198"/>
                <a:gd name="connsiteY15" fmla="*/ 2127118 h 3174785"/>
                <a:gd name="connsiteX16" fmla="*/ 846546 w 1802198"/>
                <a:gd name="connsiteY16" fmla="*/ 2277736 h 3174785"/>
                <a:gd name="connsiteX17" fmla="*/ 817286 w 1802198"/>
                <a:gd name="connsiteY17" fmla="*/ 2386115 h 3174785"/>
                <a:gd name="connsiteX18" fmla="*/ 741771 w 1802198"/>
                <a:gd name="connsiteY18" fmla="*/ 2515957 h 3174785"/>
                <a:gd name="connsiteX19" fmla="*/ 739537 w 1802198"/>
                <a:gd name="connsiteY19" fmla="*/ 2657914 h 3174785"/>
                <a:gd name="connsiteX20" fmla="*/ 684676 w 1802198"/>
                <a:gd name="connsiteY20" fmla="*/ 2780108 h 3174785"/>
                <a:gd name="connsiteX21" fmla="*/ 546858 w 1802198"/>
                <a:gd name="connsiteY21" fmla="*/ 2912361 h 3174785"/>
                <a:gd name="connsiteX22" fmla="*/ 759560 w 1802198"/>
                <a:gd name="connsiteY22" fmla="*/ 3034583 h 3174785"/>
                <a:gd name="connsiteX23" fmla="*/ 0 w 1802198"/>
                <a:gd name="connsiteY23" fmla="*/ 3134986 h 3174785"/>
                <a:gd name="connsiteX24" fmla="*/ 8812 w 1802198"/>
                <a:gd name="connsiteY24" fmla="*/ 3174278 h 3174785"/>
                <a:gd name="connsiteX25" fmla="*/ 1472894 w 1802198"/>
                <a:gd name="connsiteY25" fmla="*/ 3174785 h 3174785"/>
                <a:gd name="connsiteX26" fmla="*/ 1583109 w 1802198"/>
                <a:gd name="connsiteY26" fmla="*/ 3042175 h 3174785"/>
                <a:gd name="connsiteX27" fmla="*/ 1437466 w 1802198"/>
                <a:gd name="connsiteY27" fmla="*/ 2780204 h 3174785"/>
                <a:gd name="connsiteX28" fmla="*/ 1277323 w 1802198"/>
                <a:gd name="connsiteY28" fmla="*/ 2668727 h 3174785"/>
                <a:gd name="connsiteX29" fmla="*/ 1152607 w 1802198"/>
                <a:gd name="connsiteY29" fmla="*/ 2521795 h 3174785"/>
                <a:gd name="connsiteX30" fmla="*/ 1338077 w 1802198"/>
                <a:gd name="connsiteY30" fmla="*/ 2348495 h 3174785"/>
                <a:gd name="connsiteX31" fmla="*/ 1387758 w 1802198"/>
                <a:gd name="connsiteY31" fmla="*/ 2223505 h 3174785"/>
                <a:gd name="connsiteX32" fmla="*/ 1341709 w 1802198"/>
                <a:gd name="connsiteY32" fmla="*/ 2078780 h 3174785"/>
                <a:gd name="connsiteX33" fmla="*/ 1290301 w 1802198"/>
                <a:gd name="connsiteY33" fmla="*/ 1981652 h 3174785"/>
                <a:gd name="connsiteX34" fmla="*/ 1275240 w 1802198"/>
                <a:gd name="connsiteY34" fmla="*/ 1864282 h 3174785"/>
                <a:gd name="connsiteX35" fmla="*/ 1277145 w 1802198"/>
                <a:gd name="connsiteY35" fmla="*/ 1707113 h 3174785"/>
                <a:gd name="connsiteX36" fmla="*/ 1341709 w 1802198"/>
                <a:gd name="connsiteY36" fmla="*/ 1565663 h 3174785"/>
                <a:gd name="connsiteX37" fmla="*/ 1490422 w 1802198"/>
                <a:gd name="connsiteY37" fmla="*/ 1389951 h 3174785"/>
                <a:gd name="connsiteX38" fmla="*/ 1618002 w 1802198"/>
                <a:gd name="connsiteY38" fmla="*/ 1203850 h 3174785"/>
                <a:gd name="connsiteX39" fmla="*/ 1742992 w 1802198"/>
                <a:gd name="connsiteY39" fmla="*/ 999919 h 3174785"/>
                <a:gd name="connsiteX40" fmla="*/ 1802198 w 1802198"/>
                <a:gd name="connsiteY40" fmla="*/ 782832 h 3174785"/>
                <a:gd name="connsiteX41" fmla="*/ 1782463 w 1802198"/>
                <a:gd name="connsiteY41" fmla="*/ 657842 h 3174785"/>
                <a:gd name="connsiteX42" fmla="*/ 1754161 w 1802198"/>
                <a:gd name="connsiteY42" fmla="*/ 538512 h 3174785"/>
                <a:gd name="connsiteX43" fmla="*/ 1716679 w 1802198"/>
                <a:gd name="connsiteY43" fmla="*/ 460489 h 3174785"/>
                <a:gd name="connsiteX44" fmla="*/ 1651758 w 1802198"/>
                <a:gd name="connsiteY44" fmla="*/ 254831 h 3174785"/>
                <a:gd name="connsiteX45" fmla="*/ 1598267 w 1802198"/>
                <a:gd name="connsiteY45" fmla="*/ 118412 h 3174785"/>
                <a:gd name="connsiteX46" fmla="*/ 1578532 w 1802198"/>
                <a:gd name="connsiteY46" fmla="*/ 0 h 3174785"/>
                <a:gd name="connsiteX47" fmla="*/ 1131227 w 1802198"/>
                <a:gd name="connsiteY47" fmla="*/ 6400 h 3174785"/>
                <a:gd name="connsiteX0" fmla="*/ 1131227 w 1802198"/>
                <a:gd name="connsiteY0" fmla="*/ 6400 h 3174785"/>
                <a:gd name="connsiteX1" fmla="*/ 1165133 w 1802198"/>
                <a:gd name="connsiteY1" fmla="*/ 119453 h 3174785"/>
                <a:gd name="connsiteX2" fmla="*/ 1190940 w 1802198"/>
                <a:gd name="connsiteY2" fmla="*/ 299510 h 3174785"/>
                <a:gd name="connsiteX3" fmla="*/ 1207043 w 1802198"/>
                <a:gd name="connsiteY3" fmla="*/ 440960 h 3174785"/>
                <a:gd name="connsiteX4" fmla="*/ 1187843 w 1802198"/>
                <a:gd name="connsiteY4" fmla="*/ 590180 h 3174785"/>
                <a:gd name="connsiteX5" fmla="*/ 1117358 w 1802198"/>
                <a:gd name="connsiteY5" fmla="*/ 773896 h 3174785"/>
                <a:gd name="connsiteX6" fmla="*/ 1016393 w 1802198"/>
                <a:gd name="connsiteY6" fmla="*/ 965917 h 3174785"/>
                <a:gd name="connsiteX7" fmla="*/ 947991 w 1802198"/>
                <a:gd name="connsiteY7" fmla="*/ 1057810 h 3174785"/>
                <a:gd name="connsiteX8" fmla="*/ 934834 w 1802198"/>
                <a:gd name="connsiteY8" fmla="*/ 1211731 h 3174785"/>
                <a:gd name="connsiteX9" fmla="*/ 942454 w 1802198"/>
                <a:gd name="connsiteY9" fmla="*/ 1327374 h 3174785"/>
                <a:gd name="connsiteX10" fmla="*/ 1127595 w 1802198"/>
                <a:gd name="connsiteY10" fmla="*/ 1575504 h 3174785"/>
                <a:gd name="connsiteX11" fmla="*/ 1088481 w 1802198"/>
                <a:gd name="connsiteY11" fmla="*/ 1710471 h 3174785"/>
                <a:gd name="connsiteX12" fmla="*/ 992039 w 1802198"/>
                <a:gd name="connsiteY12" fmla="*/ 1791139 h 3174785"/>
                <a:gd name="connsiteX13" fmla="*/ 906643 w 1802198"/>
                <a:gd name="connsiteY13" fmla="*/ 1863652 h 3174785"/>
                <a:gd name="connsiteX14" fmla="*/ 848122 w 1802198"/>
                <a:gd name="connsiteY14" fmla="*/ 1986052 h 3174785"/>
                <a:gd name="connsiteX15" fmla="*/ 830621 w 1802198"/>
                <a:gd name="connsiteY15" fmla="*/ 2127118 h 3174785"/>
                <a:gd name="connsiteX16" fmla="*/ 846546 w 1802198"/>
                <a:gd name="connsiteY16" fmla="*/ 2277736 h 3174785"/>
                <a:gd name="connsiteX17" fmla="*/ 817286 w 1802198"/>
                <a:gd name="connsiteY17" fmla="*/ 2386115 h 3174785"/>
                <a:gd name="connsiteX18" fmla="*/ 741771 w 1802198"/>
                <a:gd name="connsiteY18" fmla="*/ 2515957 h 3174785"/>
                <a:gd name="connsiteX19" fmla="*/ 739537 w 1802198"/>
                <a:gd name="connsiteY19" fmla="*/ 2657914 h 3174785"/>
                <a:gd name="connsiteX20" fmla="*/ 684676 w 1802198"/>
                <a:gd name="connsiteY20" fmla="*/ 2780108 h 3174785"/>
                <a:gd name="connsiteX21" fmla="*/ 546858 w 1802198"/>
                <a:gd name="connsiteY21" fmla="*/ 2912361 h 3174785"/>
                <a:gd name="connsiteX22" fmla="*/ 759560 w 1802198"/>
                <a:gd name="connsiteY22" fmla="*/ 3034583 h 3174785"/>
                <a:gd name="connsiteX23" fmla="*/ 0 w 1802198"/>
                <a:gd name="connsiteY23" fmla="*/ 3134986 h 3174785"/>
                <a:gd name="connsiteX24" fmla="*/ 8812 w 1802198"/>
                <a:gd name="connsiteY24" fmla="*/ 3174278 h 3174785"/>
                <a:gd name="connsiteX25" fmla="*/ 1472894 w 1802198"/>
                <a:gd name="connsiteY25" fmla="*/ 3174785 h 3174785"/>
                <a:gd name="connsiteX26" fmla="*/ 1583109 w 1802198"/>
                <a:gd name="connsiteY26" fmla="*/ 3042175 h 3174785"/>
                <a:gd name="connsiteX27" fmla="*/ 1437466 w 1802198"/>
                <a:gd name="connsiteY27" fmla="*/ 2780204 h 3174785"/>
                <a:gd name="connsiteX28" fmla="*/ 1277323 w 1802198"/>
                <a:gd name="connsiteY28" fmla="*/ 2668727 h 3174785"/>
                <a:gd name="connsiteX29" fmla="*/ 1152607 w 1802198"/>
                <a:gd name="connsiteY29" fmla="*/ 2521795 h 3174785"/>
                <a:gd name="connsiteX30" fmla="*/ 1147577 w 1802198"/>
                <a:gd name="connsiteY30" fmla="*/ 2380880 h 3174785"/>
                <a:gd name="connsiteX31" fmla="*/ 1387758 w 1802198"/>
                <a:gd name="connsiteY31" fmla="*/ 2223505 h 3174785"/>
                <a:gd name="connsiteX32" fmla="*/ 1341709 w 1802198"/>
                <a:gd name="connsiteY32" fmla="*/ 2078780 h 3174785"/>
                <a:gd name="connsiteX33" fmla="*/ 1290301 w 1802198"/>
                <a:gd name="connsiteY33" fmla="*/ 1981652 h 3174785"/>
                <a:gd name="connsiteX34" fmla="*/ 1275240 w 1802198"/>
                <a:gd name="connsiteY34" fmla="*/ 1864282 h 3174785"/>
                <a:gd name="connsiteX35" fmla="*/ 1277145 w 1802198"/>
                <a:gd name="connsiteY35" fmla="*/ 1707113 h 3174785"/>
                <a:gd name="connsiteX36" fmla="*/ 1341709 w 1802198"/>
                <a:gd name="connsiteY36" fmla="*/ 1565663 h 3174785"/>
                <a:gd name="connsiteX37" fmla="*/ 1490422 w 1802198"/>
                <a:gd name="connsiteY37" fmla="*/ 1389951 h 3174785"/>
                <a:gd name="connsiteX38" fmla="*/ 1618002 w 1802198"/>
                <a:gd name="connsiteY38" fmla="*/ 1203850 h 3174785"/>
                <a:gd name="connsiteX39" fmla="*/ 1742992 w 1802198"/>
                <a:gd name="connsiteY39" fmla="*/ 999919 h 3174785"/>
                <a:gd name="connsiteX40" fmla="*/ 1802198 w 1802198"/>
                <a:gd name="connsiteY40" fmla="*/ 782832 h 3174785"/>
                <a:gd name="connsiteX41" fmla="*/ 1782463 w 1802198"/>
                <a:gd name="connsiteY41" fmla="*/ 657842 h 3174785"/>
                <a:gd name="connsiteX42" fmla="*/ 1754161 w 1802198"/>
                <a:gd name="connsiteY42" fmla="*/ 538512 h 3174785"/>
                <a:gd name="connsiteX43" fmla="*/ 1716679 w 1802198"/>
                <a:gd name="connsiteY43" fmla="*/ 460489 h 3174785"/>
                <a:gd name="connsiteX44" fmla="*/ 1651758 w 1802198"/>
                <a:gd name="connsiteY44" fmla="*/ 254831 h 3174785"/>
                <a:gd name="connsiteX45" fmla="*/ 1598267 w 1802198"/>
                <a:gd name="connsiteY45" fmla="*/ 118412 h 3174785"/>
                <a:gd name="connsiteX46" fmla="*/ 1578532 w 1802198"/>
                <a:gd name="connsiteY46" fmla="*/ 0 h 3174785"/>
                <a:gd name="connsiteX47" fmla="*/ 1131227 w 1802198"/>
                <a:gd name="connsiteY47" fmla="*/ 6400 h 3174785"/>
                <a:gd name="connsiteX0" fmla="*/ 1131227 w 1802198"/>
                <a:gd name="connsiteY0" fmla="*/ 6400 h 3174785"/>
                <a:gd name="connsiteX1" fmla="*/ 1165133 w 1802198"/>
                <a:gd name="connsiteY1" fmla="*/ 119453 h 3174785"/>
                <a:gd name="connsiteX2" fmla="*/ 1190940 w 1802198"/>
                <a:gd name="connsiteY2" fmla="*/ 299510 h 3174785"/>
                <a:gd name="connsiteX3" fmla="*/ 1207043 w 1802198"/>
                <a:gd name="connsiteY3" fmla="*/ 440960 h 3174785"/>
                <a:gd name="connsiteX4" fmla="*/ 1187843 w 1802198"/>
                <a:gd name="connsiteY4" fmla="*/ 590180 h 3174785"/>
                <a:gd name="connsiteX5" fmla="*/ 1117358 w 1802198"/>
                <a:gd name="connsiteY5" fmla="*/ 773896 h 3174785"/>
                <a:gd name="connsiteX6" fmla="*/ 1016393 w 1802198"/>
                <a:gd name="connsiteY6" fmla="*/ 965917 h 3174785"/>
                <a:gd name="connsiteX7" fmla="*/ 947991 w 1802198"/>
                <a:gd name="connsiteY7" fmla="*/ 1057810 h 3174785"/>
                <a:gd name="connsiteX8" fmla="*/ 934834 w 1802198"/>
                <a:gd name="connsiteY8" fmla="*/ 1211731 h 3174785"/>
                <a:gd name="connsiteX9" fmla="*/ 942454 w 1802198"/>
                <a:gd name="connsiteY9" fmla="*/ 1327374 h 3174785"/>
                <a:gd name="connsiteX10" fmla="*/ 1127595 w 1802198"/>
                <a:gd name="connsiteY10" fmla="*/ 1575504 h 3174785"/>
                <a:gd name="connsiteX11" fmla="*/ 1088481 w 1802198"/>
                <a:gd name="connsiteY11" fmla="*/ 1710471 h 3174785"/>
                <a:gd name="connsiteX12" fmla="*/ 992039 w 1802198"/>
                <a:gd name="connsiteY12" fmla="*/ 1791139 h 3174785"/>
                <a:gd name="connsiteX13" fmla="*/ 906643 w 1802198"/>
                <a:gd name="connsiteY13" fmla="*/ 1863652 h 3174785"/>
                <a:gd name="connsiteX14" fmla="*/ 848122 w 1802198"/>
                <a:gd name="connsiteY14" fmla="*/ 1986052 h 3174785"/>
                <a:gd name="connsiteX15" fmla="*/ 830621 w 1802198"/>
                <a:gd name="connsiteY15" fmla="*/ 2127118 h 3174785"/>
                <a:gd name="connsiteX16" fmla="*/ 846546 w 1802198"/>
                <a:gd name="connsiteY16" fmla="*/ 2277736 h 3174785"/>
                <a:gd name="connsiteX17" fmla="*/ 817286 w 1802198"/>
                <a:gd name="connsiteY17" fmla="*/ 2386115 h 3174785"/>
                <a:gd name="connsiteX18" fmla="*/ 741771 w 1802198"/>
                <a:gd name="connsiteY18" fmla="*/ 2515957 h 3174785"/>
                <a:gd name="connsiteX19" fmla="*/ 739537 w 1802198"/>
                <a:gd name="connsiteY19" fmla="*/ 2657914 h 3174785"/>
                <a:gd name="connsiteX20" fmla="*/ 684676 w 1802198"/>
                <a:gd name="connsiteY20" fmla="*/ 2780108 h 3174785"/>
                <a:gd name="connsiteX21" fmla="*/ 546858 w 1802198"/>
                <a:gd name="connsiteY21" fmla="*/ 2912361 h 3174785"/>
                <a:gd name="connsiteX22" fmla="*/ 759560 w 1802198"/>
                <a:gd name="connsiteY22" fmla="*/ 3034583 h 3174785"/>
                <a:gd name="connsiteX23" fmla="*/ 0 w 1802198"/>
                <a:gd name="connsiteY23" fmla="*/ 3134986 h 3174785"/>
                <a:gd name="connsiteX24" fmla="*/ 8812 w 1802198"/>
                <a:gd name="connsiteY24" fmla="*/ 3174278 h 3174785"/>
                <a:gd name="connsiteX25" fmla="*/ 1472894 w 1802198"/>
                <a:gd name="connsiteY25" fmla="*/ 3174785 h 3174785"/>
                <a:gd name="connsiteX26" fmla="*/ 1583109 w 1802198"/>
                <a:gd name="connsiteY26" fmla="*/ 3042175 h 3174785"/>
                <a:gd name="connsiteX27" fmla="*/ 1437466 w 1802198"/>
                <a:gd name="connsiteY27" fmla="*/ 2780204 h 3174785"/>
                <a:gd name="connsiteX28" fmla="*/ 1277323 w 1802198"/>
                <a:gd name="connsiteY28" fmla="*/ 2668727 h 3174785"/>
                <a:gd name="connsiteX29" fmla="*/ 1152607 w 1802198"/>
                <a:gd name="connsiteY29" fmla="*/ 2521795 h 3174785"/>
                <a:gd name="connsiteX30" fmla="*/ 1147577 w 1802198"/>
                <a:gd name="connsiteY30" fmla="*/ 2380880 h 3174785"/>
                <a:gd name="connsiteX31" fmla="*/ 1271553 w 1802198"/>
                <a:gd name="connsiteY31" fmla="*/ 2227315 h 3174785"/>
                <a:gd name="connsiteX32" fmla="*/ 1341709 w 1802198"/>
                <a:gd name="connsiteY32" fmla="*/ 2078780 h 3174785"/>
                <a:gd name="connsiteX33" fmla="*/ 1290301 w 1802198"/>
                <a:gd name="connsiteY33" fmla="*/ 1981652 h 3174785"/>
                <a:gd name="connsiteX34" fmla="*/ 1275240 w 1802198"/>
                <a:gd name="connsiteY34" fmla="*/ 1864282 h 3174785"/>
                <a:gd name="connsiteX35" fmla="*/ 1277145 w 1802198"/>
                <a:gd name="connsiteY35" fmla="*/ 1707113 h 3174785"/>
                <a:gd name="connsiteX36" fmla="*/ 1341709 w 1802198"/>
                <a:gd name="connsiteY36" fmla="*/ 1565663 h 3174785"/>
                <a:gd name="connsiteX37" fmla="*/ 1490422 w 1802198"/>
                <a:gd name="connsiteY37" fmla="*/ 1389951 h 3174785"/>
                <a:gd name="connsiteX38" fmla="*/ 1618002 w 1802198"/>
                <a:gd name="connsiteY38" fmla="*/ 1203850 h 3174785"/>
                <a:gd name="connsiteX39" fmla="*/ 1742992 w 1802198"/>
                <a:gd name="connsiteY39" fmla="*/ 999919 h 3174785"/>
                <a:gd name="connsiteX40" fmla="*/ 1802198 w 1802198"/>
                <a:gd name="connsiteY40" fmla="*/ 782832 h 3174785"/>
                <a:gd name="connsiteX41" fmla="*/ 1782463 w 1802198"/>
                <a:gd name="connsiteY41" fmla="*/ 657842 h 3174785"/>
                <a:gd name="connsiteX42" fmla="*/ 1754161 w 1802198"/>
                <a:gd name="connsiteY42" fmla="*/ 538512 h 3174785"/>
                <a:gd name="connsiteX43" fmla="*/ 1716679 w 1802198"/>
                <a:gd name="connsiteY43" fmla="*/ 460489 h 3174785"/>
                <a:gd name="connsiteX44" fmla="*/ 1651758 w 1802198"/>
                <a:gd name="connsiteY44" fmla="*/ 254831 h 3174785"/>
                <a:gd name="connsiteX45" fmla="*/ 1598267 w 1802198"/>
                <a:gd name="connsiteY45" fmla="*/ 118412 h 3174785"/>
                <a:gd name="connsiteX46" fmla="*/ 1578532 w 1802198"/>
                <a:gd name="connsiteY46" fmla="*/ 0 h 3174785"/>
                <a:gd name="connsiteX47" fmla="*/ 1131227 w 1802198"/>
                <a:gd name="connsiteY47" fmla="*/ 6400 h 3174785"/>
                <a:gd name="connsiteX0" fmla="*/ 1131227 w 1802198"/>
                <a:gd name="connsiteY0" fmla="*/ 6400 h 3174785"/>
                <a:gd name="connsiteX1" fmla="*/ 1165133 w 1802198"/>
                <a:gd name="connsiteY1" fmla="*/ 119453 h 3174785"/>
                <a:gd name="connsiteX2" fmla="*/ 1190940 w 1802198"/>
                <a:gd name="connsiteY2" fmla="*/ 299510 h 3174785"/>
                <a:gd name="connsiteX3" fmla="*/ 1207043 w 1802198"/>
                <a:gd name="connsiteY3" fmla="*/ 440960 h 3174785"/>
                <a:gd name="connsiteX4" fmla="*/ 1187843 w 1802198"/>
                <a:gd name="connsiteY4" fmla="*/ 590180 h 3174785"/>
                <a:gd name="connsiteX5" fmla="*/ 1117358 w 1802198"/>
                <a:gd name="connsiteY5" fmla="*/ 773896 h 3174785"/>
                <a:gd name="connsiteX6" fmla="*/ 1016393 w 1802198"/>
                <a:gd name="connsiteY6" fmla="*/ 965917 h 3174785"/>
                <a:gd name="connsiteX7" fmla="*/ 947991 w 1802198"/>
                <a:gd name="connsiteY7" fmla="*/ 1057810 h 3174785"/>
                <a:gd name="connsiteX8" fmla="*/ 934834 w 1802198"/>
                <a:gd name="connsiteY8" fmla="*/ 1211731 h 3174785"/>
                <a:gd name="connsiteX9" fmla="*/ 942454 w 1802198"/>
                <a:gd name="connsiteY9" fmla="*/ 1327374 h 3174785"/>
                <a:gd name="connsiteX10" fmla="*/ 1127595 w 1802198"/>
                <a:gd name="connsiteY10" fmla="*/ 1575504 h 3174785"/>
                <a:gd name="connsiteX11" fmla="*/ 1088481 w 1802198"/>
                <a:gd name="connsiteY11" fmla="*/ 1710471 h 3174785"/>
                <a:gd name="connsiteX12" fmla="*/ 992039 w 1802198"/>
                <a:gd name="connsiteY12" fmla="*/ 1791139 h 3174785"/>
                <a:gd name="connsiteX13" fmla="*/ 906643 w 1802198"/>
                <a:gd name="connsiteY13" fmla="*/ 1863652 h 3174785"/>
                <a:gd name="connsiteX14" fmla="*/ 848122 w 1802198"/>
                <a:gd name="connsiteY14" fmla="*/ 1986052 h 3174785"/>
                <a:gd name="connsiteX15" fmla="*/ 830621 w 1802198"/>
                <a:gd name="connsiteY15" fmla="*/ 2127118 h 3174785"/>
                <a:gd name="connsiteX16" fmla="*/ 846546 w 1802198"/>
                <a:gd name="connsiteY16" fmla="*/ 2277736 h 3174785"/>
                <a:gd name="connsiteX17" fmla="*/ 817286 w 1802198"/>
                <a:gd name="connsiteY17" fmla="*/ 2386115 h 3174785"/>
                <a:gd name="connsiteX18" fmla="*/ 741771 w 1802198"/>
                <a:gd name="connsiteY18" fmla="*/ 2515957 h 3174785"/>
                <a:gd name="connsiteX19" fmla="*/ 739537 w 1802198"/>
                <a:gd name="connsiteY19" fmla="*/ 2657914 h 3174785"/>
                <a:gd name="connsiteX20" fmla="*/ 684676 w 1802198"/>
                <a:gd name="connsiteY20" fmla="*/ 2780108 h 3174785"/>
                <a:gd name="connsiteX21" fmla="*/ 546858 w 1802198"/>
                <a:gd name="connsiteY21" fmla="*/ 2912361 h 3174785"/>
                <a:gd name="connsiteX22" fmla="*/ 759560 w 1802198"/>
                <a:gd name="connsiteY22" fmla="*/ 3034583 h 3174785"/>
                <a:gd name="connsiteX23" fmla="*/ 0 w 1802198"/>
                <a:gd name="connsiteY23" fmla="*/ 3134986 h 3174785"/>
                <a:gd name="connsiteX24" fmla="*/ 8812 w 1802198"/>
                <a:gd name="connsiteY24" fmla="*/ 3174278 h 3174785"/>
                <a:gd name="connsiteX25" fmla="*/ 1472894 w 1802198"/>
                <a:gd name="connsiteY25" fmla="*/ 3174785 h 3174785"/>
                <a:gd name="connsiteX26" fmla="*/ 1583109 w 1802198"/>
                <a:gd name="connsiteY26" fmla="*/ 3042175 h 3174785"/>
                <a:gd name="connsiteX27" fmla="*/ 1437466 w 1802198"/>
                <a:gd name="connsiteY27" fmla="*/ 2780204 h 3174785"/>
                <a:gd name="connsiteX28" fmla="*/ 1277323 w 1802198"/>
                <a:gd name="connsiteY28" fmla="*/ 2668727 h 3174785"/>
                <a:gd name="connsiteX29" fmla="*/ 1152607 w 1802198"/>
                <a:gd name="connsiteY29" fmla="*/ 2521795 h 3174785"/>
                <a:gd name="connsiteX30" fmla="*/ 1147577 w 1802198"/>
                <a:gd name="connsiteY30" fmla="*/ 2380880 h 3174785"/>
                <a:gd name="connsiteX31" fmla="*/ 1271553 w 1802198"/>
                <a:gd name="connsiteY31" fmla="*/ 2227315 h 3174785"/>
                <a:gd name="connsiteX32" fmla="*/ 1328374 w 1802198"/>
                <a:gd name="connsiteY32" fmla="*/ 2059730 h 3174785"/>
                <a:gd name="connsiteX33" fmla="*/ 1290301 w 1802198"/>
                <a:gd name="connsiteY33" fmla="*/ 1981652 h 3174785"/>
                <a:gd name="connsiteX34" fmla="*/ 1275240 w 1802198"/>
                <a:gd name="connsiteY34" fmla="*/ 1864282 h 3174785"/>
                <a:gd name="connsiteX35" fmla="*/ 1277145 w 1802198"/>
                <a:gd name="connsiteY35" fmla="*/ 1707113 h 3174785"/>
                <a:gd name="connsiteX36" fmla="*/ 1341709 w 1802198"/>
                <a:gd name="connsiteY36" fmla="*/ 1565663 h 3174785"/>
                <a:gd name="connsiteX37" fmla="*/ 1490422 w 1802198"/>
                <a:gd name="connsiteY37" fmla="*/ 1389951 h 3174785"/>
                <a:gd name="connsiteX38" fmla="*/ 1618002 w 1802198"/>
                <a:gd name="connsiteY38" fmla="*/ 1203850 h 3174785"/>
                <a:gd name="connsiteX39" fmla="*/ 1742992 w 1802198"/>
                <a:gd name="connsiteY39" fmla="*/ 999919 h 3174785"/>
                <a:gd name="connsiteX40" fmla="*/ 1802198 w 1802198"/>
                <a:gd name="connsiteY40" fmla="*/ 782832 h 3174785"/>
                <a:gd name="connsiteX41" fmla="*/ 1782463 w 1802198"/>
                <a:gd name="connsiteY41" fmla="*/ 657842 h 3174785"/>
                <a:gd name="connsiteX42" fmla="*/ 1754161 w 1802198"/>
                <a:gd name="connsiteY42" fmla="*/ 538512 h 3174785"/>
                <a:gd name="connsiteX43" fmla="*/ 1716679 w 1802198"/>
                <a:gd name="connsiteY43" fmla="*/ 460489 h 3174785"/>
                <a:gd name="connsiteX44" fmla="*/ 1651758 w 1802198"/>
                <a:gd name="connsiteY44" fmla="*/ 254831 h 3174785"/>
                <a:gd name="connsiteX45" fmla="*/ 1598267 w 1802198"/>
                <a:gd name="connsiteY45" fmla="*/ 118412 h 3174785"/>
                <a:gd name="connsiteX46" fmla="*/ 1578532 w 1802198"/>
                <a:gd name="connsiteY46" fmla="*/ 0 h 3174785"/>
                <a:gd name="connsiteX47" fmla="*/ 1131227 w 1802198"/>
                <a:gd name="connsiteY47" fmla="*/ 6400 h 3174785"/>
                <a:gd name="connsiteX0" fmla="*/ 1131227 w 1802198"/>
                <a:gd name="connsiteY0" fmla="*/ 6400 h 3174785"/>
                <a:gd name="connsiteX1" fmla="*/ 1165133 w 1802198"/>
                <a:gd name="connsiteY1" fmla="*/ 119453 h 3174785"/>
                <a:gd name="connsiteX2" fmla="*/ 1190940 w 1802198"/>
                <a:gd name="connsiteY2" fmla="*/ 299510 h 3174785"/>
                <a:gd name="connsiteX3" fmla="*/ 1207043 w 1802198"/>
                <a:gd name="connsiteY3" fmla="*/ 440960 h 3174785"/>
                <a:gd name="connsiteX4" fmla="*/ 1187843 w 1802198"/>
                <a:gd name="connsiteY4" fmla="*/ 590180 h 3174785"/>
                <a:gd name="connsiteX5" fmla="*/ 1117358 w 1802198"/>
                <a:gd name="connsiteY5" fmla="*/ 773896 h 3174785"/>
                <a:gd name="connsiteX6" fmla="*/ 1016393 w 1802198"/>
                <a:gd name="connsiteY6" fmla="*/ 965917 h 3174785"/>
                <a:gd name="connsiteX7" fmla="*/ 947991 w 1802198"/>
                <a:gd name="connsiteY7" fmla="*/ 1057810 h 3174785"/>
                <a:gd name="connsiteX8" fmla="*/ 934834 w 1802198"/>
                <a:gd name="connsiteY8" fmla="*/ 1211731 h 3174785"/>
                <a:gd name="connsiteX9" fmla="*/ 942454 w 1802198"/>
                <a:gd name="connsiteY9" fmla="*/ 1327374 h 3174785"/>
                <a:gd name="connsiteX10" fmla="*/ 1127595 w 1802198"/>
                <a:gd name="connsiteY10" fmla="*/ 1575504 h 3174785"/>
                <a:gd name="connsiteX11" fmla="*/ 1088481 w 1802198"/>
                <a:gd name="connsiteY11" fmla="*/ 1710471 h 3174785"/>
                <a:gd name="connsiteX12" fmla="*/ 992039 w 1802198"/>
                <a:gd name="connsiteY12" fmla="*/ 1791139 h 3174785"/>
                <a:gd name="connsiteX13" fmla="*/ 906643 w 1802198"/>
                <a:gd name="connsiteY13" fmla="*/ 1863652 h 3174785"/>
                <a:gd name="connsiteX14" fmla="*/ 848122 w 1802198"/>
                <a:gd name="connsiteY14" fmla="*/ 1986052 h 3174785"/>
                <a:gd name="connsiteX15" fmla="*/ 830621 w 1802198"/>
                <a:gd name="connsiteY15" fmla="*/ 2127118 h 3174785"/>
                <a:gd name="connsiteX16" fmla="*/ 846546 w 1802198"/>
                <a:gd name="connsiteY16" fmla="*/ 2277736 h 3174785"/>
                <a:gd name="connsiteX17" fmla="*/ 817286 w 1802198"/>
                <a:gd name="connsiteY17" fmla="*/ 2386115 h 3174785"/>
                <a:gd name="connsiteX18" fmla="*/ 741771 w 1802198"/>
                <a:gd name="connsiteY18" fmla="*/ 2515957 h 3174785"/>
                <a:gd name="connsiteX19" fmla="*/ 739537 w 1802198"/>
                <a:gd name="connsiteY19" fmla="*/ 2657914 h 3174785"/>
                <a:gd name="connsiteX20" fmla="*/ 684676 w 1802198"/>
                <a:gd name="connsiteY20" fmla="*/ 2780108 h 3174785"/>
                <a:gd name="connsiteX21" fmla="*/ 546858 w 1802198"/>
                <a:gd name="connsiteY21" fmla="*/ 2912361 h 3174785"/>
                <a:gd name="connsiteX22" fmla="*/ 759560 w 1802198"/>
                <a:gd name="connsiteY22" fmla="*/ 3034583 h 3174785"/>
                <a:gd name="connsiteX23" fmla="*/ 0 w 1802198"/>
                <a:gd name="connsiteY23" fmla="*/ 3134986 h 3174785"/>
                <a:gd name="connsiteX24" fmla="*/ 8812 w 1802198"/>
                <a:gd name="connsiteY24" fmla="*/ 3174278 h 3174785"/>
                <a:gd name="connsiteX25" fmla="*/ 1472894 w 1802198"/>
                <a:gd name="connsiteY25" fmla="*/ 3174785 h 3174785"/>
                <a:gd name="connsiteX26" fmla="*/ 1583109 w 1802198"/>
                <a:gd name="connsiteY26" fmla="*/ 3042175 h 3174785"/>
                <a:gd name="connsiteX27" fmla="*/ 1437466 w 1802198"/>
                <a:gd name="connsiteY27" fmla="*/ 2780204 h 3174785"/>
                <a:gd name="connsiteX28" fmla="*/ 1277323 w 1802198"/>
                <a:gd name="connsiteY28" fmla="*/ 2668727 h 3174785"/>
                <a:gd name="connsiteX29" fmla="*/ 1152607 w 1802198"/>
                <a:gd name="connsiteY29" fmla="*/ 2521795 h 3174785"/>
                <a:gd name="connsiteX30" fmla="*/ 1147577 w 1802198"/>
                <a:gd name="connsiteY30" fmla="*/ 2380880 h 3174785"/>
                <a:gd name="connsiteX31" fmla="*/ 1271553 w 1802198"/>
                <a:gd name="connsiteY31" fmla="*/ 2227315 h 3174785"/>
                <a:gd name="connsiteX32" fmla="*/ 1328374 w 1802198"/>
                <a:gd name="connsiteY32" fmla="*/ 2059730 h 3174785"/>
                <a:gd name="connsiteX33" fmla="*/ 1339831 w 1802198"/>
                <a:gd name="connsiteY33" fmla="*/ 1842587 h 3174785"/>
                <a:gd name="connsiteX34" fmla="*/ 1275240 w 1802198"/>
                <a:gd name="connsiteY34" fmla="*/ 1864282 h 3174785"/>
                <a:gd name="connsiteX35" fmla="*/ 1277145 w 1802198"/>
                <a:gd name="connsiteY35" fmla="*/ 1707113 h 3174785"/>
                <a:gd name="connsiteX36" fmla="*/ 1341709 w 1802198"/>
                <a:gd name="connsiteY36" fmla="*/ 1565663 h 3174785"/>
                <a:gd name="connsiteX37" fmla="*/ 1490422 w 1802198"/>
                <a:gd name="connsiteY37" fmla="*/ 1389951 h 3174785"/>
                <a:gd name="connsiteX38" fmla="*/ 1618002 w 1802198"/>
                <a:gd name="connsiteY38" fmla="*/ 1203850 h 3174785"/>
                <a:gd name="connsiteX39" fmla="*/ 1742992 w 1802198"/>
                <a:gd name="connsiteY39" fmla="*/ 999919 h 3174785"/>
                <a:gd name="connsiteX40" fmla="*/ 1802198 w 1802198"/>
                <a:gd name="connsiteY40" fmla="*/ 782832 h 3174785"/>
                <a:gd name="connsiteX41" fmla="*/ 1782463 w 1802198"/>
                <a:gd name="connsiteY41" fmla="*/ 657842 h 3174785"/>
                <a:gd name="connsiteX42" fmla="*/ 1754161 w 1802198"/>
                <a:gd name="connsiteY42" fmla="*/ 538512 h 3174785"/>
                <a:gd name="connsiteX43" fmla="*/ 1716679 w 1802198"/>
                <a:gd name="connsiteY43" fmla="*/ 460489 h 3174785"/>
                <a:gd name="connsiteX44" fmla="*/ 1651758 w 1802198"/>
                <a:gd name="connsiteY44" fmla="*/ 254831 h 3174785"/>
                <a:gd name="connsiteX45" fmla="*/ 1598267 w 1802198"/>
                <a:gd name="connsiteY45" fmla="*/ 118412 h 3174785"/>
                <a:gd name="connsiteX46" fmla="*/ 1578532 w 1802198"/>
                <a:gd name="connsiteY46" fmla="*/ 0 h 3174785"/>
                <a:gd name="connsiteX47" fmla="*/ 1131227 w 1802198"/>
                <a:gd name="connsiteY47" fmla="*/ 6400 h 3174785"/>
                <a:gd name="connsiteX0" fmla="*/ 1131227 w 1802198"/>
                <a:gd name="connsiteY0" fmla="*/ 6400 h 3174785"/>
                <a:gd name="connsiteX1" fmla="*/ 1165133 w 1802198"/>
                <a:gd name="connsiteY1" fmla="*/ 119453 h 3174785"/>
                <a:gd name="connsiteX2" fmla="*/ 1190940 w 1802198"/>
                <a:gd name="connsiteY2" fmla="*/ 299510 h 3174785"/>
                <a:gd name="connsiteX3" fmla="*/ 1207043 w 1802198"/>
                <a:gd name="connsiteY3" fmla="*/ 440960 h 3174785"/>
                <a:gd name="connsiteX4" fmla="*/ 1187843 w 1802198"/>
                <a:gd name="connsiteY4" fmla="*/ 590180 h 3174785"/>
                <a:gd name="connsiteX5" fmla="*/ 1117358 w 1802198"/>
                <a:gd name="connsiteY5" fmla="*/ 773896 h 3174785"/>
                <a:gd name="connsiteX6" fmla="*/ 1016393 w 1802198"/>
                <a:gd name="connsiteY6" fmla="*/ 965917 h 3174785"/>
                <a:gd name="connsiteX7" fmla="*/ 947991 w 1802198"/>
                <a:gd name="connsiteY7" fmla="*/ 1057810 h 3174785"/>
                <a:gd name="connsiteX8" fmla="*/ 934834 w 1802198"/>
                <a:gd name="connsiteY8" fmla="*/ 1211731 h 3174785"/>
                <a:gd name="connsiteX9" fmla="*/ 942454 w 1802198"/>
                <a:gd name="connsiteY9" fmla="*/ 1327374 h 3174785"/>
                <a:gd name="connsiteX10" fmla="*/ 1127595 w 1802198"/>
                <a:gd name="connsiteY10" fmla="*/ 1575504 h 3174785"/>
                <a:gd name="connsiteX11" fmla="*/ 1088481 w 1802198"/>
                <a:gd name="connsiteY11" fmla="*/ 1710471 h 3174785"/>
                <a:gd name="connsiteX12" fmla="*/ 992039 w 1802198"/>
                <a:gd name="connsiteY12" fmla="*/ 1791139 h 3174785"/>
                <a:gd name="connsiteX13" fmla="*/ 906643 w 1802198"/>
                <a:gd name="connsiteY13" fmla="*/ 1863652 h 3174785"/>
                <a:gd name="connsiteX14" fmla="*/ 848122 w 1802198"/>
                <a:gd name="connsiteY14" fmla="*/ 1986052 h 3174785"/>
                <a:gd name="connsiteX15" fmla="*/ 830621 w 1802198"/>
                <a:gd name="connsiteY15" fmla="*/ 2127118 h 3174785"/>
                <a:gd name="connsiteX16" fmla="*/ 846546 w 1802198"/>
                <a:gd name="connsiteY16" fmla="*/ 2277736 h 3174785"/>
                <a:gd name="connsiteX17" fmla="*/ 817286 w 1802198"/>
                <a:gd name="connsiteY17" fmla="*/ 2386115 h 3174785"/>
                <a:gd name="connsiteX18" fmla="*/ 741771 w 1802198"/>
                <a:gd name="connsiteY18" fmla="*/ 2515957 h 3174785"/>
                <a:gd name="connsiteX19" fmla="*/ 739537 w 1802198"/>
                <a:gd name="connsiteY19" fmla="*/ 2657914 h 3174785"/>
                <a:gd name="connsiteX20" fmla="*/ 684676 w 1802198"/>
                <a:gd name="connsiteY20" fmla="*/ 2780108 h 3174785"/>
                <a:gd name="connsiteX21" fmla="*/ 546858 w 1802198"/>
                <a:gd name="connsiteY21" fmla="*/ 2912361 h 3174785"/>
                <a:gd name="connsiteX22" fmla="*/ 759560 w 1802198"/>
                <a:gd name="connsiteY22" fmla="*/ 3034583 h 3174785"/>
                <a:gd name="connsiteX23" fmla="*/ 0 w 1802198"/>
                <a:gd name="connsiteY23" fmla="*/ 3134986 h 3174785"/>
                <a:gd name="connsiteX24" fmla="*/ 8812 w 1802198"/>
                <a:gd name="connsiteY24" fmla="*/ 3174278 h 3174785"/>
                <a:gd name="connsiteX25" fmla="*/ 1472894 w 1802198"/>
                <a:gd name="connsiteY25" fmla="*/ 3174785 h 3174785"/>
                <a:gd name="connsiteX26" fmla="*/ 1583109 w 1802198"/>
                <a:gd name="connsiteY26" fmla="*/ 3042175 h 3174785"/>
                <a:gd name="connsiteX27" fmla="*/ 1437466 w 1802198"/>
                <a:gd name="connsiteY27" fmla="*/ 2780204 h 3174785"/>
                <a:gd name="connsiteX28" fmla="*/ 1277323 w 1802198"/>
                <a:gd name="connsiteY28" fmla="*/ 2668727 h 3174785"/>
                <a:gd name="connsiteX29" fmla="*/ 1152607 w 1802198"/>
                <a:gd name="connsiteY29" fmla="*/ 2521795 h 3174785"/>
                <a:gd name="connsiteX30" fmla="*/ 1147577 w 1802198"/>
                <a:gd name="connsiteY30" fmla="*/ 2380880 h 3174785"/>
                <a:gd name="connsiteX31" fmla="*/ 1271553 w 1802198"/>
                <a:gd name="connsiteY31" fmla="*/ 2227315 h 3174785"/>
                <a:gd name="connsiteX32" fmla="*/ 1328374 w 1802198"/>
                <a:gd name="connsiteY32" fmla="*/ 2059730 h 3174785"/>
                <a:gd name="connsiteX33" fmla="*/ 1339831 w 1802198"/>
                <a:gd name="connsiteY33" fmla="*/ 1842587 h 3174785"/>
                <a:gd name="connsiteX34" fmla="*/ 1360965 w 1802198"/>
                <a:gd name="connsiteY34" fmla="*/ 1734742 h 3174785"/>
                <a:gd name="connsiteX35" fmla="*/ 1277145 w 1802198"/>
                <a:gd name="connsiteY35" fmla="*/ 1707113 h 3174785"/>
                <a:gd name="connsiteX36" fmla="*/ 1341709 w 1802198"/>
                <a:gd name="connsiteY36" fmla="*/ 1565663 h 3174785"/>
                <a:gd name="connsiteX37" fmla="*/ 1490422 w 1802198"/>
                <a:gd name="connsiteY37" fmla="*/ 1389951 h 3174785"/>
                <a:gd name="connsiteX38" fmla="*/ 1618002 w 1802198"/>
                <a:gd name="connsiteY38" fmla="*/ 1203850 h 3174785"/>
                <a:gd name="connsiteX39" fmla="*/ 1742992 w 1802198"/>
                <a:gd name="connsiteY39" fmla="*/ 999919 h 3174785"/>
                <a:gd name="connsiteX40" fmla="*/ 1802198 w 1802198"/>
                <a:gd name="connsiteY40" fmla="*/ 782832 h 3174785"/>
                <a:gd name="connsiteX41" fmla="*/ 1782463 w 1802198"/>
                <a:gd name="connsiteY41" fmla="*/ 657842 h 3174785"/>
                <a:gd name="connsiteX42" fmla="*/ 1754161 w 1802198"/>
                <a:gd name="connsiteY42" fmla="*/ 538512 h 3174785"/>
                <a:gd name="connsiteX43" fmla="*/ 1716679 w 1802198"/>
                <a:gd name="connsiteY43" fmla="*/ 460489 h 3174785"/>
                <a:gd name="connsiteX44" fmla="*/ 1651758 w 1802198"/>
                <a:gd name="connsiteY44" fmla="*/ 254831 h 3174785"/>
                <a:gd name="connsiteX45" fmla="*/ 1598267 w 1802198"/>
                <a:gd name="connsiteY45" fmla="*/ 118412 h 3174785"/>
                <a:gd name="connsiteX46" fmla="*/ 1578532 w 1802198"/>
                <a:gd name="connsiteY46" fmla="*/ 0 h 3174785"/>
                <a:gd name="connsiteX47" fmla="*/ 1131227 w 1802198"/>
                <a:gd name="connsiteY47" fmla="*/ 6400 h 3174785"/>
                <a:gd name="connsiteX0" fmla="*/ 1131227 w 1802198"/>
                <a:gd name="connsiteY0" fmla="*/ 6400 h 3174785"/>
                <a:gd name="connsiteX1" fmla="*/ 1165133 w 1802198"/>
                <a:gd name="connsiteY1" fmla="*/ 119453 h 3174785"/>
                <a:gd name="connsiteX2" fmla="*/ 1190940 w 1802198"/>
                <a:gd name="connsiteY2" fmla="*/ 299510 h 3174785"/>
                <a:gd name="connsiteX3" fmla="*/ 1207043 w 1802198"/>
                <a:gd name="connsiteY3" fmla="*/ 440960 h 3174785"/>
                <a:gd name="connsiteX4" fmla="*/ 1187843 w 1802198"/>
                <a:gd name="connsiteY4" fmla="*/ 590180 h 3174785"/>
                <a:gd name="connsiteX5" fmla="*/ 1117358 w 1802198"/>
                <a:gd name="connsiteY5" fmla="*/ 773896 h 3174785"/>
                <a:gd name="connsiteX6" fmla="*/ 1016393 w 1802198"/>
                <a:gd name="connsiteY6" fmla="*/ 965917 h 3174785"/>
                <a:gd name="connsiteX7" fmla="*/ 947991 w 1802198"/>
                <a:gd name="connsiteY7" fmla="*/ 1057810 h 3174785"/>
                <a:gd name="connsiteX8" fmla="*/ 934834 w 1802198"/>
                <a:gd name="connsiteY8" fmla="*/ 1211731 h 3174785"/>
                <a:gd name="connsiteX9" fmla="*/ 942454 w 1802198"/>
                <a:gd name="connsiteY9" fmla="*/ 1327374 h 3174785"/>
                <a:gd name="connsiteX10" fmla="*/ 1127595 w 1802198"/>
                <a:gd name="connsiteY10" fmla="*/ 1575504 h 3174785"/>
                <a:gd name="connsiteX11" fmla="*/ 1088481 w 1802198"/>
                <a:gd name="connsiteY11" fmla="*/ 1710471 h 3174785"/>
                <a:gd name="connsiteX12" fmla="*/ 992039 w 1802198"/>
                <a:gd name="connsiteY12" fmla="*/ 1791139 h 3174785"/>
                <a:gd name="connsiteX13" fmla="*/ 906643 w 1802198"/>
                <a:gd name="connsiteY13" fmla="*/ 1863652 h 3174785"/>
                <a:gd name="connsiteX14" fmla="*/ 848122 w 1802198"/>
                <a:gd name="connsiteY14" fmla="*/ 1986052 h 3174785"/>
                <a:gd name="connsiteX15" fmla="*/ 830621 w 1802198"/>
                <a:gd name="connsiteY15" fmla="*/ 2127118 h 3174785"/>
                <a:gd name="connsiteX16" fmla="*/ 846546 w 1802198"/>
                <a:gd name="connsiteY16" fmla="*/ 2277736 h 3174785"/>
                <a:gd name="connsiteX17" fmla="*/ 817286 w 1802198"/>
                <a:gd name="connsiteY17" fmla="*/ 2386115 h 3174785"/>
                <a:gd name="connsiteX18" fmla="*/ 741771 w 1802198"/>
                <a:gd name="connsiteY18" fmla="*/ 2515957 h 3174785"/>
                <a:gd name="connsiteX19" fmla="*/ 739537 w 1802198"/>
                <a:gd name="connsiteY19" fmla="*/ 2657914 h 3174785"/>
                <a:gd name="connsiteX20" fmla="*/ 684676 w 1802198"/>
                <a:gd name="connsiteY20" fmla="*/ 2780108 h 3174785"/>
                <a:gd name="connsiteX21" fmla="*/ 546858 w 1802198"/>
                <a:gd name="connsiteY21" fmla="*/ 2912361 h 3174785"/>
                <a:gd name="connsiteX22" fmla="*/ 759560 w 1802198"/>
                <a:gd name="connsiteY22" fmla="*/ 3034583 h 3174785"/>
                <a:gd name="connsiteX23" fmla="*/ 0 w 1802198"/>
                <a:gd name="connsiteY23" fmla="*/ 3134986 h 3174785"/>
                <a:gd name="connsiteX24" fmla="*/ 8812 w 1802198"/>
                <a:gd name="connsiteY24" fmla="*/ 3174278 h 3174785"/>
                <a:gd name="connsiteX25" fmla="*/ 1472894 w 1802198"/>
                <a:gd name="connsiteY25" fmla="*/ 3174785 h 3174785"/>
                <a:gd name="connsiteX26" fmla="*/ 1583109 w 1802198"/>
                <a:gd name="connsiteY26" fmla="*/ 3042175 h 3174785"/>
                <a:gd name="connsiteX27" fmla="*/ 1437466 w 1802198"/>
                <a:gd name="connsiteY27" fmla="*/ 2780204 h 3174785"/>
                <a:gd name="connsiteX28" fmla="*/ 1277323 w 1802198"/>
                <a:gd name="connsiteY28" fmla="*/ 2668727 h 3174785"/>
                <a:gd name="connsiteX29" fmla="*/ 1152607 w 1802198"/>
                <a:gd name="connsiteY29" fmla="*/ 2521795 h 3174785"/>
                <a:gd name="connsiteX30" fmla="*/ 1147577 w 1802198"/>
                <a:gd name="connsiteY30" fmla="*/ 2380880 h 3174785"/>
                <a:gd name="connsiteX31" fmla="*/ 1271553 w 1802198"/>
                <a:gd name="connsiteY31" fmla="*/ 2227315 h 3174785"/>
                <a:gd name="connsiteX32" fmla="*/ 1328374 w 1802198"/>
                <a:gd name="connsiteY32" fmla="*/ 2059730 h 3174785"/>
                <a:gd name="connsiteX33" fmla="*/ 1339831 w 1802198"/>
                <a:gd name="connsiteY33" fmla="*/ 1842587 h 3174785"/>
                <a:gd name="connsiteX34" fmla="*/ 1360965 w 1802198"/>
                <a:gd name="connsiteY34" fmla="*/ 1734742 h 3174785"/>
                <a:gd name="connsiteX35" fmla="*/ 1692435 w 1802198"/>
                <a:gd name="connsiteY35" fmla="*/ 1331828 h 3174785"/>
                <a:gd name="connsiteX36" fmla="*/ 1341709 w 1802198"/>
                <a:gd name="connsiteY36" fmla="*/ 1565663 h 3174785"/>
                <a:gd name="connsiteX37" fmla="*/ 1490422 w 1802198"/>
                <a:gd name="connsiteY37" fmla="*/ 1389951 h 3174785"/>
                <a:gd name="connsiteX38" fmla="*/ 1618002 w 1802198"/>
                <a:gd name="connsiteY38" fmla="*/ 1203850 h 3174785"/>
                <a:gd name="connsiteX39" fmla="*/ 1742992 w 1802198"/>
                <a:gd name="connsiteY39" fmla="*/ 999919 h 3174785"/>
                <a:gd name="connsiteX40" fmla="*/ 1802198 w 1802198"/>
                <a:gd name="connsiteY40" fmla="*/ 782832 h 3174785"/>
                <a:gd name="connsiteX41" fmla="*/ 1782463 w 1802198"/>
                <a:gd name="connsiteY41" fmla="*/ 657842 h 3174785"/>
                <a:gd name="connsiteX42" fmla="*/ 1754161 w 1802198"/>
                <a:gd name="connsiteY42" fmla="*/ 538512 h 3174785"/>
                <a:gd name="connsiteX43" fmla="*/ 1716679 w 1802198"/>
                <a:gd name="connsiteY43" fmla="*/ 460489 h 3174785"/>
                <a:gd name="connsiteX44" fmla="*/ 1651758 w 1802198"/>
                <a:gd name="connsiteY44" fmla="*/ 254831 h 3174785"/>
                <a:gd name="connsiteX45" fmla="*/ 1598267 w 1802198"/>
                <a:gd name="connsiteY45" fmla="*/ 118412 h 3174785"/>
                <a:gd name="connsiteX46" fmla="*/ 1578532 w 1802198"/>
                <a:gd name="connsiteY46" fmla="*/ 0 h 3174785"/>
                <a:gd name="connsiteX47" fmla="*/ 1131227 w 1802198"/>
                <a:gd name="connsiteY47" fmla="*/ 6400 h 3174785"/>
                <a:gd name="connsiteX0" fmla="*/ 1131227 w 1802198"/>
                <a:gd name="connsiteY0" fmla="*/ 6400 h 3174785"/>
                <a:gd name="connsiteX1" fmla="*/ 1165133 w 1802198"/>
                <a:gd name="connsiteY1" fmla="*/ 119453 h 3174785"/>
                <a:gd name="connsiteX2" fmla="*/ 1190940 w 1802198"/>
                <a:gd name="connsiteY2" fmla="*/ 299510 h 3174785"/>
                <a:gd name="connsiteX3" fmla="*/ 1207043 w 1802198"/>
                <a:gd name="connsiteY3" fmla="*/ 440960 h 3174785"/>
                <a:gd name="connsiteX4" fmla="*/ 1187843 w 1802198"/>
                <a:gd name="connsiteY4" fmla="*/ 590180 h 3174785"/>
                <a:gd name="connsiteX5" fmla="*/ 1117358 w 1802198"/>
                <a:gd name="connsiteY5" fmla="*/ 773896 h 3174785"/>
                <a:gd name="connsiteX6" fmla="*/ 1016393 w 1802198"/>
                <a:gd name="connsiteY6" fmla="*/ 965917 h 3174785"/>
                <a:gd name="connsiteX7" fmla="*/ 947991 w 1802198"/>
                <a:gd name="connsiteY7" fmla="*/ 1057810 h 3174785"/>
                <a:gd name="connsiteX8" fmla="*/ 934834 w 1802198"/>
                <a:gd name="connsiteY8" fmla="*/ 1211731 h 3174785"/>
                <a:gd name="connsiteX9" fmla="*/ 942454 w 1802198"/>
                <a:gd name="connsiteY9" fmla="*/ 1327374 h 3174785"/>
                <a:gd name="connsiteX10" fmla="*/ 1127595 w 1802198"/>
                <a:gd name="connsiteY10" fmla="*/ 1575504 h 3174785"/>
                <a:gd name="connsiteX11" fmla="*/ 1088481 w 1802198"/>
                <a:gd name="connsiteY11" fmla="*/ 1710471 h 3174785"/>
                <a:gd name="connsiteX12" fmla="*/ 992039 w 1802198"/>
                <a:gd name="connsiteY12" fmla="*/ 1791139 h 3174785"/>
                <a:gd name="connsiteX13" fmla="*/ 906643 w 1802198"/>
                <a:gd name="connsiteY13" fmla="*/ 1863652 h 3174785"/>
                <a:gd name="connsiteX14" fmla="*/ 848122 w 1802198"/>
                <a:gd name="connsiteY14" fmla="*/ 1986052 h 3174785"/>
                <a:gd name="connsiteX15" fmla="*/ 830621 w 1802198"/>
                <a:gd name="connsiteY15" fmla="*/ 2127118 h 3174785"/>
                <a:gd name="connsiteX16" fmla="*/ 846546 w 1802198"/>
                <a:gd name="connsiteY16" fmla="*/ 2277736 h 3174785"/>
                <a:gd name="connsiteX17" fmla="*/ 817286 w 1802198"/>
                <a:gd name="connsiteY17" fmla="*/ 2386115 h 3174785"/>
                <a:gd name="connsiteX18" fmla="*/ 741771 w 1802198"/>
                <a:gd name="connsiteY18" fmla="*/ 2515957 h 3174785"/>
                <a:gd name="connsiteX19" fmla="*/ 739537 w 1802198"/>
                <a:gd name="connsiteY19" fmla="*/ 2657914 h 3174785"/>
                <a:gd name="connsiteX20" fmla="*/ 684676 w 1802198"/>
                <a:gd name="connsiteY20" fmla="*/ 2780108 h 3174785"/>
                <a:gd name="connsiteX21" fmla="*/ 546858 w 1802198"/>
                <a:gd name="connsiteY21" fmla="*/ 2912361 h 3174785"/>
                <a:gd name="connsiteX22" fmla="*/ 759560 w 1802198"/>
                <a:gd name="connsiteY22" fmla="*/ 3034583 h 3174785"/>
                <a:gd name="connsiteX23" fmla="*/ 0 w 1802198"/>
                <a:gd name="connsiteY23" fmla="*/ 3134986 h 3174785"/>
                <a:gd name="connsiteX24" fmla="*/ 8812 w 1802198"/>
                <a:gd name="connsiteY24" fmla="*/ 3174278 h 3174785"/>
                <a:gd name="connsiteX25" fmla="*/ 1472894 w 1802198"/>
                <a:gd name="connsiteY25" fmla="*/ 3174785 h 3174785"/>
                <a:gd name="connsiteX26" fmla="*/ 1583109 w 1802198"/>
                <a:gd name="connsiteY26" fmla="*/ 3042175 h 3174785"/>
                <a:gd name="connsiteX27" fmla="*/ 1437466 w 1802198"/>
                <a:gd name="connsiteY27" fmla="*/ 2780204 h 3174785"/>
                <a:gd name="connsiteX28" fmla="*/ 1277323 w 1802198"/>
                <a:gd name="connsiteY28" fmla="*/ 2668727 h 3174785"/>
                <a:gd name="connsiteX29" fmla="*/ 1152607 w 1802198"/>
                <a:gd name="connsiteY29" fmla="*/ 2521795 h 3174785"/>
                <a:gd name="connsiteX30" fmla="*/ 1147577 w 1802198"/>
                <a:gd name="connsiteY30" fmla="*/ 2380880 h 3174785"/>
                <a:gd name="connsiteX31" fmla="*/ 1271553 w 1802198"/>
                <a:gd name="connsiteY31" fmla="*/ 2227315 h 3174785"/>
                <a:gd name="connsiteX32" fmla="*/ 1328374 w 1802198"/>
                <a:gd name="connsiteY32" fmla="*/ 2059730 h 3174785"/>
                <a:gd name="connsiteX33" fmla="*/ 1339831 w 1802198"/>
                <a:gd name="connsiteY33" fmla="*/ 1842587 h 3174785"/>
                <a:gd name="connsiteX34" fmla="*/ 1360965 w 1802198"/>
                <a:gd name="connsiteY34" fmla="*/ 1734742 h 3174785"/>
                <a:gd name="connsiteX35" fmla="*/ 1692435 w 1802198"/>
                <a:gd name="connsiteY35" fmla="*/ 1331828 h 3174785"/>
                <a:gd name="connsiteX36" fmla="*/ 1490422 w 1802198"/>
                <a:gd name="connsiteY36" fmla="*/ 1389951 h 3174785"/>
                <a:gd name="connsiteX37" fmla="*/ 1618002 w 1802198"/>
                <a:gd name="connsiteY37" fmla="*/ 1203850 h 3174785"/>
                <a:gd name="connsiteX38" fmla="*/ 1742992 w 1802198"/>
                <a:gd name="connsiteY38" fmla="*/ 999919 h 3174785"/>
                <a:gd name="connsiteX39" fmla="*/ 1802198 w 1802198"/>
                <a:gd name="connsiteY39" fmla="*/ 782832 h 3174785"/>
                <a:gd name="connsiteX40" fmla="*/ 1782463 w 1802198"/>
                <a:gd name="connsiteY40" fmla="*/ 657842 h 3174785"/>
                <a:gd name="connsiteX41" fmla="*/ 1754161 w 1802198"/>
                <a:gd name="connsiteY41" fmla="*/ 538512 h 3174785"/>
                <a:gd name="connsiteX42" fmla="*/ 1716679 w 1802198"/>
                <a:gd name="connsiteY42" fmla="*/ 460489 h 3174785"/>
                <a:gd name="connsiteX43" fmla="*/ 1651758 w 1802198"/>
                <a:gd name="connsiteY43" fmla="*/ 254831 h 3174785"/>
                <a:gd name="connsiteX44" fmla="*/ 1598267 w 1802198"/>
                <a:gd name="connsiteY44" fmla="*/ 118412 h 3174785"/>
                <a:gd name="connsiteX45" fmla="*/ 1578532 w 1802198"/>
                <a:gd name="connsiteY45" fmla="*/ 0 h 3174785"/>
                <a:gd name="connsiteX46" fmla="*/ 1131227 w 1802198"/>
                <a:gd name="connsiteY46" fmla="*/ 6400 h 3174785"/>
                <a:gd name="connsiteX0" fmla="*/ 1131227 w 1802198"/>
                <a:gd name="connsiteY0" fmla="*/ 6400 h 3174785"/>
                <a:gd name="connsiteX1" fmla="*/ 1165133 w 1802198"/>
                <a:gd name="connsiteY1" fmla="*/ 119453 h 3174785"/>
                <a:gd name="connsiteX2" fmla="*/ 1190940 w 1802198"/>
                <a:gd name="connsiteY2" fmla="*/ 299510 h 3174785"/>
                <a:gd name="connsiteX3" fmla="*/ 1207043 w 1802198"/>
                <a:gd name="connsiteY3" fmla="*/ 440960 h 3174785"/>
                <a:gd name="connsiteX4" fmla="*/ 1187843 w 1802198"/>
                <a:gd name="connsiteY4" fmla="*/ 590180 h 3174785"/>
                <a:gd name="connsiteX5" fmla="*/ 1117358 w 1802198"/>
                <a:gd name="connsiteY5" fmla="*/ 773896 h 3174785"/>
                <a:gd name="connsiteX6" fmla="*/ 1016393 w 1802198"/>
                <a:gd name="connsiteY6" fmla="*/ 965917 h 3174785"/>
                <a:gd name="connsiteX7" fmla="*/ 947991 w 1802198"/>
                <a:gd name="connsiteY7" fmla="*/ 1057810 h 3174785"/>
                <a:gd name="connsiteX8" fmla="*/ 934834 w 1802198"/>
                <a:gd name="connsiteY8" fmla="*/ 1211731 h 3174785"/>
                <a:gd name="connsiteX9" fmla="*/ 942454 w 1802198"/>
                <a:gd name="connsiteY9" fmla="*/ 1327374 h 3174785"/>
                <a:gd name="connsiteX10" fmla="*/ 1127595 w 1802198"/>
                <a:gd name="connsiteY10" fmla="*/ 1575504 h 3174785"/>
                <a:gd name="connsiteX11" fmla="*/ 1088481 w 1802198"/>
                <a:gd name="connsiteY11" fmla="*/ 1710471 h 3174785"/>
                <a:gd name="connsiteX12" fmla="*/ 992039 w 1802198"/>
                <a:gd name="connsiteY12" fmla="*/ 1791139 h 3174785"/>
                <a:gd name="connsiteX13" fmla="*/ 906643 w 1802198"/>
                <a:gd name="connsiteY13" fmla="*/ 1863652 h 3174785"/>
                <a:gd name="connsiteX14" fmla="*/ 848122 w 1802198"/>
                <a:gd name="connsiteY14" fmla="*/ 1986052 h 3174785"/>
                <a:gd name="connsiteX15" fmla="*/ 830621 w 1802198"/>
                <a:gd name="connsiteY15" fmla="*/ 2127118 h 3174785"/>
                <a:gd name="connsiteX16" fmla="*/ 846546 w 1802198"/>
                <a:gd name="connsiteY16" fmla="*/ 2277736 h 3174785"/>
                <a:gd name="connsiteX17" fmla="*/ 817286 w 1802198"/>
                <a:gd name="connsiteY17" fmla="*/ 2386115 h 3174785"/>
                <a:gd name="connsiteX18" fmla="*/ 741771 w 1802198"/>
                <a:gd name="connsiteY18" fmla="*/ 2515957 h 3174785"/>
                <a:gd name="connsiteX19" fmla="*/ 739537 w 1802198"/>
                <a:gd name="connsiteY19" fmla="*/ 2657914 h 3174785"/>
                <a:gd name="connsiteX20" fmla="*/ 684676 w 1802198"/>
                <a:gd name="connsiteY20" fmla="*/ 2780108 h 3174785"/>
                <a:gd name="connsiteX21" fmla="*/ 546858 w 1802198"/>
                <a:gd name="connsiteY21" fmla="*/ 2912361 h 3174785"/>
                <a:gd name="connsiteX22" fmla="*/ 759560 w 1802198"/>
                <a:gd name="connsiteY22" fmla="*/ 3034583 h 3174785"/>
                <a:gd name="connsiteX23" fmla="*/ 0 w 1802198"/>
                <a:gd name="connsiteY23" fmla="*/ 3134986 h 3174785"/>
                <a:gd name="connsiteX24" fmla="*/ 8812 w 1802198"/>
                <a:gd name="connsiteY24" fmla="*/ 3174278 h 3174785"/>
                <a:gd name="connsiteX25" fmla="*/ 1472894 w 1802198"/>
                <a:gd name="connsiteY25" fmla="*/ 3174785 h 3174785"/>
                <a:gd name="connsiteX26" fmla="*/ 1583109 w 1802198"/>
                <a:gd name="connsiteY26" fmla="*/ 3042175 h 3174785"/>
                <a:gd name="connsiteX27" fmla="*/ 1437466 w 1802198"/>
                <a:gd name="connsiteY27" fmla="*/ 2780204 h 3174785"/>
                <a:gd name="connsiteX28" fmla="*/ 1277323 w 1802198"/>
                <a:gd name="connsiteY28" fmla="*/ 2668727 h 3174785"/>
                <a:gd name="connsiteX29" fmla="*/ 1152607 w 1802198"/>
                <a:gd name="connsiteY29" fmla="*/ 2521795 h 3174785"/>
                <a:gd name="connsiteX30" fmla="*/ 1147577 w 1802198"/>
                <a:gd name="connsiteY30" fmla="*/ 2380880 h 3174785"/>
                <a:gd name="connsiteX31" fmla="*/ 1271553 w 1802198"/>
                <a:gd name="connsiteY31" fmla="*/ 2227315 h 3174785"/>
                <a:gd name="connsiteX32" fmla="*/ 1328374 w 1802198"/>
                <a:gd name="connsiteY32" fmla="*/ 2059730 h 3174785"/>
                <a:gd name="connsiteX33" fmla="*/ 1339831 w 1802198"/>
                <a:gd name="connsiteY33" fmla="*/ 1842587 h 3174785"/>
                <a:gd name="connsiteX34" fmla="*/ 1360965 w 1802198"/>
                <a:gd name="connsiteY34" fmla="*/ 1734742 h 3174785"/>
                <a:gd name="connsiteX35" fmla="*/ 1692435 w 1802198"/>
                <a:gd name="connsiteY35" fmla="*/ 1331828 h 3174785"/>
                <a:gd name="connsiteX36" fmla="*/ 1757122 w 1802198"/>
                <a:gd name="connsiteY36" fmla="*/ 1058481 h 3174785"/>
                <a:gd name="connsiteX37" fmla="*/ 1618002 w 1802198"/>
                <a:gd name="connsiteY37" fmla="*/ 1203850 h 3174785"/>
                <a:gd name="connsiteX38" fmla="*/ 1742992 w 1802198"/>
                <a:gd name="connsiteY38" fmla="*/ 999919 h 3174785"/>
                <a:gd name="connsiteX39" fmla="*/ 1802198 w 1802198"/>
                <a:gd name="connsiteY39" fmla="*/ 782832 h 3174785"/>
                <a:gd name="connsiteX40" fmla="*/ 1782463 w 1802198"/>
                <a:gd name="connsiteY40" fmla="*/ 657842 h 3174785"/>
                <a:gd name="connsiteX41" fmla="*/ 1754161 w 1802198"/>
                <a:gd name="connsiteY41" fmla="*/ 538512 h 3174785"/>
                <a:gd name="connsiteX42" fmla="*/ 1716679 w 1802198"/>
                <a:gd name="connsiteY42" fmla="*/ 460489 h 3174785"/>
                <a:gd name="connsiteX43" fmla="*/ 1651758 w 1802198"/>
                <a:gd name="connsiteY43" fmla="*/ 254831 h 3174785"/>
                <a:gd name="connsiteX44" fmla="*/ 1598267 w 1802198"/>
                <a:gd name="connsiteY44" fmla="*/ 118412 h 3174785"/>
                <a:gd name="connsiteX45" fmla="*/ 1578532 w 1802198"/>
                <a:gd name="connsiteY45" fmla="*/ 0 h 3174785"/>
                <a:gd name="connsiteX46" fmla="*/ 1131227 w 1802198"/>
                <a:gd name="connsiteY46" fmla="*/ 6400 h 3174785"/>
                <a:gd name="connsiteX0" fmla="*/ 1131227 w 1802198"/>
                <a:gd name="connsiteY0" fmla="*/ 6400 h 3174785"/>
                <a:gd name="connsiteX1" fmla="*/ 1165133 w 1802198"/>
                <a:gd name="connsiteY1" fmla="*/ 119453 h 3174785"/>
                <a:gd name="connsiteX2" fmla="*/ 1190940 w 1802198"/>
                <a:gd name="connsiteY2" fmla="*/ 299510 h 3174785"/>
                <a:gd name="connsiteX3" fmla="*/ 1207043 w 1802198"/>
                <a:gd name="connsiteY3" fmla="*/ 440960 h 3174785"/>
                <a:gd name="connsiteX4" fmla="*/ 1187843 w 1802198"/>
                <a:gd name="connsiteY4" fmla="*/ 590180 h 3174785"/>
                <a:gd name="connsiteX5" fmla="*/ 1117358 w 1802198"/>
                <a:gd name="connsiteY5" fmla="*/ 773896 h 3174785"/>
                <a:gd name="connsiteX6" fmla="*/ 1016393 w 1802198"/>
                <a:gd name="connsiteY6" fmla="*/ 965917 h 3174785"/>
                <a:gd name="connsiteX7" fmla="*/ 947991 w 1802198"/>
                <a:gd name="connsiteY7" fmla="*/ 1057810 h 3174785"/>
                <a:gd name="connsiteX8" fmla="*/ 934834 w 1802198"/>
                <a:gd name="connsiteY8" fmla="*/ 1211731 h 3174785"/>
                <a:gd name="connsiteX9" fmla="*/ 942454 w 1802198"/>
                <a:gd name="connsiteY9" fmla="*/ 1327374 h 3174785"/>
                <a:gd name="connsiteX10" fmla="*/ 1127595 w 1802198"/>
                <a:gd name="connsiteY10" fmla="*/ 1575504 h 3174785"/>
                <a:gd name="connsiteX11" fmla="*/ 1088481 w 1802198"/>
                <a:gd name="connsiteY11" fmla="*/ 1710471 h 3174785"/>
                <a:gd name="connsiteX12" fmla="*/ 992039 w 1802198"/>
                <a:gd name="connsiteY12" fmla="*/ 1791139 h 3174785"/>
                <a:gd name="connsiteX13" fmla="*/ 906643 w 1802198"/>
                <a:gd name="connsiteY13" fmla="*/ 1863652 h 3174785"/>
                <a:gd name="connsiteX14" fmla="*/ 848122 w 1802198"/>
                <a:gd name="connsiteY14" fmla="*/ 1986052 h 3174785"/>
                <a:gd name="connsiteX15" fmla="*/ 830621 w 1802198"/>
                <a:gd name="connsiteY15" fmla="*/ 2127118 h 3174785"/>
                <a:gd name="connsiteX16" fmla="*/ 846546 w 1802198"/>
                <a:gd name="connsiteY16" fmla="*/ 2277736 h 3174785"/>
                <a:gd name="connsiteX17" fmla="*/ 817286 w 1802198"/>
                <a:gd name="connsiteY17" fmla="*/ 2386115 h 3174785"/>
                <a:gd name="connsiteX18" fmla="*/ 741771 w 1802198"/>
                <a:gd name="connsiteY18" fmla="*/ 2515957 h 3174785"/>
                <a:gd name="connsiteX19" fmla="*/ 739537 w 1802198"/>
                <a:gd name="connsiteY19" fmla="*/ 2657914 h 3174785"/>
                <a:gd name="connsiteX20" fmla="*/ 684676 w 1802198"/>
                <a:gd name="connsiteY20" fmla="*/ 2780108 h 3174785"/>
                <a:gd name="connsiteX21" fmla="*/ 546858 w 1802198"/>
                <a:gd name="connsiteY21" fmla="*/ 2912361 h 3174785"/>
                <a:gd name="connsiteX22" fmla="*/ 759560 w 1802198"/>
                <a:gd name="connsiteY22" fmla="*/ 3034583 h 3174785"/>
                <a:gd name="connsiteX23" fmla="*/ 0 w 1802198"/>
                <a:gd name="connsiteY23" fmla="*/ 3134986 h 3174785"/>
                <a:gd name="connsiteX24" fmla="*/ 8812 w 1802198"/>
                <a:gd name="connsiteY24" fmla="*/ 3174278 h 3174785"/>
                <a:gd name="connsiteX25" fmla="*/ 1472894 w 1802198"/>
                <a:gd name="connsiteY25" fmla="*/ 3174785 h 3174785"/>
                <a:gd name="connsiteX26" fmla="*/ 1583109 w 1802198"/>
                <a:gd name="connsiteY26" fmla="*/ 3042175 h 3174785"/>
                <a:gd name="connsiteX27" fmla="*/ 1437466 w 1802198"/>
                <a:gd name="connsiteY27" fmla="*/ 2780204 h 3174785"/>
                <a:gd name="connsiteX28" fmla="*/ 1277323 w 1802198"/>
                <a:gd name="connsiteY28" fmla="*/ 2668727 h 3174785"/>
                <a:gd name="connsiteX29" fmla="*/ 1152607 w 1802198"/>
                <a:gd name="connsiteY29" fmla="*/ 2521795 h 3174785"/>
                <a:gd name="connsiteX30" fmla="*/ 1147577 w 1802198"/>
                <a:gd name="connsiteY30" fmla="*/ 2380880 h 3174785"/>
                <a:gd name="connsiteX31" fmla="*/ 1271553 w 1802198"/>
                <a:gd name="connsiteY31" fmla="*/ 2227315 h 3174785"/>
                <a:gd name="connsiteX32" fmla="*/ 1328374 w 1802198"/>
                <a:gd name="connsiteY32" fmla="*/ 2059730 h 3174785"/>
                <a:gd name="connsiteX33" fmla="*/ 1339831 w 1802198"/>
                <a:gd name="connsiteY33" fmla="*/ 1842587 h 3174785"/>
                <a:gd name="connsiteX34" fmla="*/ 1360965 w 1802198"/>
                <a:gd name="connsiteY34" fmla="*/ 1734742 h 3174785"/>
                <a:gd name="connsiteX35" fmla="*/ 1692435 w 1802198"/>
                <a:gd name="connsiteY35" fmla="*/ 1331828 h 3174785"/>
                <a:gd name="connsiteX36" fmla="*/ 1757122 w 1802198"/>
                <a:gd name="connsiteY36" fmla="*/ 1058481 h 3174785"/>
                <a:gd name="connsiteX37" fmla="*/ 1618002 w 1802198"/>
                <a:gd name="connsiteY37" fmla="*/ 1203850 h 3174785"/>
                <a:gd name="connsiteX38" fmla="*/ 1541062 w 1802198"/>
                <a:gd name="connsiteY38" fmla="*/ 609394 h 3174785"/>
                <a:gd name="connsiteX39" fmla="*/ 1802198 w 1802198"/>
                <a:gd name="connsiteY39" fmla="*/ 782832 h 3174785"/>
                <a:gd name="connsiteX40" fmla="*/ 1782463 w 1802198"/>
                <a:gd name="connsiteY40" fmla="*/ 657842 h 3174785"/>
                <a:gd name="connsiteX41" fmla="*/ 1754161 w 1802198"/>
                <a:gd name="connsiteY41" fmla="*/ 538512 h 3174785"/>
                <a:gd name="connsiteX42" fmla="*/ 1716679 w 1802198"/>
                <a:gd name="connsiteY42" fmla="*/ 460489 h 3174785"/>
                <a:gd name="connsiteX43" fmla="*/ 1651758 w 1802198"/>
                <a:gd name="connsiteY43" fmla="*/ 254831 h 3174785"/>
                <a:gd name="connsiteX44" fmla="*/ 1598267 w 1802198"/>
                <a:gd name="connsiteY44" fmla="*/ 118412 h 3174785"/>
                <a:gd name="connsiteX45" fmla="*/ 1578532 w 1802198"/>
                <a:gd name="connsiteY45" fmla="*/ 0 h 3174785"/>
                <a:gd name="connsiteX46" fmla="*/ 1131227 w 1802198"/>
                <a:gd name="connsiteY46" fmla="*/ 6400 h 3174785"/>
                <a:gd name="connsiteX0" fmla="*/ 1131227 w 1802198"/>
                <a:gd name="connsiteY0" fmla="*/ 6400 h 3174785"/>
                <a:gd name="connsiteX1" fmla="*/ 1165133 w 1802198"/>
                <a:gd name="connsiteY1" fmla="*/ 119453 h 3174785"/>
                <a:gd name="connsiteX2" fmla="*/ 1190940 w 1802198"/>
                <a:gd name="connsiteY2" fmla="*/ 299510 h 3174785"/>
                <a:gd name="connsiteX3" fmla="*/ 1207043 w 1802198"/>
                <a:gd name="connsiteY3" fmla="*/ 440960 h 3174785"/>
                <a:gd name="connsiteX4" fmla="*/ 1187843 w 1802198"/>
                <a:gd name="connsiteY4" fmla="*/ 590180 h 3174785"/>
                <a:gd name="connsiteX5" fmla="*/ 1117358 w 1802198"/>
                <a:gd name="connsiteY5" fmla="*/ 773896 h 3174785"/>
                <a:gd name="connsiteX6" fmla="*/ 1016393 w 1802198"/>
                <a:gd name="connsiteY6" fmla="*/ 965917 h 3174785"/>
                <a:gd name="connsiteX7" fmla="*/ 947991 w 1802198"/>
                <a:gd name="connsiteY7" fmla="*/ 1057810 h 3174785"/>
                <a:gd name="connsiteX8" fmla="*/ 934834 w 1802198"/>
                <a:gd name="connsiteY8" fmla="*/ 1211731 h 3174785"/>
                <a:gd name="connsiteX9" fmla="*/ 942454 w 1802198"/>
                <a:gd name="connsiteY9" fmla="*/ 1327374 h 3174785"/>
                <a:gd name="connsiteX10" fmla="*/ 1127595 w 1802198"/>
                <a:gd name="connsiteY10" fmla="*/ 1575504 h 3174785"/>
                <a:gd name="connsiteX11" fmla="*/ 1088481 w 1802198"/>
                <a:gd name="connsiteY11" fmla="*/ 1710471 h 3174785"/>
                <a:gd name="connsiteX12" fmla="*/ 992039 w 1802198"/>
                <a:gd name="connsiteY12" fmla="*/ 1791139 h 3174785"/>
                <a:gd name="connsiteX13" fmla="*/ 906643 w 1802198"/>
                <a:gd name="connsiteY13" fmla="*/ 1863652 h 3174785"/>
                <a:gd name="connsiteX14" fmla="*/ 848122 w 1802198"/>
                <a:gd name="connsiteY14" fmla="*/ 1986052 h 3174785"/>
                <a:gd name="connsiteX15" fmla="*/ 830621 w 1802198"/>
                <a:gd name="connsiteY15" fmla="*/ 2127118 h 3174785"/>
                <a:gd name="connsiteX16" fmla="*/ 846546 w 1802198"/>
                <a:gd name="connsiteY16" fmla="*/ 2277736 h 3174785"/>
                <a:gd name="connsiteX17" fmla="*/ 817286 w 1802198"/>
                <a:gd name="connsiteY17" fmla="*/ 2386115 h 3174785"/>
                <a:gd name="connsiteX18" fmla="*/ 741771 w 1802198"/>
                <a:gd name="connsiteY18" fmla="*/ 2515957 h 3174785"/>
                <a:gd name="connsiteX19" fmla="*/ 739537 w 1802198"/>
                <a:gd name="connsiteY19" fmla="*/ 2657914 h 3174785"/>
                <a:gd name="connsiteX20" fmla="*/ 684676 w 1802198"/>
                <a:gd name="connsiteY20" fmla="*/ 2780108 h 3174785"/>
                <a:gd name="connsiteX21" fmla="*/ 546858 w 1802198"/>
                <a:gd name="connsiteY21" fmla="*/ 2912361 h 3174785"/>
                <a:gd name="connsiteX22" fmla="*/ 759560 w 1802198"/>
                <a:gd name="connsiteY22" fmla="*/ 3034583 h 3174785"/>
                <a:gd name="connsiteX23" fmla="*/ 0 w 1802198"/>
                <a:gd name="connsiteY23" fmla="*/ 3134986 h 3174785"/>
                <a:gd name="connsiteX24" fmla="*/ 8812 w 1802198"/>
                <a:gd name="connsiteY24" fmla="*/ 3174278 h 3174785"/>
                <a:gd name="connsiteX25" fmla="*/ 1472894 w 1802198"/>
                <a:gd name="connsiteY25" fmla="*/ 3174785 h 3174785"/>
                <a:gd name="connsiteX26" fmla="*/ 1583109 w 1802198"/>
                <a:gd name="connsiteY26" fmla="*/ 3042175 h 3174785"/>
                <a:gd name="connsiteX27" fmla="*/ 1437466 w 1802198"/>
                <a:gd name="connsiteY27" fmla="*/ 2780204 h 3174785"/>
                <a:gd name="connsiteX28" fmla="*/ 1277323 w 1802198"/>
                <a:gd name="connsiteY28" fmla="*/ 2668727 h 3174785"/>
                <a:gd name="connsiteX29" fmla="*/ 1152607 w 1802198"/>
                <a:gd name="connsiteY29" fmla="*/ 2521795 h 3174785"/>
                <a:gd name="connsiteX30" fmla="*/ 1147577 w 1802198"/>
                <a:gd name="connsiteY30" fmla="*/ 2380880 h 3174785"/>
                <a:gd name="connsiteX31" fmla="*/ 1271553 w 1802198"/>
                <a:gd name="connsiteY31" fmla="*/ 2227315 h 3174785"/>
                <a:gd name="connsiteX32" fmla="*/ 1328374 w 1802198"/>
                <a:gd name="connsiteY32" fmla="*/ 2059730 h 3174785"/>
                <a:gd name="connsiteX33" fmla="*/ 1339831 w 1802198"/>
                <a:gd name="connsiteY33" fmla="*/ 1842587 h 3174785"/>
                <a:gd name="connsiteX34" fmla="*/ 1360965 w 1802198"/>
                <a:gd name="connsiteY34" fmla="*/ 1734742 h 3174785"/>
                <a:gd name="connsiteX35" fmla="*/ 1692435 w 1802198"/>
                <a:gd name="connsiteY35" fmla="*/ 1331828 h 3174785"/>
                <a:gd name="connsiteX36" fmla="*/ 1757122 w 1802198"/>
                <a:gd name="connsiteY36" fmla="*/ 1058481 h 3174785"/>
                <a:gd name="connsiteX37" fmla="*/ 1690392 w 1802198"/>
                <a:gd name="connsiteY37" fmla="*/ 868570 h 3174785"/>
                <a:gd name="connsiteX38" fmla="*/ 1541062 w 1802198"/>
                <a:gd name="connsiteY38" fmla="*/ 609394 h 3174785"/>
                <a:gd name="connsiteX39" fmla="*/ 1802198 w 1802198"/>
                <a:gd name="connsiteY39" fmla="*/ 782832 h 3174785"/>
                <a:gd name="connsiteX40" fmla="*/ 1782463 w 1802198"/>
                <a:gd name="connsiteY40" fmla="*/ 657842 h 3174785"/>
                <a:gd name="connsiteX41" fmla="*/ 1754161 w 1802198"/>
                <a:gd name="connsiteY41" fmla="*/ 538512 h 3174785"/>
                <a:gd name="connsiteX42" fmla="*/ 1716679 w 1802198"/>
                <a:gd name="connsiteY42" fmla="*/ 460489 h 3174785"/>
                <a:gd name="connsiteX43" fmla="*/ 1651758 w 1802198"/>
                <a:gd name="connsiteY43" fmla="*/ 254831 h 3174785"/>
                <a:gd name="connsiteX44" fmla="*/ 1598267 w 1802198"/>
                <a:gd name="connsiteY44" fmla="*/ 118412 h 3174785"/>
                <a:gd name="connsiteX45" fmla="*/ 1578532 w 1802198"/>
                <a:gd name="connsiteY45" fmla="*/ 0 h 3174785"/>
                <a:gd name="connsiteX46" fmla="*/ 1131227 w 1802198"/>
                <a:gd name="connsiteY46" fmla="*/ 6400 h 3174785"/>
                <a:gd name="connsiteX0" fmla="*/ 1131227 w 1782463"/>
                <a:gd name="connsiteY0" fmla="*/ 6400 h 3174785"/>
                <a:gd name="connsiteX1" fmla="*/ 1165133 w 1782463"/>
                <a:gd name="connsiteY1" fmla="*/ 119453 h 3174785"/>
                <a:gd name="connsiteX2" fmla="*/ 1190940 w 1782463"/>
                <a:gd name="connsiteY2" fmla="*/ 299510 h 3174785"/>
                <a:gd name="connsiteX3" fmla="*/ 1207043 w 1782463"/>
                <a:gd name="connsiteY3" fmla="*/ 440960 h 3174785"/>
                <a:gd name="connsiteX4" fmla="*/ 1187843 w 1782463"/>
                <a:gd name="connsiteY4" fmla="*/ 590180 h 3174785"/>
                <a:gd name="connsiteX5" fmla="*/ 1117358 w 1782463"/>
                <a:gd name="connsiteY5" fmla="*/ 773896 h 3174785"/>
                <a:gd name="connsiteX6" fmla="*/ 1016393 w 1782463"/>
                <a:gd name="connsiteY6" fmla="*/ 965917 h 3174785"/>
                <a:gd name="connsiteX7" fmla="*/ 947991 w 1782463"/>
                <a:gd name="connsiteY7" fmla="*/ 1057810 h 3174785"/>
                <a:gd name="connsiteX8" fmla="*/ 934834 w 1782463"/>
                <a:gd name="connsiteY8" fmla="*/ 1211731 h 3174785"/>
                <a:gd name="connsiteX9" fmla="*/ 942454 w 1782463"/>
                <a:gd name="connsiteY9" fmla="*/ 1327374 h 3174785"/>
                <a:gd name="connsiteX10" fmla="*/ 1127595 w 1782463"/>
                <a:gd name="connsiteY10" fmla="*/ 1575504 h 3174785"/>
                <a:gd name="connsiteX11" fmla="*/ 1088481 w 1782463"/>
                <a:gd name="connsiteY11" fmla="*/ 1710471 h 3174785"/>
                <a:gd name="connsiteX12" fmla="*/ 992039 w 1782463"/>
                <a:gd name="connsiteY12" fmla="*/ 1791139 h 3174785"/>
                <a:gd name="connsiteX13" fmla="*/ 906643 w 1782463"/>
                <a:gd name="connsiteY13" fmla="*/ 1863652 h 3174785"/>
                <a:gd name="connsiteX14" fmla="*/ 848122 w 1782463"/>
                <a:gd name="connsiteY14" fmla="*/ 1986052 h 3174785"/>
                <a:gd name="connsiteX15" fmla="*/ 830621 w 1782463"/>
                <a:gd name="connsiteY15" fmla="*/ 2127118 h 3174785"/>
                <a:gd name="connsiteX16" fmla="*/ 846546 w 1782463"/>
                <a:gd name="connsiteY16" fmla="*/ 2277736 h 3174785"/>
                <a:gd name="connsiteX17" fmla="*/ 817286 w 1782463"/>
                <a:gd name="connsiteY17" fmla="*/ 2386115 h 3174785"/>
                <a:gd name="connsiteX18" fmla="*/ 741771 w 1782463"/>
                <a:gd name="connsiteY18" fmla="*/ 2515957 h 3174785"/>
                <a:gd name="connsiteX19" fmla="*/ 739537 w 1782463"/>
                <a:gd name="connsiteY19" fmla="*/ 2657914 h 3174785"/>
                <a:gd name="connsiteX20" fmla="*/ 684676 w 1782463"/>
                <a:gd name="connsiteY20" fmla="*/ 2780108 h 3174785"/>
                <a:gd name="connsiteX21" fmla="*/ 546858 w 1782463"/>
                <a:gd name="connsiteY21" fmla="*/ 2912361 h 3174785"/>
                <a:gd name="connsiteX22" fmla="*/ 759560 w 1782463"/>
                <a:gd name="connsiteY22" fmla="*/ 3034583 h 3174785"/>
                <a:gd name="connsiteX23" fmla="*/ 0 w 1782463"/>
                <a:gd name="connsiteY23" fmla="*/ 3134986 h 3174785"/>
                <a:gd name="connsiteX24" fmla="*/ 8812 w 1782463"/>
                <a:gd name="connsiteY24" fmla="*/ 3174278 h 3174785"/>
                <a:gd name="connsiteX25" fmla="*/ 1472894 w 1782463"/>
                <a:gd name="connsiteY25" fmla="*/ 3174785 h 3174785"/>
                <a:gd name="connsiteX26" fmla="*/ 1583109 w 1782463"/>
                <a:gd name="connsiteY26" fmla="*/ 3042175 h 3174785"/>
                <a:gd name="connsiteX27" fmla="*/ 1437466 w 1782463"/>
                <a:gd name="connsiteY27" fmla="*/ 2780204 h 3174785"/>
                <a:gd name="connsiteX28" fmla="*/ 1277323 w 1782463"/>
                <a:gd name="connsiteY28" fmla="*/ 2668727 h 3174785"/>
                <a:gd name="connsiteX29" fmla="*/ 1152607 w 1782463"/>
                <a:gd name="connsiteY29" fmla="*/ 2521795 h 3174785"/>
                <a:gd name="connsiteX30" fmla="*/ 1147577 w 1782463"/>
                <a:gd name="connsiteY30" fmla="*/ 2380880 h 3174785"/>
                <a:gd name="connsiteX31" fmla="*/ 1271553 w 1782463"/>
                <a:gd name="connsiteY31" fmla="*/ 2227315 h 3174785"/>
                <a:gd name="connsiteX32" fmla="*/ 1328374 w 1782463"/>
                <a:gd name="connsiteY32" fmla="*/ 2059730 h 3174785"/>
                <a:gd name="connsiteX33" fmla="*/ 1339831 w 1782463"/>
                <a:gd name="connsiteY33" fmla="*/ 1842587 h 3174785"/>
                <a:gd name="connsiteX34" fmla="*/ 1360965 w 1782463"/>
                <a:gd name="connsiteY34" fmla="*/ 1734742 h 3174785"/>
                <a:gd name="connsiteX35" fmla="*/ 1692435 w 1782463"/>
                <a:gd name="connsiteY35" fmla="*/ 1331828 h 3174785"/>
                <a:gd name="connsiteX36" fmla="*/ 1757122 w 1782463"/>
                <a:gd name="connsiteY36" fmla="*/ 1058481 h 3174785"/>
                <a:gd name="connsiteX37" fmla="*/ 1690392 w 1782463"/>
                <a:gd name="connsiteY37" fmla="*/ 868570 h 3174785"/>
                <a:gd name="connsiteX38" fmla="*/ 1541062 w 1782463"/>
                <a:gd name="connsiteY38" fmla="*/ 609394 h 3174785"/>
                <a:gd name="connsiteX39" fmla="*/ 1480253 w 1782463"/>
                <a:gd name="connsiteY39" fmla="*/ 504702 h 3174785"/>
                <a:gd name="connsiteX40" fmla="*/ 1782463 w 1782463"/>
                <a:gd name="connsiteY40" fmla="*/ 657842 h 3174785"/>
                <a:gd name="connsiteX41" fmla="*/ 1754161 w 1782463"/>
                <a:gd name="connsiteY41" fmla="*/ 538512 h 3174785"/>
                <a:gd name="connsiteX42" fmla="*/ 1716679 w 1782463"/>
                <a:gd name="connsiteY42" fmla="*/ 460489 h 3174785"/>
                <a:gd name="connsiteX43" fmla="*/ 1651758 w 1782463"/>
                <a:gd name="connsiteY43" fmla="*/ 254831 h 3174785"/>
                <a:gd name="connsiteX44" fmla="*/ 1598267 w 1782463"/>
                <a:gd name="connsiteY44" fmla="*/ 118412 h 3174785"/>
                <a:gd name="connsiteX45" fmla="*/ 1578532 w 1782463"/>
                <a:gd name="connsiteY45" fmla="*/ 0 h 3174785"/>
                <a:gd name="connsiteX46" fmla="*/ 1131227 w 1782463"/>
                <a:gd name="connsiteY46" fmla="*/ 6400 h 3174785"/>
                <a:gd name="connsiteX0" fmla="*/ 1131227 w 1757122"/>
                <a:gd name="connsiteY0" fmla="*/ 6400 h 3174785"/>
                <a:gd name="connsiteX1" fmla="*/ 1165133 w 1757122"/>
                <a:gd name="connsiteY1" fmla="*/ 119453 h 3174785"/>
                <a:gd name="connsiteX2" fmla="*/ 1190940 w 1757122"/>
                <a:gd name="connsiteY2" fmla="*/ 299510 h 3174785"/>
                <a:gd name="connsiteX3" fmla="*/ 1207043 w 1757122"/>
                <a:gd name="connsiteY3" fmla="*/ 440960 h 3174785"/>
                <a:gd name="connsiteX4" fmla="*/ 1187843 w 1757122"/>
                <a:gd name="connsiteY4" fmla="*/ 590180 h 3174785"/>
                <a:gd name="connsiteX5" fmla="*/ 1117358 w 1757122"/>
                <a:gd name="connsiteY5" fmla="*/ 773896 h 3174785"/>
                <a:gd name="connsiteX6" fmla="*/ 1016393 w 1757122"/>
                <a:gd name="connsiteY6" fmla="*/ 965917 h 3174785"/>
                <a:gd name="connsiteX7" fmla="*/ 947991 w 1757122"/>
                <a:gd name="connsiteY7" fmla="*/ 1057810 h 3174785"/>
                <a:gd name="connsiteX8" fmla="*/ 934834 w 1757122"/>
                <a:gd name="connsiteY8" fmla="*/ 1211731 h 3174785"/>
                <a:gd name="connsiteX9" fmla="*/ 942454 w 1757122"/>
                <a:gd name="connsiteY9" fmla="*/ 1327374 h 3174785"/>
                <a:gd name="connsiteX10" fmla="*/ 1127595 w 1757122"/>
                <a:gd name="connsiteY10" fmla="*/ 1575504 h 3174785"/>
                <a:gd name="connsiteX11" fmla="*/ 1088481 w 1757122"/>
                <a:gd name="connsiteY11" fmla="*/ 1710471 h 3174785"/>
                <a:gd name="connsiteX12" fmla="*/ 992039 w 1757122"/>
                <a:gd name="connsiteY12" fmla="*/ 1791139 h 3174785"/>
                <a:gd name="connsiteX13" fmla="*/ 906643 w 1757122"/>
                <a:gd name="connsiteY13" fmla="*/ 1863652 h 3174785"/>
                <a:gd name="connsiteX14" fmla="*/ 848122 w 1757122"/>
                <a:gd name="connsiteY14" fmla="*/ 1986052 h 3174785"/>
                <a:gd name="connsiteX15" fmla="*/ 830621 w 1757122"/>
                <a:gd name="connsiteY15" fmla="*/ 2127118 h 3174785"/>
                <a:gd name="connsiteX16" fmla="*/ 846546 w 1757122"/>
                <a:gd name="connsiteY16" fmla="*/ 2277736 h 3174785"/>
                <a:gd name="connsiteX17" fmla="*/ 817286 w 1757122"/>
                <a:gd name="connsiteY17" fmla="*/ 2386115 h 3174785"/>
                <a:gd name="connsiteX18" fmla="*/ 741771 w 1757122"/>
                <a:gd name="connsiteY18" fmla="*/ 2515957 h 3174785"/>
                <a:gd name="connsiteX19" fmla="*/ 739537 w 1757122"/>
                <a:gd name="connsiteY19" fmla="*/ 2657914 h 3174785"/>
                <a:gd name="connsiteX20" fmla="*/ 684676 w 1757122"/>
                <a:gd name="connsiteY20" fmla="*/ 2780108 h 3174785"/>
                <a:gd name="connsiteX21" fmla="*/ 546858 w 1757122"/>
                <a:gd name="connsiteY21" fmla="*/ 2912361 h 3174785"/>
                <a:gd name="connsiteX22" fmla="*/ 759560 w 1757122"/>
                <a:gd name="connsiteY22" fmla="*/ 3034583 h 3174785"/>
                <a:gd name="connsiteX23" fmla="*/ 0 w 1757122"/>
                <a:gd name="connsiteY23" fmla="*/ 3134986 h 3174785"/>
                <a:gd name="connsiteX24" fmla="*/ 8812 w 1757122"/>
                <a:gd name="connsiteY24" fmla="*/ 3174278 h 3174785"/>
                <a:gd name="connsiteX25" fmla="*/ 1472894 w 1757122"/>
                <a:gd name="connsiteY25" fmla="*/ 3174785 h 3174785"/>
                <a:gd name="connsiteX26" fmla="*/ 1583109 w 1757122"/>
                <a:gd name="connsiteY26" fmla="*/ 3042175 h 3174785"/>
                <a:gd name="connsiteX27" fmla="*/ 1437466 w 1757122"/>
                <a:gd name="connsiteY27" fmla="*/ 2780204 h 3174785"/>
                <a:gd name="connsiteX28" fmla="*/ 1277323 w 1757122"/>
                <a:gd name="connsiteY28" fmla="*/ 2668727 h 3174785"/>
                <a:gd name="connsiteX29" fmla="*/ 1152607 w 1757122"/>
                <a:gd name="connsiteY29" fmla="*/ 2521795 h 3174785"/>
                <a:gd name="connsiteX30" fmla="*/ 1147577 w 1757122"/>
                <a:gd name="connsiteY30" fmla="*/ 2380880 h 3174785"/>
                <a:gd name="connsiteX31" fmla="*/ 1271553 w 1757122"/>
                <a:gd name="connsiteY31" fmla="*/ 2227315 h 3174785"/>
                <a:gd name="connsiteX32" fmla="*/ 1328374 w 1757122"/>
                <a:gd name="connsiteY32" fmla="*/ 2059730 h 3174785"/>
                <a:gd name="connsiteX33" fmla="*/ 1339831 w 1757122"/>
                <a:gd name="connsiteY33" fmla="*/ 1842587 h 3174785"/>
                <a:gd name="connsiteX34" fmla="*/ 1360965 w 1757122"/>
                <a:gd name="connsiteY34" fmla="*/ 1734742 h 3174785"/>
                <a:gd name="connsiteX35" fmla="*/ 1692435 w 1757122"/>
                <a:gd name="connsiteY35" fmla="*/ 1331828 h 3174785"/>
                <a:gd name="connsiteX36" fmla="*/ 1757122 w 1757122"/>
                <a:gd name="connsiteY36" fmla="*/ 1058481 h 3174785"/>
                <a:gd name="connsiteX37" fmla="*/ 1690392 w 1757122"/>
                <a:gd name="connsiteY37" fmla="*/ 868570 h 3174785"/>
                <a:gd name="connsiteX38" fmla="*/ 1541062 w 1757122"/>
                <a:gd name="connsiteY38" fmla="*/ 609394 h 3174785"/>
                <a:gd name="connsiteX39" fmla="*/ 1480253 w 1757122"/>
                <a:gd name="connsiteY39" fmla="*/ 504702 h 3174785"/>
                <a:gd name="connsiteX40" fmla="*/ 1414798 w 1757122"/>
                <a:gd name="connsiteY40" fmla="*/ 274937 h 3174785"/>
                <a:gd name="connsiteX41" fmla="*/ 1754161 w 1757122"/>
                <a:gd name="connsiteY41" fmla="*/ 538512 h 3174785"/>
                <a:gd name="connsiteX42" fmla="*/ 1716679 w 1757122"/>
                <a:gd name="connsiteY42" fmla="*/ 460489 h 3174785"/>
                <a:gd name="connsiteX43" fmla="*/ 1651758 w 1757122"/>
                <a:gd name="connsiteY43" fmla="*/ 254831 h 3174785"/>
                <a:gd name="connsiteX44" fmla="*/ 1598267 w 1757122"/>
                <a:gd name="connsiteY44" fmla="*/ 118412 h 3174785"/>
                <a:gd name="connsiteX45" fmla="*/ 1578532 w 1757122"/>
                <a:gd name="connsiteY45" fmla="*/ 0 h 3174785"/>
                <a:gd name="connsiteX46" fmla="*/ 1131227 w 1757122"/>
                <a:gd name="connsiteY46" fmla="*/ 6400 h 3174785"/>
                <a:gd name="connsiteX0" fmla="*/ 1131227 w 1757122"/>
                <a:gd name="connsiteY0" fmla="*/ 6400 h 3174785"/>
                <a:gd name="connsiteX1" fmla="*/ 1165133 w 1757122"/>
                <a:gd name="connsiteY1" fmla="*/ 119453 h 3174785"/>
                <a:gd name="connsiteX2" fmla="*/ 1190940 w 1757122"/>
                <a:gd name="connsiteY2" fmla="*/ 299510 h 3174785"/>
                <a:gd name="connsiteX3" fmla="*/ 1207043 w 1757122"/>
                <a:gd name="connsiteY3" fmla="*/ 440960 h 3174785"/>
                <a:gd name="connsiteX4" fmla="*/ 1187843 w 1757122"/>
                <a:gd name="connsiteY4" fmla="*/ 590180 h 3174785"/>
                <a:gd name="connsiteX5" fmla="*/ 1117358 w 1757122"/>
                <a:gd name="connsiteY5" fmla="*/ 773896 h 3174785"/>
                <a:gd name="connsiteX6" fmla="*/ 1016393 w 1757122"/>
                <a:gd name="connsiteY6" fmla="*/ 965917 h 3174785"/>
                <a:gd name="connsiteX7" fmla="*/ 947991 w 1757122"/>
                <a:gd name="connsiteY7" fmla="*/ 1057810 h 3174785"/>
                <a:gd name="connsiteX8" fmla="*/ 934834 w 1757122"/>
                <a:gd name="connsiteY8" fmla="*/ 1211731 h 3174785"/>
                <a:gd name="connsiteX9" fmla="*/ 942454 w 1757122"/>
                <a:gd name="connsiteY9" fmla="*/ 1327374 h 3174785"/>
                <a:gd name="connsiteX10" fmla="*/ 1127595 w 1757122"/>
                <a:gd name="connsiteY10" fmla="*/ 1575504 h 3174785"/>
                <a:gd name="connsiteX11" fmla="*/ 1088481 w 1757122"/>
                <a:gd name="connsiteY11" fmla="*/ 1710471 h 3174785"/>
                <a:gd name="connsiteX12" fmla="*/ 992039 w 1757122"/>
                <a:gd name="connsiteY12" fmla="*/ 1791139 h 3174785"/>
                <a:gd name="connsiteX13" fmla="*/ 906643 w 1757122"/>
                <a:gd name="connsiteY13" fmla="*/ 1863652 h 3174785"/>
                <a:gd name="connsiteX14" fmla="*/ 848122 w 1757122"/>
                <a:gd name="connsiteY14" fmla="*/ 1986052 h 3174785"/>
                <a:gd name="connsiteX15" fmla="*/ 830621 w 1757122"/>
                <a:gd name="connsiteY15" fmla="*/ 2127118 h 3174785"/>
                <a:gd name="connsiteX16" fmla="*/ 846546 w 1757122"/>
                <a:gd name="connsiteY16" fmla="*/ 2277736 h 3174785"/>
                <a:gd name="connsiteX17" fmla="*/ 817286 w 1757122"/>
                <a:gd name="connsiteY17" fmla="*/ 2386115 h 3174785"/>
                <a:gd name="connsiteX18" fmla="*/ 741771 w 1757122"/>
                <a:gd name="connsiteY18" fmla="*/ 2515957 h 3174785"/>
                <a:gd name="connsiteX19" fmla="*/ 739537 w 1757122"/>
                <a:gd name="connsiteY19" fmla="*/ 2657914 h 3174785"/>
                <a:gd name="connsiteX20" fmla="*/ 684676 w 1757122"/>
                <a:gd name="connsiteY20" fmla="*/ 2780108 h 3174785"/>
                <a:gd name="connsiteX21" fmla="*/ 546858 w 1757122"/>
                <a:gd name="connsiteY21" fmla="*/ 2912361 h 3174785"/>
                <a:gd name="connsiteX22" fmla="*/ 759560 w 1757122"/>
                <a:gd name="connsiteY22" fmla="*/ 3034583 h 3174785"/>
                <a:gd name="connsiteX23" fmla="*/ 0 w 1757122"/>
                <a:gd name="connsiteY23" fmla="*/ 3134986 h 3174785"/>
                <a:gd name="connsiteX24" fmla="*/ 8812 w 1757122"/>
                <a:gd name="connsiteY24" fmla="*/ 3174278 h 3174785"/>
                <a:gd name="connsiteX25" fmla="*/ 1472894 w 1757122"/>
                <a:gd name="connsiteY25" fmla="*/ 3174785 h 3174785"/>
                <a:gd name="connsiteX26" fmla="*/ 1583109 w 1757122"/>
                <a:gd name="connsiteY26" fmla="*/ 3042175 h 3174785"/>
                <a:gd name="connsiteX27" fmla="*/ 1437466 w 1757122"/>
                <a:gd name="connsiteY27" fmla="*/ 2780204 h 3174785"/>
                <a:gd name="connsiteX28" fmla="*/ 1277323 w 1757122"/>
                <a:gd name="connsiteY28" fmla="*/ 2668727 h 3174785"/>
                <a:gd name="connsiteX29" fmla="*/ 1152607 w 1757122"/>
                <a:gd name="connsiteY29" fmla="*/ 2521795 h 3174785"/>
                <a:gd name="connsiteX30" fmla="*/ 1147577 w 1757122"/>
                <a:gd name="connsiteY30" fmla="*/ 2380880 h 3174785"/>
                <a:gd name="connsiteX31" fmla="*/ 1271553 w 1757122"/>
                <a:gd name="connsiteY31" fmla="*/ 2227315 h 3174785"/>
                <a:gd name="connsiteX32" fmla="*/ 1328374 w 1757122"/>
                <a:gd name="connsiteY32" fmla="*/ 2059730 h 3174785"/>
                <a:gd name="connsiteX33" fmla="*/ 1339831 w 1757122"/>
                <a:gd name="connsiteY33" fmla="*/ 1842587 h 3174785"/>
                <a:gd name="connsiteX34" fmla="*/ 1360965 w 1757122"/>
                <a:gd name="connsiteY34" fmla="*/ 1734742 h 3174785"/>
                <a:gd name="connsiteX35" fmla="*/ 1692435 w 1757122"/>
                <a:gd name="connsiteY35" fmla="*/ 1331828 h 3174785"/>
                <a:gd name="connsiteX36" fmla="*/ 1757122 w 1757122"/>
                <a:gd name="connsiteY36" fmla="*/ 1058481 h 3174785"/>
                <a:gd name="connsiteX37" fmla="*/ 1690392 w 1757122"/>
                <a:gd name="connsiteY37" fmla="*/ 868570 h 3174785"/>
                <a:gd name="connsiteX38" fmla="*/ 1541062 w 1757122"/>
                <a:gd name="connsiteY38" fmla="*/ 609394 h 3174785"/>
                <a:gd name="connsiteX39" fmla="*/ 1480253 w 1757122"/>
                <a:gd name="connsiteY39" fmla="*/ 504702 h 3174785"/>
                <a:gd name="connsiteX40" fmla="*/ 1414798 w 1757122"/>
                <a:gd name="connsiteY40" fmla="*/ 274937 h 3174785"/>
                <a:gd name="connsiteX41" fmla="*/ 1411261 w 1757122"/>
                <a:gd name="connsiteY41" fmla="*/ 132747 h 3174785"/>
                <a:gd name="connsiteX42" fmla="*/ 1716679 w 1757122"/>
                <a:gd name="connsiteY42" fmla="*/ 460489 h 3174785"/>
                <a:gd name="connsiteX43" fmla="*/ 1651758 w 1757122"/>
                <a:gd name="connsiteY43" fmla="*/ 254831 h 3174785"/>
                <a:gd name="connsiteX44" fmla="*/ 1598267 w 1757122"/>
                <a:gd name="connsiteY44" fmla="*/ 118412 h 3174785"/>
                <a:gd name="connsiteX45" fmla="*/ 1578532 w 1757122"/>
                <a:gd name="connsiteY45" fmla="*/ 0 h 3174785"/>
                <a:gd name="connsiteX46" fmla="*/ 1131227 w 1757122"/>
                <a:gd name="connsiteY46" fmla="*/ 6400 h 3174785"/>
                <a:gd name="connsiteX0" fmla="*/ 1131227 w 1757122"/>
                <a:gd name="connsiteY0" fmla="*/ 10731 h 3179116"/>
                <a:gd name="connsiteX1" fmla="*/ 1165133 w 1757122"/>
                <a:gd name="connsiteY1" fmla="*/ 123784 h 3179116"/>
                <a:gd name="connsiteX2" fmla="*/ 1190940 w 1757122"/>
                <a:gd name="connsiteY2" fmla="*/ 303841 h 3179116"/>
                <a:gd name="connsiteX3" fmla="*/ 1207043 w 1757122"/>
                <a:gd name="connsiteY3" fmla="*/ 445291 h 3179116"/>
                <a:gd name="connsiteX4" fmla="*/ 1187843 w 1757122"/>
                <a:gd name="connsiteY4" fmla="*/ 594511 h 3179116"/>
                <a:gd name="connsiteX5" fmla="*/ 1117358 w 1757122"/>
                <a:gd name="connsiteY5" fmla="*/ 778227 h 3179116"/>
                <a:gd name="connsiteX6" fmla="*/ 1016393 w 1757122"/>
                <a:gd name="connsiteY6" fmla="*/ 970248 h 3179116"/>
                <a:gd name="connsiteX7" fmla="*/ 947991 w 1757122"/>
                <a:gd name="connsiteY7" fmla="*/ 1062141 h 3179116"/>
                <a:gd name="connsiteX8" fmla="*/ 934834 w 1757122"/>
                <a:gd name="connsiteY8" fmla="*/ 1216062 h 3179116"/>
                <a:gd name="connsiteX9" fmla="*/ 942454 w 1757122"/>
                <a:gd name="connsiteY9" fmla="*/ 1331705 h 3179116"/>
                <a:gd name="connsiteX10" fmla="*/ 1127595 w 1757122"/>
                <a:gd name="connsiteY10" fmla="*/ 1579835 h 3179116"/>
                <a:gd name="connsiteX11" fmla="*/ 1088481 w 1757122"/>
                <a:gd name="connsiteY11" fmla="*/ 1714802 h 3179116"/>
                <a:gd name="connsiteX12" fmla="*/ 992039 w 1757122"/>
                <a:gd name="connsiteY12" fmla="*/ 1795470 h 3179116"/>
                <a:gd name="connsiteX13" fmla="*/ 906643 w 1757122"/>
                <a:gd name="connsiteY13" fmla="*/ 1867983 h 3179116"/>
                <a:gd name="connsiteX14" fmla="*/ 848122 w 1757122"/>
                <a:gd name="connsiteY14" fmla="*/ 1990383 h 3179116"/>
                <a:gd name="connsiteX15" fmla="*/ 830621 w 1757122"/>
                <a:gd name="connsiteY15" fmla="*/ 2131449 h 3179116"/>
                <a:gd name="connsiteX16" fmla="*/ 846546 w 1757122"/>
                <a:gd name="connsiteY16" fmla="*/ 2282067 h 3179116"/>
                <a:gd name="connsiteX17" fmla="*/ 817286 w 1757122"/>
                <a:gd name="connsiteY17" fmla="*/ 2390446 h 3179116"/>
                <a:gd name="connsiteX18" fmla="*/ 741771 w 1757122"/>
                <a:gd name="connsiteY18" fmla="*/ 2520288 h 3179116"/>
                <a:gd name="connsiteX19" fmla="*/ 739537 w 1757122"/>
                <a:gd name="connsiteY19" fmla="*/ 2662245 h 3179116"/>
                <a:gd name="connsiteX20" fmla="*/ 684676 w 1757122"/>
                <a:gd name="connsiteY20" fmla="*/ 2784439 h 3179116"/>
                <a:gd name="connsiteX21" fmla="*/ 546858 w 1757122"/>
                <a:gd name="connsiteY21" fmla="*/ 2916692 h 3179116"/>
                <a:gd name="connsiteX22" fmla="*/ 759560 w 1757122"/>
                <a:gd name="connsiteY22" fmla="*/ 3038914 h 3179116"/>
                <a:gd name="connsiteX23" fmla="*/ 0 w 1757122"/>
                <a:gd name="connsiteY23" fmla="*/ 3139317 h 3179116"/>
                <a:gd name="connsiteX24" fmla="*/ 8812 w 1757122"/>
                <a:gd name="connsiteY24" fmla="*/ 3178609 h 3179116"/>
                <a:gd name="connsiteX25" fmla="*/ 1472894 w 1757122"/>
                <a:gd name="connsiteY25" fmla="*/ 3179116 h 3179116"/>
                <a:gd name="connsiteX26" fmla="*/ 1583109 w 1757122"/>
                <a:gd name="connsiteY26" fmla="*/ 3046506 h 3179116"/>
                <a:gd name="connsiteX27" fmla="*/ 1437466 w 1757122"/>
                <a:gd name="connsiteY27" fmla="*/ 2784535 h 3179116"/>
                <a:gd name="connsiteX28" fmla="*/ 1277323 w 1757122"/>
                <a:gd name="connsiteY28" fmla="*/ 2673058 h 3179116"/>
                <a:gd name="connsiteX29" fmla="*/ 1152607 w 1757122"/>
                <a:gd name="connsiteY29" fmla="*/ 2526126 h 3179116"/>
                <a:gd name="connsiteX30" fmla="*/ 1147577 w 1757122"/>
                <a:gd name="connsiteY30" fmla="*/ 2385211 h 3179116"/>
                <a:gd name="connsiteX31" fmla="*/ 1271553 w 1757122"/>
                <a:gd name="connsiteY31" fmla="*/ 2231646 h 3179116"/>
                <a:gd name="connsiteX32" fmla="*/ 1328374 w 1757122"/>
                <a:gd name="connsiteY32" fmla="*/ 2064061 h 3179116"/>
                <a:gd name="connsiteX33" fmla="*/ 1339831 w 1757122"/>
                <a:gd name="connsiteY33" fmla="*/ 1846918 h 3179116"/>
                <a:gd name="connsiteX34" fmla="*/ 1360965 w 1757122"/>
                <a:gd name="connsiteY34" fmla="*/ 1739073 h 3179116"/>
                <a:gd name="connsiteX35" fmla="*/ 1692435 w 1757122"/>
                <a:gd name="connsiteY35" fmla="*/ 1336159 h 3179116"/>
                <a:gd name="connsiteX36" fmla="*/ 1757122 w 1757122"/>
                <a:gd name="connsiteY36" fmla="*/ 1062812 h 3179116"/>
                <a:gd name="connsiteX37" fmla="*/ 1690392 w 1757122"/>
                <a:gd name="connsiteY37" fmla="*/ 872901 h 3179116"/>
                <a:gd name="connsiteX38" fmla="*/ 1541062 w 1757122"/>
                <a:gd name="connsiteY38" fmla="*/ 613725 h 3179116"/>
                <a:gd name="connsiteX39" fmla="*/ 1480253 w 1757122"/>
                <a:gd name="connsiteY39" fmla="*/ 509033 h 3179116"/>
                <a:gd name="connsiteX40" fmla="*/ 1414798 w 1757122"/>
                <a:gd name="connsiteY40" fmla="*/ 279268 h 3179116"/>
                <a:gd name="connsiteX41" fmla="*/ 1411261 w 1757122"/>
                <a:gd name="connsiteY41" fmla="*/ 137078 h 3179116"/>
                <a:gd name="connsiteX42" fmla="*/ 1467124 w 1757122"/>
                <a:gd name="connsiteY42" fmla="*/ 0 h 3179116"/>
                <a:gd name="connsiteX43" fmla="*/ 1651758 w 1757122"/>
                <a:gd name="connsiteY43" fmla="*/ 259162 h 3179116"/>
                <a:gd name="connsiteX44" fmla="*/ 1598267 w 1757122"/>
                <a:gd name="connsiteY44" fmla="*/ 122743 h 3179116"/>
                <a:gd name="connsiteX45" fmla="*/ 1578532 w 1757122"/>
                <a:gd name="connsiteY45" fmla="*/ 4331 h 3179116"/>
                <a:gd name="connsiteX46" fmla="*/ 1131227 w 1757122"/>
                <a:gd name="connsiteY46" fmla="*/ 10731 h 3179116"/>
                <a:gd name="connsiteX0" fmla="*/ 1131227 w 1757122"/>
                <a:gd name="connsiteY0" fmla="*/ 10731 h 3179116"/>
                <a:gd name="connsiteX1" fmla="*/ 1165133 w 1757122"/>
                <a:gd name="connsiteY1" fmla="*/ 123784 h 3179116"/>
                <a:gd name="connsiteX2" fmla="*/ 1190940 w 1757122"/>
                <a:gd name="connsiteY2" fmla="*/ 303841 h 3179116"/>
                <a:gd name="connsiteX3" fmla="*/ 1207043 w 1757122"/>
                <a:gd name="connsiteY3" fmla="*/ 445291 h 3179116"/>
                <a:gd name="connsiteX4" fmla="*/ 1187843 w 1757122"/>
                <a:gd name="connsiteY4" fmla="*/ 594511 h 3179116"/>
                <a:gd name="connsiteX5" fmla="*/ 1117358 w 1757122"/>
                <a:gd name="connsiteY5" fmla="*/ 778227 h 3179116"/>
                <a:gd name="connsiteX6" fmla="*/ 1016393 w 1757122"/>
                <a:gd name="connsiteY6" fmla="*/ 970248 h 3179116"/>
                <a:gd name="connsiteX7" fmla="*/ 947991 w 1757122"/>
                <a:gd name="connsiteY7" fmla="*/ 1062141 h 3179116"/>
                <a:gd name="connsiteX8" fmla="*/ 934834 w 1757122"/>
                <a:gd name="connsiteY8" fmla="*/ 1216062 h 3179116"/>
                <a:gd name="connsiteX9" fmla="*/ 942454 w 1757122"/>
                <a:gd name="connsiteY9" fmla="*/ 1331705 h 3179116"/>
                <a:gd name="connsiteX10" fmla="*/ 1127595 w 1757122"/>
                <a:gd name="connsiteY10" fmla="*/ 1579835 h 3179116"/>
                <a:gd name="connsiteX11" fmla="*/ 1088481 w 1757122"/>
                <a:gd name="connsiteY11" fmla="*/ 1714802 h 3179116"/>
                <a:gd name="connsiteX12" fmla="*/ 992039 w 1757122"/>
                <a:gd name="connsiteY12" fmla="*/ 1795470 h 3179116"/>
                <a:gd name="connsiteX13" fmla="*/ 906643 w 1757122"/>
                <a:gd name="connsiteY13" fmla="*/ 1867983 h 3179116"/>
                <a:gd name="connsiteX14" fmla="*/ 848122 w 1757122"/>
                <a:gd name="connsiteY14" fmla="*/ 1990383 h 3179116"/>
                <a:gd name="connsiteX15" fmla="*/ 830621 w 1757122"/>
                <a:gd name="connsiteY15" fmla="*/ 2131449 h 3179116"/>
                <a:gd name="connsiteX16" fmla="*/ 846546 w 1757122"/>
                <a:gd name="connsiteY16" fmla="*/ 2282067 h 3179116"/>
                <a:gd name="connsiteX17" fmla="*/ 817286 w 1757122"/>
                <a:gd name="connsiteY17" fmla="*/ 2390446 h 3179116"/>
                <a:gd name="connsiteX18" fmla="*/ 741771 w 1757122"/>
                <a:gd name="connsiteY18" fmla="*/ 2520288 h 3179116"/>
                <a:gd name="connsiteX19" fmla="*/ 739537 w 1757122"/>
                <a:gd name="connsiteY19" fmla="*/ 2662245 h 3179116"/>
                <a:gd name="connsiteX20" fmla="*/ 684676 w 1757122"/>
                <a:gd name="connsiteY20" fmla="*/ 2784439 h 3179116"/>
                <a:gd name="connsiteX21" fmla="*/ 546858 w 1757122"/>
                <a:gd name="connsiteY21" fmla="*/ 2916692 h 3179116"/>
                <a:gd name="connsiteX22" fmla="*/ 759560 w 1757122"/>
                <a:gd name="connsiteY22" fmla="*/ 3038914 h 3179116"/>
                <a:gd name="connsiteX23" fmla="*/ 0 w 1757122"/>
                <a:gd name="connsiteY23" fmla="*/ 3139317 h 3179116"/>
                <a:gd name="connsiteX24" fmla="*/ 8812 w 1757122"/>
                <a:gd name="connsiteY24" fmla="*/ 3178609 h 3179116"/>
                <a:gd name="connsiteX25" fmla="*/ 1472894 w 1757122"/>
                <a:gd name="connsiteY25" fmla="*/ 3179116 h 3179116"/>
                <a:gd name="connsiteX26" fmla="*/ 1583109 w 1757122"/>
                <a:gd name="connsiteY26" fmla="*/ 3046506 h 3179116"/>
                <a:gd name="connsiteX27" fmla="*/ 1437466 w 1757122"/>
                <a:gd name="connsiteY27" fmla="*/ 2784535 h 3179116"/>
                <a:gd name="connsiteX28" fmla="*/ 1277323 w 1757122"/>
                <a:gd name="connsiteY28" fmla="*/ 2673058 h 3179116"/>
                <a:gd name="connsiteX29" fmla="*/ 1152607 w 1757122"/>
                <a:gd name="connsiteY29" fmla="*/ 2526126 h 3179116"/>
                <a:gd name="connsiteX30" fmla="*/ 1147577 w 1757122"/>
                <a:gd name="connsiteY30" fmla="*/ 2385211 h 3179116"/>
                <a:gd name="connsiteX31" fmla="*/ 1271553 w 1757122"/>
                <a:gd name="connsiteY31" fmla="*/ 2231646 h 3179116"/>
                <a:gd name="connsiteX32" fmla="*/ 1328374 w 1757122"/>
                <a:gd name="connsiteY32" fmla="*/ 2064061 h 3179116"/>
                <a:gd name="connsiteX33" fmla="*/ 1339831 w 1757122"/>
                <a:gd name="connsiteY33" fmla="*/ 1846918 h 3179116"/>
                <a:gd name="connsiteX34" fmla="*/ 1360965 w 1757122"/>
                <a:gd name="connsiteY34" fmla="*/ 1739073 h 3179116"/>
                <a:gd name="connsiteX35" fmla="*/ 1692435 w 1757122"/>
                <a:gd name="connsiteY35" fmla="*/ 1336159 h 3179116"/>
                <a:gd name="connsiteX36" fmla="*/ 1757122 w 1757122"/>
                <a:gd name="connsiteY36" fmla="*/ 1062812 h 3179116"/>
                <a:gd name="connsiteX37" fmla="*/ 1690392 w 1757122"/>
                <a:gd name="connsiteY37" fmla="*/ 872901 h 3179116"/>
                <a:gd name="connsiteX38" fmla="*/ 1541062 w 1757122"/>
                <a:gd name="connsiteY38" fmla="*/ 613725 h 3179116"/>
                <a:gd name="connsiteX39" fmla="*/ 1480253 w 1757122"/>
                <a:gd name="connsiteY39" fmla="*/ 509033 h 3179116"/>
                <a:gd name="connsiteX40" fmla="*/ 1414798 w 1757122"/>
                <a:gd name="connsiteY40" fmla="*/ 279268 h 3179116"/>
                <a:gd name="connsiteX41" fmla="*/ 1411261 w 1757122"/>
                <a:gd name="connsiteY41" fmla="*/ 137078 h 3179116"/>
                <a:gd name="connsiteX42" fmla="*/ 1467124 w 1757122"/>
                <a:gd name="connsiteY42" fmla="*/ 0 h 3179116"/>
                <a:gd name="connsiteX43" fmla="*/ 1598267 w 1757122"/>
                <a:gd name="connsiteY43" fmla="*/ 122743 h 3179116"/>
                <a:gd name="connsiteX44" fmla="*/ 1578532 w 1757122"/>
                <a:gd name="connsiteY44" fmla="*/ 4331 h 3179116"/>
                <a:gd name="connsiteX45" fmla="*/ 1131227 w 1757122"/>
                <a:gd name="connsiteY45" fmla="*/ 10731 h 3179116"/>
                <a:gd name="connsiteX0" fmla="*/ 1131227 w 1757122"/>
                <a:gd name="connsiteY0" fmla="*/ 10731 h 3179116"/>
                <a:gd name="connsiteX1" fmla="*/ 1165133 w 1757122"/>
                <a:gd name="connsiteY1" fmla="*/ 123784 h 3179116"/>
                <a:gd name="connsiteX2" fmla="*/ 1190940 w 1757122"/>
                <a:gd name="connsiteY2" fmla="*/ 303841 h 3179116"/>
                <a:gd name="connsiteX3" fmla="*/ 1207043 w 1757122"/>
                <a:gd name="connsiteY3" fmla="*/ 445291 h 3179116"/>
                <a:gd name="connsiteX4" fmla="*/ 1187843 w 1757122"/>
                <a:gd name="connsiteY4" fmla="*/ 594511 h 3179116"/>
                <a:gd name="connsiteX5" fmla="*/ 1117358 w 1757122"/>
                <a:gd name="connsiteY5" fmla="*/ 778227 h 3179116"/>
                <a:gd name="connsiteX6" fmla="*/ 1016393 w 1757122"/>
                <a:gd name="connsiteY6" fmla="*/ 970248 h 3179116"/>
                <a:gd name="connsiteX7" fmla="*/ 947991 w 1757122"/>
                <a:gd name="connsiteY7" fmla="*/ 1062141 h 3179116"/>
                <a:gd name="connsiteX8" fmla="*/ 934834 w 1757122"/>
                <a:gd name="connsiteY8" fmla="*/ 1216062 h 3179116"/>
                <a:gd name="connsiteX9" fmla="*/ 942454 w 1757122"/>
                <a:gd name="connsiteY9" fmla="*/ 1331705 h 3179116"/>
                <a:gd name="connsiteX10" fmla="*/ 1127595 w 1757122"/>
                <a:gd name="connsiteY10" fmla="*/ 1579835 h 3179116"/>
                <a:gd name="connsiteX11" fmla="*/ 1088481 w 1757122"/>
                <a:gd name="connsiteY11" fmla="*/ 1714802 h 3179116"/>
                <a:gd name="connsiteX12" fmla="*/ 992039 w 1757122"/>
                <a:gd name="connsiteY12" fmla="*/ 1795470 h 3179116"/>
                <a:gd name="connsiteX13" fmla="*/ 906643 w 1757122"/>
                <a:gd name="connsiteY13" fmla="*/ 1867983 h 3179116"/>
                <a:gd name="connsiteX14" fmla="*/ 848122 w 1757122"/>
                <a:gd name="connsiteY14" fmla="*/ 1990383 h 3179116"/>
                <a:gd name="connsiteX15" fmla="*/ 830621 w 1757122"/>
                <a:gd name="connsiteY15" fmla="*/ 2131449 h 3179116"/>
                <a:gd name="connsiteX16" fmla="*/ 846546 w 1757122"/>
                <a:gd name="connsiteY16" fmla="*/ 2282067 h 3179116"/>
                <a:gd name="connsiteX17" fmla="*/ 817286 w 1757122"/>
                <a:gd name="connsiteY17" fmla="*/ 2390446 h 3179116"/>
                <a:gd name="connsiteX18" fmla="*/ 741771 w 1757122"/>
                <a:gd name="connsiteY18" fmla="*/ 2520288 h 3179116"/>
                <a:gd name="connsiteX19" fmla="*/ 739537 w 1757122"/>
                <a:gd name="connsiteY19" fmla="*/ 2662245 h 3179116"/>
                <a:gd name="connsiteX20" fmla="*/ 684676 w 1757122"/>
                <a:gd name="connsiteY20" fmla="*/ 2784439 h 3179116"/>
                <a:gd name="connsiteX21" fmla="*/ 546858 w 1757122"/>
                <a:gd name="connsiteY21" fmla="*/ 2916692 h 3179116"/>
                <a:gd name="connsiteX22" fmla="*/ 759560 w 1757122"/>
                <a:gd name="connsiteY22" fmla="*/ 3038914 h 3179116"/>
                <a:gd name="connsiteX23" fmla="*/ 0 w 1757122"/>
                <a:gd name="connsiteY23" fmla="*/ 3139317 h 3179116"/>
                <a:gd name="connsiteX24" fmla="*/ 8812 w 1757122"/>
                <a:gd name="connsiteY24" fmla="*/ 3178609 h 3179116"/>
                <a:gd name="connsiteX25" fmla="*/ 1472894 w 1757122"/>
                <a:gd name="connsiteY25" fmla="*/ 3179116 h 3179116"/>
                <a:gd name="connsiteX26" fmla="*/ 1583109 w 1757122"/>
                <a:gd name="connsiteY26" fmla="*/ 3046506 h 3179116"/>
                <a:gd name="connsiteX27" fmla="*/ 1437466 w 1757122"/>
                <a:gd name="connsiteY27" fmla="*/ 2784535 h 3179116"/>
                <a:gd name="connsiteX28" fmla="*/ 1277323 w 1757122"/>
                <a:gd name="connsiteY28" fmla="*/ 2673058 h 3179116"/>
                <a:gd name="connsiteX29" fmla="*/ 1152607 w 1757122"/>
                <a:gd name="connsiteY29" fmla="*/ 2526126 h 3179116"/>
                <a:gd name="connsiteX30" fmla="*/ 1147577 w 1757122"/>
                <a:gd name="connsiteY30" fmla="*/ 2385211 h 3179116"/>
                <a:gd name="connsiteX31" fmla="*/ 1271553 w 1757122"/>
                <a:gd name="connsiteY31" fmla="*/ 2231646 h 3179116"/>
                <a:gd name="connsiteX32" fmla="*/ 1328374 w 1757122"/>
                <a:gd name="connsiteY32" fmla="*/ 2064061 h 3179116"/>
                <a:gd name="connsiteX33" fmla="*/ 1339831 w 1757122"/>
                <a:gd name="connsiteY33" fmla="*/ 1846918 h 3179116"/>
                <a:gd name="connsiteX34" fmla="*/ 1360965 w 1757122"/>
                <a:gd name="connsiteY34" fmla="*/ 1739073 h 3179116"/>
                <a:gd name="connsiteX35" fmla="*/ 1692435 w 1757122"/>
                <a:gd name="connsiteY35" fmla="*/ 1336159 h 3179116"/>
                <a:gd name="connsiteX36" fmla="*/ 1757122 w 1757122"/>
                <a:gd name="connsiteY36" fmla="*/ 1062812 h 3179116"/>
                <a:gd name="connsiteX37" fmla="*/ 1690392 w 1757122"/>
                <a:gd name="connsiteY37" fmla="*/ 872901 h 3179116"/>
                <a:gd name="connsiteX38" fmla="*/ 1541062 w 1757122"/>
                <a:gd name="connsiteY38" fmla="*/ 613725 h 3179116"/>
                <a:gd name="connsiteX39" fmla="*/ 1480253 w 1757122"/>
                <a:gd name="connsiteY39" fmla="*/ 509033 h 3179116"/>
                <a:gd name="connsiteX40" fmla="*/ 1414798 w 1757122"/>
                <a:gd name="connsiteY40" fmla="*/ 279268 h 3179116"/>
                <a:gd name="connsiteX41" fmla="*/ 1411261 w 1757122"/>
                <a:gd name="connsiteY41" fmla="*/ 137078 h 3179116"/>
                <a:gd name="connsiteX42" fmla="*/ 1467124 w 1757122"/>
                <a:gd name="connsiteY42" fmla="*/ 0 h 3179116"/>
                <a:gd name="connsiteX43" fmla="*/ 1578532 w 1757122"/>
                <a:gd name="connsiteY43" fmla="*/ 4331 h 3179116"/>
                <a:gd name="connsiteX44" fmla="*/ 1131227 w 1757122"/>
                <a:gd name="connsiteY44" fmla="*/ 10731 h 3179116"/>
                <a:gd name="connsiteX0" fmla="*/ 1131227 w 1757122"/>
                <a:gd name="connsiteY0" fmla="*/ 10731 h 3179116"/>
                <a:gd name="connsiteX1" fmla="*/ 1165133 w 1757122"/>
                <a:gd name="connsiteY1" fmla="*/ 123784 h 3179116"/>
                <a:gd name="connsiteX2" fmla="*/ 1190940 w 1757122"/>
                <a:gd name="connsiteY2" fmla="*/ 303841 h 3179116"/>
                <a:gd name="connsiteX3" fmla="*/ 1207043 w 1757122"/>
                <a:gd name="connsiteY3" fmla="*/ 445291 h 3179116"/>
                <a:gd name="connsiteX4" fmla="*/ 1187843 w 1757122"/>
                <a:gd name="connsiteY4" fmla="*/ 594511 h 3179116"/>
                <a:gd name="connsiteX5" fmla="*/ 1117358 w 1757122"/>
                <a:gd name="connsiteY5" fmla="*/ 778227 h 3179116"/>
                <a:gd name="connsiteX6" fmla="*/ 1016393 w 1757122"/>
                <a:gd name="connsiteY6" fmla="*/ 970248 h 3179116"/>
                <a:gd name="connsiteX7" fmla="*/ 947991 w 1757122"/>
                <a:gd name="connsiteY7" fmla="*/ 1062141 h 3179116"/>
                <a:gd name="connsiteX8" fmla="*/ 934834 w 1757122"/>
                <a:gd name="connsiteY8" fmla="*/ 1216062 h 3179116"/>
                <a:gd name="connsiteX9" fmla="*/ 942454 w 1757122"/>
                <a:gd name="connsiteY9" fmla="*/ 1331705 h 3179116"/>
                <a:gd name="connsiteX10" fmla="*/ 1127595 w 1757122"/>
                <a:gd name="connsiteY10" fmla="*/ 1579835 h 3179116"/>
                <a:gd name="connsiteX11" fmla="*/ 1088481 w 1757122"/>
                <a:gd name="connsiteY11" fmla="*/ 1714802 h 3179116"/>
                <a:gd name="connsiteX12" fmla="*/ 992039 w 1757122"/>
                <a:gd name="connsiteY12" fmla="*/ 1795470 h 3179116"/>
                <a:gd name="connsiteX13" fmla="*/ 906643 w 1757122"/>
                <a:gd name="connsiteY13" fmla="*/ 1867983 h 3179116"/>
                <a:gd name="connsiteX14" fmla="*/ 848122 w 1757122"/>
                <a:gd name="connsiteY14" fmla="*/ 1990383 h 3179116"/>
                <a:gd name="connsiteX15" fmla="*/ 830621 w 1757122"/>
                <a:gd name="connsiteY15" fmla="*/ 2131449 h 3179116"/>
                <a:gd name="connsiteX16" fmla="*/ 846546 w 1757122"/>
                <a:gd name="connsiteY16" fmla="*/ 2282067 h 3179116"/>
                <a:gd name="connsiteX17" fmla="*/ 817286 w 1757122"/>
                <a:gd name="connsiteY17" fmla="*/ 2390446 h 3179116"/>
                <a:gd name="connsiteX18" fmla="*/ 741771 w 1757122"/>
                <a:gd name="connsiteY18" fmla="*/ 2520288 h 3179116"/>
                <a:gd name="connsiteX19" fmla="*/ 739537 w 1757122"/>
                <a:gd name="connsiteY19" fmla="*/ 2662245 h 3179116"/>
                <a:gd name="connsiteX20" fmla="*/ 684676 w 1757122"/>
                <a:gd name="connsiteY20" fmla="*/ 2784439 h 3179116"/>
                <a:gd name="connsiteX21" fmla="*/ 546858 w 1757122"/>
                <a:gd name="connsiteY21" fmla="*/ 2916692 h 3179116"/>
                <a:gd name="connsiteX22" fmla="*/ 759560 w 1757122"/>
                <a:gd name="connsiteY22" fmla="*/ 3038914 h 3179116"/>
                <a:gd name="connsiteX23" fmla="*/ 0 w 1757122"/>
                <a:gd name="connsiteY23" fmla="*/ 3139317 h 3179116"/>
                <a:gd name="connsiteX24" fmla="*/ 8812 w 1757122"/>
                <a:gd name="connsiteY24" fmla="*/ 3178609 h 3179116"/>
                <a:gd name="connsiteX25" fmla="*/ 1472894 w 1757122"/>
                <a:gd name="connsiteY25" fmla="*/ 3179116 h 3179116"/>
                <a:gd name="connsiteX26" fmla="*/ 1583109 w 1757122"/>
                <a:gd name="connsiteY26" fmla="*/ 3046506 h 3179116"/>
                <a:gd name="connsiteX27" fmla="*/ 1437466 w 1757122"/>
                <a:gd name="connsiteY27" fmla="*/ 2784535 h 3179116"/>
                <a:gd name="connsiteX28" fmla="*/ 1277323 w 1757122"/>
                <a:gd name="connsiteY28" fmla="*/ 2673058 h 3179116"/>
                <a:gd name="connsiteX29" fmla="*/ 1152607 w 1757122"/>
                <a:gd name="connsiteY29" fmla="*/ 2526126 h 3179116"/>
                <a:gd name="connsiteX30" fmla="*/ 1147577 w 1757122"/>
                <a:gd name="connsiteY30" fmla="*/ 2385211 h 3179116"/>
                <a:gd name="connsiteX31" fmla="*/ 1271553 w 1757122"/>
                <a:gd name="connsiteY31" fmla="*/ 2231646 h 3179116"/>
                <a:gd name="connsiteX32" fmla="*/ 1328374 w 1757122"/>
                <a:gd name="connsiteY32" fmla="*/ 2064061 h 3179116"/>
                <a:gd name="connsiteX33" fmla="*/ 1339831 w 1757122"/>
                <a:gd name="connsiteY33" fmla="*/ 1846918 h 3179116"/>
                <a:gd name="connsiteX34" fmla="*/ 1360965 w 1757122"/>
                <a:gd name="connsiteY34" fmla="*/ 1739073 h 3179116"/>
                <a:gd name="connsiteX35" fmla="*/ 1692435 w 1757122"/>
                <a:gd name="connsiteY35" fmla="*/ 1336159 h 3179116"/>
                <a:gd name="connsiteX36" fmla="*/ 1757122 w 1757122"/>
                <a:gd name="connsiteY36" fmla="*/ 1062812 h 3179116"/>
                <a:gd name="connsiteX37" fmla="*/ 1690392 w 1757122"/>
                <a:gd name="connsiteY37" fmla="*/ 872901 h 3179116"/>
                <a:gd name="connsiteX38" fmla="*/ 1541062 w 1757122"/>
                <a:gd name="connsiteY38" fmla="*/ 613725 h 3179116"/>
                <a:gd name="connsiteX39" fmla="*/ 1480253 w 1757122"/>
                <a:gd name="connsiteY39" fmla="*/ 509033 h 3179116"/>
                <a:gd name="connsiteX40" fmla="*/ 1414798 w 1757122"/>
                <a:gd name="connsiteY40" fmla="*/ 279268 h 3179116"/>
                <a:gd name="connsiteX41" fmla="*/ 1411261 w 1757122"/>
                <a:gd name="connsiteY41" fmla="*/ 137078 h 3179116"/>
                <a:gd name="connsiteX42" fmla="*/ 1467124 w 1757122"/>
                <a:gd name="connsiteY42" fmla="*/ 0 h 3179116"/>
                <a:gd name="connsiteX43" fmla="*/ 1131227 w 1757122"/>
                <a:gd name="connsiteY43" fmla="*/ 10731 h 3179116"/>
                <a:gd name="connsiteX0" fmla="*/ 1125512 w 1757122"/>
                <a:gd name="connsiteY0" fmla="*/ 3111 h 3179116"/>
                <a:gd name="connsiteX1" fmla="*/ 1165133 w 1757122"/>
                <a:gd name="connsiteY1" fmla="*/ 123784 h 3179116"/>
                <a:gd name="connsiteX2" fmla="*/ 1190940 w 1757122"/>
                <a:gd name="connsiteY2" fmla="*/ 303841 h 3179116"/>
                <a:gd name="connsiteX3" fmla="*/ 1207043 w 1757122"/>
                <a:gd name="connsiteY3" fmla="*/ 445291 h 3179116"/>
                <a:gd name="connsiteX4" fmla="*/ 1187843 w 1757122"/>
                <a:gd name="connsiteY4" fmla="*/ 594511 h 3179116"/>
                <a:gd name="connsiteX5" fmla="*/ 1117358 w 1757122"/>
                <a:gd name="connsiteY5" fmla="*/ 778227 h 3179116"/>
                <a:gd name="connsiteX6" fmla="*/ 1016393 w 1757122"/>
                <a:gd name="connsiteY6" fmla="*/ 970248 h 3179116"/>
                <a:gd name="connsiteX7" fmla="*/ 947991 w 1757122"/>
                <a:gd name="connsiteY7" fmla="*/ 1062141 h 3179116"/>
                <a:gd name="connsiteX8" fmla="*/ 934834 w 1757122"/>
                <a:gd name="connsiteY8" fmla="*/ 1216062 h 3179116"/>
                <a:gd name="connsiteX9" fmla="*/ 942454 w 1757122"/>
                <a:gd name="connsiteY9" fmla="*/ 1331705 h 3179116"/>
                <a:gd name="connsiteX10" fmla="*/ 1127595 w 1757122"/>
                <a:gd name="connsiteY10" fmla="*/ 1579835 h 3179116"/>
                <a:gd name="connsiteX11" fmla="*/ 1088481 w 1757122"/>
                <a:gd name="connsiteY11" fmla="*/ 1714802 h 3179116"/>
                <a:gd name="connsiteX12" fmla="*/ 992039 w 1757122"/>
                <a:gd name="connsiteY12" fmla="*/ 1795470 h 3179116"/>
                <a:gd name="connsiteX13" fmla="*/ 906643 w 1757122"/>
                <a:gd name="connsiteY13" fmla="*/ 1867983 h 3179116"/>
                <a:gd name="connsiteX14" fmla="*/ 848122 w 1757122"/>
                <a:gd name="connsiteY14" fmla="*/ 1990383 h 3179116"/>
                <a:gd name="connsiteX15" fmla="*/ 830621 w 1757122"/>
                <a:gd name="connsiteY15" fmla="*/ 2131449 h 3179116"/>
                <a:gd name="connsiteX16" fmla="*/ 846546 w 1757122"/>
                <a:gd name="connsiteY16" fmla="*/ 2282067 h 3179116"/>
                <a:gd name="connsiteX17" fmla="*/ 817286 w 1757122"/>
                <a:gd name="connsiteY17" fmla="*/ 2390446 h 3179116"/>
                <a:gd name="connsiteX18" fmla="*/ 741771 w 1757122"/>
                <a:gd name="connsiteY18" fmla="*/ 2520288 h 3179116"/>
                <a:gd name="connsiteX19" fmla="*/ 739537 w 1757122"/>
                <a:gd name="connsiteY19" fmla="*/ 2662245 h 3179116"/>
                <a:gd name="connsiteX20" fmla="*/ 684676 w 1757122"/>
                <a:gd name="connsiteY20" fmla="*/ 2784439 h 3179116"/>
                <a:gd name="connsiteX21" fmla="*/ 546858 w 1757122"/>
                <a:gd name="connsiteY21" fmla="*/ 2916692 h 3179116"/>
                <a:gd name="connsiteX22" fmla="*/ 759560 w 1757122"/>
                <a:gd name="connsiteY22" fmla="*/ 3038914 h 3179116"/>
                <a:gd name="connsiteX23" fmla="*/ 0 w 1757122"/>
                <a:gd name="connsiteY23" fmla="*/ 3139317 h 3179116"/>
                <a:gd name="connsiteX24" fmla="*/ 8812 w 1757122"/>
                <a:gd name="connsiteY24" fmla="*/ 3178609 h 3179116"/>
                <a:gd name="connsiteX25" fmla="*/ 1472894 w 1757122"/>
                <a:gd name="connsiteY25" fmla="*/ 3179116 h 3179116"/>
                <a:gd name="connsiteX26" fmla="*/ 1583109 w 1757122"/>
                <a:gd name="connsiteY26" fmla="*/ 3046506 h 3179116"/>
                <a:gd name="connsiteX27" fmla="*/ 1437466 w 1757122"/>
                <a:gd name="connsiteY27" fmla="*/ 2784535 h 3179116"/>
                <a:gd name="connsiteX28" fmla="*/ 1277323 w 1757122"/>
                <a:gd name="connsiteY28" fmla="*/ 2673058 h 3179116"/>
                <a:gd name="connsiteX29" fmla="*/ 1152607 w 1757122"/>
                <a:gd name="connsiteY29" fmla="*/ 2526126 h 3179116"/>
                <a:gd name="connsiteX30" fmla="*/ 1147577 w 1757122"/>
                <a:gd name="connsiteY30" fmla="*/ 2385211 h 3179116"/>
                <a:gd name="connsiteX31" fmla="*/ 1271553 w 1757122"/>
                <a:gd name="connsiteY31" fmla="*/ 2231646 h 3179116"/>
                <a:gd name="connsiteX32" fmla="*/ 1328374 w 1757122"/>
                <a:gd name="connsiteY32" fmla="*/ 2064061 h 3179116"/>
                <a:gd name="connsiteX33" fmla="*/ 1339831 w 1757122"/>
                <a:gd name="connsiteY33" fmla="*/ 1846918 h 3179116"/>
                <a:gd name="connsiteX34" fmla="*/ 1360965 w 1757122"/>
                <a:gd name="connsiteY34" fmla="*/ 1739073 h 3179116"/>
                <a:gd name="connsiteX35" fmla="*/ 1692435 w 1757122"/>
                <a:gd name="connsiteY35" fmla="*/ 1336159 h 3179116"/>
                <a:gd name="connsiteX36" fmla="*/ 1757122 w 1757122"/>
                <a:gd name="connsiteY36" fmla="*/ 1062812 h 3179116"/>
                <a:gd name="connsiteX37" fmla="*/ 1690392 w 1757122"/>
                <a:gd name="connsiteY37" fmla="*/ 872901 h 3179116"/>
                <a:gd name="connsiteX38" fmla="*/ 1541062 w 1757122"/>
                <a:gd name="connsiteY38" fmla="*/ 613725 h 3179116"/>
                <a:gd name="connsiteX39" fmla="*/ 1480253 w 1757122"/>
                <a:gd name="connsiteY39" fmla="*/ 509033 h 3179116"/>
                <a:gd name="connsiteX40" fmla="*/ 1414798 w 1757122"/>
                <a:gd name="connsiteY40" fmla="*/ 279268 h 3179116"/>
                <a:gd name="connsiteX41" fmla="*/ 1411261 w 1757122"/>
                <a:gd name="connsiteY41" fmla="*/ 137078 h 3179116"/>
                <a:gd name="connsiteX42" fmla="*/ 1467124 w 1757122"/>
                <a:gd name="connsiteY42" fmla="*/ 0 h 3179116"/>
                <a:gd name="connsiteX43" fmla="*/ 1125512 w 1757122"/>
                <a:gd name="connsiteY43" fmla="*/ 3111 h 3179116"/>
                <a:gd name="connsiteX0" fmla="*/ 1125512 w 1757122"/>
                <a:gd name="connsiteY0" fmla="*/ 0 h 3176005"/>
                <a:gd name="connsiteX1" fmla="*/ 1165133 w 1757122"/>
                <a:gd name="connsiteY1" fmla="*/ 120673 h 3176005"/>
                <a:gd name="connsiteX2" fmla="*/ 1190940 w 1757122"/>
                <a:gd name="connsiteY2" fmla="*/ 300730 h 3176005"/>
                <a:gd name="connsiteX3" fmla="*/ 1207043 w 1757122"/>
                <a:gd name="connsiteY3" fmla="*/ 442180 h 3176005"/>
                <a:gd name="connsiteX4" fmla="*/ 1187843 w 1757122"/>
                <a:gd name="connsiteY4" fmla="*/ 591400 h 3176005"/>
                <a:gd name="connsiteX5" fmla="*/ 1117358 w 1757122"/>
                <a:gd name="connsiteY5" fmla="*/ 775116 h 3176005"/>
                <a:gd name="connsiteX6" fmla="*/ 1016393 w 1757122"/>
                <a:gd name="connsiteY6" fmla="*/ 967137 h 3176005"/>
                <a:gd name="connsiteX7" fmla="*/ 947991 w 1757122"/>
                <a:gd name="connsiteY7" fmla="*/ 1059030 h 3176005"/>
                <a:gd name="connsiteX8" fmla="*/ 934834 w 1757122"/>
                <a:gd name="connsiteY8" fmla="*/ 1212951 h 3176005"/>
                <a:gd name="connsiteX9" fmla="*/ 942454 w 1757122"/>
                <a:gd name="connsiteY9" fmla="*/ 1328594 h 3176005"/>
                <a:gd name="connsiteX10" fmla="*/ 1127595 w 1757122"/>
                <a:gd name="connsiteY10" fmla="*/ 1576724 h 3176005"/>
                <a:gd name="connsiteX11" fmla="*/ 1088481 w 1757122"/>
                <a:gd name="connsiteY11" fmla="*/ 1711691 h 3176005"/>
                <a:gd name="connsiteX12" fmla="*/ 992039 w 1757122"/>
                <a:gd name="connsiteY12" fmla="*/ 1792359 h 3176005"/>
                <a:gd name="connsiteX13" fmla="*/ 906643 w 1757122"/>
                <a:gd name="connsiteY13" fmla="*/ 1864872 h 3176005"/>
                <a:gd name="connsiteX14" fmla="*/ 848122 w 1757122"/>
                <a:gd name="connsiteY14" fmla="*/ 1987272 h 3176005"/>
                <a:gd name="connsiteX15" fmla="*/ 830621 w 1757122"/>
                <a:gd name="connsiteY15" fmla="*/ 2128338 h 3176005"/>
                <a:gd name="connsiteX16" fmla="*/ 846546 w 1757122"/>
                <a:gd name="connsiteY16" fmla="*/ 2278956 h 3176005"/>
                <a:gd name="connsiteX17" fmla="*/ 817286 w 1757122"/>
                <a:gd name="connsiteY17" fmla="*/ 2387335 h 3176005"/>
                <a:gd name="connsiteX18" fmla="*/ 741771 w 1757122"/>
                <a:gd name="connsiteY18" fmla="*/ 2517177 h 3176005"/>
                <a:gd name="connsiteX19" fmla="*/ 739537 w 1757122"/>
                <a:gd name="connsiteY19" fmla="*/ 2659134 h 3176005"/>
                <a:gd name="connsiteX20" fmla="*/ 684676 w 1757122"/>
                <a:gd name="connsiteY20" fmla="*/ 2781328 h 3176005"/>
                <a:gd name="connsiteX21" fmla="*/ 546858 w 1757122"/>
                <a:gd name="connsiteY21" fmla="*/ 2913581 h 3176005"/>
                <a:gd name="connsiteX22" fmla="*/ 759560 w 1757122"/>
                <a:gd name="connsiteY22" fmla="*/ 3035803 h 3176005"/>
                <a:gd name="connsiteX23" fmla="*/ 0 w 1757122"/>
                <a:gd name="connsiteY23" fmla="*/ 3136206 h 3176005"/>
                <a:gd name="connsiteX24" fmla="*/ 8812 w 1757122"/>
                <a:gd name="connsiteY24" fmla="*/ 3175498 h 3176005"/>
                <a:gd name="connsiteX25" fmla="*/ 1472894 w 1757122"/>
                <a:gd name="connsiteY25" fmla="*/ 3176005 h 3176005"/>
                <a:gd name="connsiteX26" fmla="*/ 1583109 w 1757122"/>
                <a:gd name="connsiteY26" fmla="*/ 3043395 h 3176005"/>
                <a:gd name="connsiteX27" fmla="*/ 1437466 w 1757122"/>
                <a:gd name="connsiteY27" fmla="*/ 2781424 h 3176005"/>
                <a:gd name="connsiteX28" fmla="*/ 1277323 w 1757122"/>
                <a:gd name="connsiteY28" fmla="*/ 2669947 h 3176005"/>
                <a:gd name="connsiteX29" fmla="*/ 1152607 w 1757122"/>
                <a:gd name="connsiteY29" fmla="*/ 2523015 h 3176005"/>
                <a:gd name="connsiteX30" fmla="*/ 1147577 w 1757122"/>
                <a:gd name="connsiteY30" fmla="*/ 2382100 h 3176005"/>
                <a:gd name="connsiteX31" fmla="*/ 1271553 w 1757122"/>
                <a:gd name="connsiteY31" fmla="*/ 2228535 h 3176005"/>
                <a:gd name="connsiteX32" fmla="*/ 1328374 w 1757122"/>
                <a:gd name="connsiteY32" fmla="*/ 2060950 h 3176005"/>
                <a:gd name="connsiteX33" fmla="*/ 1339831 w 1757122"/>
                <a:gd name="connsiteY33" fmla="*/ 1843807 h 3176005"/>
                <a:gd name="connsiteX34" fmla="*/ 1360965 w 1757122"/>
                <a:gd name="connsiteY34" fmla="*/ 1735962 h 3176005"/>
                <a:gd name="connsiteX35" fmla="*/ 1692435 w 1757122"/>
                <a:gd name="connsiteY35" fmla="*/ 1333048 h 3176005"/>
                <a:gd name="connsiteX36" fmla="*/ 1757122 w 1757122"/>
                <a:gd name="connsiteY36" fmla="*/ 1059701 h 3176005"/>
                <a:gd name="connsiteX37" fmla="*/ 1690392 w 1757122"/>
                <a:gd name="connsiteY37" fmla="*/ 869790 h 3176005"/>
                <a:gd name="connsiteX38" fmla="*/ 1541062 w 1757122"/>
                <a:gd name="connsiteY38" fmla="*/ 610614 h 3176005"/>
                <a:gd name="connsiteX39" fmla="*/ 1480253 w 1757122"/>
                <a:gd name="connsiteY39" fmla="*/ 505922 h 3176005"/>
                <a:gd name="connsiteX40" fmla="*/ 1414798 w 1757122"/>
                <a:gd name="connsiteY40" fmla="*/ 276157 h 3176005"/>
                <a:gd name="connsiteX41" fmla="*/ 1411261 w 1757122"/>
                <a:gd name="connsiteY41" fmla="*/ 133967 h 3176005"/>
                <a:gd name="connsiteX42" fmla="*/ 1467124 w 1757122"/>
                <a:gd name="connsiteY42" fmla="*/ 699 h 3176005"/>
                <a:gd name="connsiteX43" fmla="*/ 1125512 w 1757122"/>
                <a:gd name="connsiteY43" fmla="*/ 0 h 317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57122" h="3176005">
                  <a:moveTo>
                    <a:pt x="1125512" y="0"/>
                  </a:moveTo>
                  <a:lnTo>
                    <a:pt x="1165133" y="120673"/>
                  </a:lnTo>
                  <a:lnTo>
                    <a:pt x="1190940" y="300730"/>
                  </a:lnTo>
                  <a:lnTo>
                    <a:pt x="1207043" y="442180"/>
                  </a:lnTo>
                  <a:lnTo>
                    <a:pt x="1187843" y="591400"/>
                  </a:lnTo>
                  <a:cubicBezTo>
                    <a:pt x="1157998" y="594219"/>
                    <a:pt x="1145933" y="712493"/>
                    <a:pt x="1117358" y="775116"/>
                  </a:cubicBezTo>
                  <a:cubicBezTo>
                    <a:pt x="1088783" y="837739"/>
                    <a:pt x="1016393" y="934245"/>
                    <a:pt x="1016393" y="967137"/>
                  </a:cubicBezTo>
                  <a:lnTo>
                    <a:pt x="947991" y="1059030"/>
                  </a:lnTo>
                  <a:lnTo>
                    <a:pt x="934834" y="1212951"/>
                  </a:lnTo>
                  <a:lnTo>
                    <a:pt x="942454" y="1328594"/>
                  </a:lnTo>
                  <a:lnTo>
                    <a:pt x="1127595" y="1576724"/>
                  </a:lnTo>
                  <a:lnTo>
                    <a:pt x="1088481" y="1711691"/>
                  </a:lnTo>
                  <a:lnTo>
                    <a:pt x="992039" y="1792359"/>
                  </a:lnTo>
                  <a:lnTo>
                    <a:pt x="906643" y="1864872"/>
                  </a:lnTo>
                  <a:lnTo>
                    <a:pt x="848122" y="1987272"/>
                  </a:lnTo>
                  <a:lnTo>
                    <a:pt x="830621" y="2128338"/>
                  </a:lnTo>
                  <a:lnTo>
                    <a:pt x="846546" y="2278956"/>
                  </a:lnTo>
                  <a:lnTo>
                    <a:pt x="817286" y="2387335"/>
                  </a:lnTo>
                  <a:lnTo>
                    <a:pt x="741771" y="2517177"/>
                  </a:lnTo>
                  <a:cubicBezTo>
                    <a:pt x="741026" y="2564496"/>
                    <a:pt x="740282" y="2611815"/>
                    <a:pt x="739537" y="2659134"/>
                  </a:cubicBezTo>
                  <a:lnTo>
                    <a:pt x="684676" y="2781328"/>
                  </a:lnTo>
                  <a:lnTo>
                    <a:pt x="546858" y="2913581"/>
                  </a:lnTo>
                  <a:lnTo>
                    <a:pt x="759560" y="3035803"/>
                  </a:lnTo>
                  <a:lnTo>
                    <a:pt x="0" y="3136206"/>
                  </a:lnTo>
                  <a:lnTo>
                    <a:pt x="8812" y="3175498"/>
                  </a:lnTo>
                  <a:lnTo>
                    <a:pt x="1472894" y="3176005"/>
                  </a:lnTo>
                  <a:lnTo>
                    <a:pt x="1583109" y="3043395"/>
                  </a:lnTo>
                  <a:lnTo>
                    <a:pt x="1437466" y="2781424"/>
                  </a:lnTo>
                  <a:lnTo>
                    <a:pt x="1277323" y="2669947"/>
                  </a:lnTo>
                  <a:lnTo>
                    <a:pt x="1152607" y="2523015"/>
                  </a:lnTo>
                  <a:lnTo>
                    <a:pt x="1147577" y="2382100"/>
                  </a:lnTo>
                  <a:lnTo>
                    <a:pt x="1271553" y="2228535"/>
                  </a:lnTo>
                  <a:lnTo>
                    <a:pt x="1328374" y="2060950"/>
                  </a:lnTo>
                  <a:lnTo>
                    <a:pt x="1339831" y="1843807"/>
                  </a:lnTo>
                  <a:lnTo>
                    <a:pt x="1360965" y="1735962"/>
                  </a:lnTo>
                  <a:lnTo>
                    <a:pt x="1692435" y="1333048"/>
                  </a:lnTo>
                  <a:lnTo>
                    <a:pt x="1757122" y="1059701"/>
                  </a:lnTo>
                  <a:lnTo>
                    <a:pt x="1690392" y="869790"/>
                  </a:lnTo>
                  <a:lnTo>
                    <a:pt x="1541062" y="610614"/>
                  </a:lnTo>
                  <a:lnTo>
                    <a:pt x="1480253" y="505922"/>
                  </a:lnTo>
                  <a:lnTo>
                    <a:pt x="1414798" y="276157"/>
                  </a:lnTo>
                  <a:cubicBezTo>
                    <a:pt x="1407904" y="255430"/>
                    <a:pt x="1418155" y="154694"/>
                    <a:pt x="1411261" y="133967"/>
                  </a:cubicBezTo>
                  <a:lnTo>
                    <a:pt x="1467124" y="699"/>
                  </a:lnTo>
                  <a:lnTo>
                    <a:pt x="112551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527985" y="1150003"/>
              <a:ext cx="1585056" cy="3155790"/>
            </a:xfrm>
            <a:custGeom>
              <a:avLst/>
              <a:gdLst>
                <a:gd name="connsiteX0" fmla="*/ 447332 w 1190693"/>
                <a:gd name="connsiteY0" fmla="*/ 19735 h 3157640"/>
                <a:gd name="connsiteX1" fmla="*/ 546008 w 1190693"/>
                <a:gd name="connsiteY1" fmla="*/ 111833 h 3157640"/>
                <a:gd name="connsiteX2" fmla="*/ 539430 w 1190693"/>
                <a:gd name="connsiteY2" fmla="*/ 249980 h 3157640"/>
                <a:gd name="connsiteX3" fmla="*/ 546008 w 1190693"/>
                <a:gd name="connsiteY3" fmla="*/ 355235 h 3157640"/>
                <a:gd name="connsiteX4" fmla="*/ 519695 w 1190693"/>
                <a:gd name="connsiteY4" fmla="*/ 414440 h 3157640"/>
                <a:gd name="connsiteX5" fmla="*/ 486803 w 1190693"/>
                <a:gd name="connsiteY5" fmla="*/ 519695 h 3157640"/>
                <a:gd name="connsiteX6" fmla="*/ 486803 w 1190693"/>
                <a:gd name="connsiteY6" fmla="*/ 598636 h 3157640"/>
                <a:gd name="connsiteX7" fmla="*/ 486803 w 1190693"/>
                <a:gd name="connsiteY7" fmla="*/ 697312 h 3157640"/>
                <a:gd name="connsiteX8" fmla="*/ 473646 w 1190693"/>
                <a:gd name="connsiteY8" fmla="*/ 874930 h 3157640"/>
                <a:gd name="connsiteX9" fmla="*/ 460489 w 1190693"/>
                <a:gd name="connsiteY9" fmla="*/ 973606 h 3157640"/>
                <a:gd name="connsiteX10" fmla="*/ 460489 w 1190693"/>
                <a:gd name="connsiteY10" fmla="*/ 1085439 h 3157640"/>
                <a:gd name="connsiteX11" fmla="*/ 434175 w 1190693"/>
                <a:gd name="connsiteY11" fmla="*/ 1190694 h 3157640"/>
                <a:gd name="connsiteX12" fmla="*/ 394705 w 1190693"/>
                <a:gd name="connsiteY12" fmla="*/ 1388046 h 3157640"/>
                <a:gd name="connsiteX13" fmla="*/ 368391 w 1190693"/>
                <a:gd name="connsiteY13" fmla="*/ 1493301 h 3157640"/>
                <a:gd name="connsiteX14" fmla="*/ 315764 w 1190693"/>
                <a:gd name="connsiteY14" fmla="*/ 1585399 h 3157640"/>
                <a:gd name="connsiteX15" fmla="*/ 361813 w 1190693"/>
                <a:gd name="connsiteY15" fmla="*/ 1716967 h 3157640"/>
                <a:gd name="connsiteX16" fmla="*/ 322342 w 1190693"/>
                <a:gd name="connsiteY16" fmla="*/ 1822222 h 3157640"/>
                <a:gd name="connsiteX17" fmla="*/ 348656 w 1190693"/>
                <a:gd name="connsiteY17" fmla="*/ 2026153 h 3157640"/>
                <a:gd name="connsiteX18" fmla="*/ 368391 w 1190693"/>
                <a:gd name="connsiteY18" fmla="*/ 2157721 h 3157640"/>
                <a:gd name="connsiteX19" fmla="*/ 348656 w 1190693"/>
                <a:gd name="connsiteY19" fmla="*/ 2243240 h 3157640"/>
                <a:gd name="connsiteX20" fmla="*/ 368391 w 1190693"/>
                <a:gd name="connsiteY20" fmla="*/ 2361652 h 3157640"/>
                <a:gd name="connsiteX21" fmla="*/ 322342 w 1190693"/>
                <a:gd name="connsiteY21" fmla="*/ 2499799 h 3157640"/>
                <a:gd name="connsiteX22" fmla="*/ 223666 w 1190693"/>
                <a:gd name="connsiteY22" fmla="*/ 2690573 h 3157640"/>
                <a:gd name="connsiteX23" fmla="*/ 131568 w 1190693"/>
                <a:gd name="connsiteY23" fmla="*/ 2841876 h 3157640"/>
                <a:gd name="connsiteX24" fmla="*/ 39470 w 1190693"/>
                <a:gd name="connsiteY24" fmla="*/ 2960288 h 3157640"/>
                <a:gd name="connsiteX25" fmla="*/ 0 w 1190693"/>
                <a:gd name="connsiteY25" fmla="*/ 3072121 h 3157640"/>
                <a:gd name="connsiteX26" fmla="*/ 52627 w 1190693"/>
                <a:gd name="connsiteY26" fmla="*/ 3124748 h 3157640"/>
                <a:gd name="connsiteX27" fmla="*/ 960449 w 1190693"/>
                <a:gd name="connsiteY27" fmla="*/ 3157640 h 3157640"/>
                <a:gd name="connsiteX28" fmla="*/ 769674 w 1190693"/>
                <a:gd name="connsiteY28" fmla="*/ 3032650 h 3157640"/>
                <a:gd name="connsiteX29" fmla="*/ 763096 w 1190693"/>
                <a:gd name="connsiteY29" fmla="*/ 2894504 h 3157640"/>
                <a:gd name="connsiteX30" fmla="*/ 631528 w 1190693"/>
                <a:gd name="connsiteY30" fmla="*/ 2756357 h 3157640"/>
                <a:gd name="connsiteX31" fmla="*/ 697312 w 1190693"/>
                <a:gd name="connsiteY31" fmla="*/ 2493220 h 3157640"/>
                <a:gd name="connsiteX32" fmla="*/ 717047 w 1190693"/>
                <a:gd name="connsiteY32" fmla="*/ 2348495 h 3157640"/>
                <a:gd name="connsiteX33" fmla="*/ 776253 w 1190693"/>
                <a:gd name="connsiteY33" fmla="*/ 2223505 h 3157640"/>
                <a:gd name="connsiteX34" fmla="*/ 730204 w 1190693"/>
                <a:gd name="connsiteY34" fmla="*/ 2078780 h 3157640"/>
                <a:gd name="connsiteX35" fmla="*/ 657841 w 1190693"/>
                <a:gd name="connsiteY35" fmla="*/ 2006417 h 3157640"/>
                <a:gd name="connsiteX36" fmla="*/ 644685 w 1190693"/>
                <a:gd name="connsiteY36" fmla="*/ 1881427 h 3157640"/>
                <a:gd name="connsiteX37" fmla="*/ 644685 w 1190693"/>
                <a:gd name="connsiteY37" fmla="*/ 1670918 h 3157640"/>
                <a:gd name="connsiteX38" fmla="*/ 730204 w 1190693"/>
                <a:gd name="connsiteY38" fmla="*/ 1565663 h 3157640"/>
                <a:gd name="connsiteX39" fmla="*/ 861772 w 1190693"/>
                <a:gd name="connsiteY39" fmla="*/ 1388046 h 3157640"/>
                <a:gd name="connsiteX40" fmla="*/ 1006497 w 1190693"/>
                <a:gd name="connsiteY40" fmla="*/ 1203850 h 3157640"/>
                <a:gd name="connsiteX41" fmla="*/ 1131487 w 1190693"/>
                <a:gd name="connsiteY41" fmla="*/ 999919 h 3157640"/>
                <a:gd name="connsiteX42" fmla="*/ 1190693 w 1190693"/>
                <a:gd name="connsiteY42" fmla="*/ 782832 h 3157640"/>
                <a:gd name="connsiteX43" fmla="*/ 1170958 w 1190693"/>
                <a:gd name="connsiteY43" fmla="*/ 657842 h 3157640"/>
                <a:gd name="connsiteX44" fmla="*/ 1105174 w 1190693"/>
                <a:gd name="connsiteY44" fmla="*/ 460489 h 3157640"/>
                <a:gd name="connsiteX45" fmla="*/ 1045968 w 1190693"/>
                <a:gd name="connsiteY45" fmla="*/ 243401 h 3157640"/>
                <a:gd name="connsiteX46" fmla="*/ 986762 w 1190693"/>
                <a:gd name="connsiteY46" fmla="*/ 118412 h 3157640"/>
                <a:gd name="connsiteX47" fmla="*/ 967027 w 1190693"/>
                <a:gd name="connsiteY47" fmla="*/ 0 h 3157640"/>
                <a:gd name="connsiteX48" fmla="*/ 447332 w 1190693"/>
                <a:gd name="connsiteY48" fmla="*/ 19735 h 3157640"/>
                <a:gd name="connsiteX0" fmla="*/ 447332 w 1190693"/>
                <a:gd name="connsiteY0" fmla="*/ 19735 h 3160943"/>
                <a:gd name="connsiteX1" fmla="*/ 546008 w 1190693"/>
                <a:gd name="connsiteY1" fmla="*/ 111833 h 3160943"/>
                <a:gd name="connsiteX2" fmla="*/ 539430 w 1190693"/>
                <a:gd name="connsiteY2" fmla="*/ 249980 h 3160943"/>
                <a:gd name="connsiteX3" fmla="*/ 546008 w 1190693"/>
                <a:gd name="connsiteY3" fmla="*/ 355235 h 3160943"/>
                <a:gd name="connsiteX4" fmla="*/ 519695 w 1190693"/>
                <a:gd name="connsiteY4" fmla="*/ 414440 h 3160943"/>
                <a:gd name="connsiteX5" fmla="*/ 486803 w 1190693"/>
                <a:gd name="connsiteY5" fmla="*/ 519695 h 3160943"/>
                <a:gd name="connsiteX6" fmla="*/ 486803 w 1190693"/>
                <a:gd name="connsiteY6" fmla="*/ 598636 h 3160943"/>
                <a:gd name="connsiteX7" fmla="*/ 486803 w 1190693"/>
                <a:gd name="connsiteY7" fmla="*/ 697312 h 3160943"/>
                <a:gd name="connsiteX8" fmla="*/ 473646 w 1190693"/>
                <a:gd name="connsiteY8" fmla="*/ 874930 h 3160943"/>
                <a:gd name="connsiteX9" fmla="*/ 460489 w 1190693"/>
                <a:gd name="connsiteY9" fmla="*/ 973606 h 3160943"/>
                <a:gd name="connsiteX10" fmla="*/ 460489 w 1190693"/>
                <a:gd name="connsiteY10" fmla="*/ 1085439 h 3160943"/>
                <a:gd name="connsiteX11" fmla="*/ 434175 w 1190693"/>
                <a:gd name="connsiteY11" fmla="*/ 1190694 h 3160943"/>
                <a:gd name="connsiteX12" fmla="*/ 394705 w 1190693"/>
                <a:gd name="connsiteY12" fmla="*/ 1388046 h 3160943"/>
                <a:gd name="connsiteX13" fmla="*/ 368391 w 1190693"/>
                <a:gd name="connsiteY13" fmla="*/ 1493301 h 3160943"/>
                <a:gd name="connsiteX14" fmla="*/ 315764 w 1190693"/>
                <a:gd name="connsiteY14" fmla="*/ 1585399 h 3160943"/>
                <a:gd name="connsiteX15" fmla="*/ 361813 w 1190693"/>
                <a:gd name="connsiteY15" fmla="*/ 1716967 h 3160943"/>
                <a:gd name="connsiteX16" fmla="*/ 322342 w 1190693"/>
                <a:gd name="connsiteY16" fmla="*/ 1822222 h 3160943"/>
                <a:gd name="connsiteX17" fmla="*/ 348656 w 1190693"/>
                <a:gd name="connsiteY17" fmla="*/ 2026153 h 3160943"/>
                <a:gd name="connsiteX18" fmla="*/ 368391 w 1190693"/>
                <a:gd name="connsiteY18" fmla="*/ 2157721 h 3160943"/>
                <a:gd name="connsiteX19" fmla="*/ 348656 w 1190693"/>
                <a:gd name="connsiteY19" fmla="*/ 2243240 h 3160943"/>
                <a:gd name="connsiteX20" fmla="*/ 368391 w 1190693"/>
                <a:gd name="connsiteY20" fmla="*/ 2361652 h 3160943"/>
                <a:gd name="connsiteX21" fmla="*/ 322342 w 1190693"/>
                <a:gd name="connsiteY21" fmla="*/ 2499799 h 3160943"/>
                <a:gd name="connsiteX22" fmla="*/ 223666 w 1190693"/>
                <a:gd name="connsiteY22" fmla="*/ 2690573 h 3160943"/>
                <a:gd name="connsiteX23" fmla="*/ 131568 w 1190693"/>
                <a:gd name="connsiteY23" fmla="*/ 2841876 h 3160943"/>
                <a:gd name="connsiteX24" fmla="*/ 39470 w 1190693"/>
                <a:gd name="connsiteY24" fmla="*/ 2960288 h 3160943"/>
                <a:gd name="connsiteX25" fmla="*/ 0 w 1190693"/>
                <a:gd name="connsiteY25" fmla="*/ 3072121 h 3160943"/>
                <a:gd name="connsiteX26" fmla="*/ 46912 w 1190693"/>
                <a:gd name="connsiteY26" fmla="*/ 3160943 h 3160943"/>
                <a:gd name="connsiteX27" fmla="*/ 960449 w 1190693"/>
                <a:gd name="connsiteY27" fmla="*/ 3157640 h 3160943"/>
                <a:gd name="connsiteX28" fmla="*/ 769674 w 1190693"/>
                <a:gd name="connsiteY28" fmla="*/ 3032650 h 3160943"/>
                <a:gd name="connsiteX29" fmla="*/ 763096 w 1190693"/>
                <a:gd name="connsiteY29" fmla="*/ 2894504 h 3160943"/>
                <a:gd name="connsiteX30" fmla="*/ 631528 w 1190693"/>
                <a:gd name="connsiteY30" fmla="*/ 2756357 h 3160943"/>
                <a:gd name="connsiteX31" fmla="*/ 697312 w 1190693"/>
                <a:gd name="connsiteY31" fmla="*/ 2493220 h 3160943"/>
                <a:gd name="connsiteX32" fmla="*/ 717047 w 1190693"/>
                <a:gd name="connsiteY32" fmla="*/ 2348495 h 3160943"/>
                <a:gd name="connsiteX33" fmla="*/ 776253 w 1190693"/>
                <a:gd name="connsiteY33" fmla="*/ 2223505 h 3160943"/>
                <a:gd name="connsiteX34" fmla="*/ 730204 w 1190693"/>
                <a:gd name="connsiteY34" fmla="*/ 2078780 h 3160943"/>
                <a:gd name="connsiteX35" fmla="*/ 657841 w 1190693"/>
                <a:gd name="connsiteY35" fmla="*/ 2006417 h 3160943"/>
                <a:gd name="connsiteX36" fmla="*/ 644685 w 1190693"/>
                <a:gd name="connsiteY36" fmla="*/ 1881427 h 3160943"/>
                <a:gd name="connsiteX37" fmla="*/ 644685 w 1190693"/>
                <a:gd name="connsiteY37" fmla="*/ 1670918 h 3160943"/>
                <a:gd name="connsiteX38" fmla="*/ 730204 w 1190693"/>
                <a:gd name="connsiteY38" fmla="*/ 1565663 h 3160943"/>
                <a:gd name="connsiteX39" fmla="*/ 861772 w 1190693"/>
                <a:gd name="connsiteY39" fmla="*/ 1388046 h 3160943"/>
                <a:gd name="connsiteX40" fmla="*/ 1006497 w 1190693"/>
                <a:gd name="connsiteY40" fmla="*/ 1203850 h 3160943"/>
                <a:gd name="connsiteX41" fmla="*/ 1131487 w 1190693"/>
                <a:gd name="connsiteY41" fmla="*/ 999919 h 3160943"/>
                <a:gd name="connsiteX42" fmla="*/ 1190693 w 1190693"/>
                <a:gd name="connsiteY42" fmla="*/ 782832 h 3160943"/>
                <a:gd name="connsiteX43" fmla="*/ 1170958 w 1190693"/>
                <a:gd name="connsiteY43" fmla="*/ 657842 h 3160943"/>
                <a:gd name="connsiteX44" fmla="*/ 1105174 w 1190693"/>
                <a:gd name="connsiteY44" fmla="*/ 460489 h 3160943"/>
                <a:gd name="connsiteX45" fmla="*/ 1045968 w 1190693"/>
                <a:gd name="connsiteY45" fmla="*/ 243401 h 3160943"/>
                <a:gd name="connsiteX46" fmla="*/ 986762 w 1190693"/>
                <a:gd name="connsiteY46" fmla="*/ 118412 h 3160943"/>
                <a:gd name="connsiteX47" fmla="*/ 967027 w 1190693"/>
                <a:gd name="connsiteY47" fmla="*/ 0 h 3160943"/>
                <a:gd name="connsiteX48" fmla="*/ 447332 w 1190693"/>
                <a:gd name="connsiteY48" fmla="*/ 19735 h 3160943"/>
                <a:gd name="connsiteX0" fmla="*/ 430187 w 1173548"/>
                <a:gd name="connsiteY0" fmla="*/ 19735 h 3160943"/>
                <a:gd name="connsiteX1" fmla="*/ 528863 w 1173548"/>
                <a:gd name="connsiteY1" fmla="*/ 11183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51246 w 1173548"/>
                <a:gd name="connsiteY13" fmla="*/ 1493301 h 3160943"/>
                <a:gd name="connsiteX14" fmla="*/ 298619 w 1173548"/>
                <a:gd name="connsiteY14" fmla="*/ 1585399 h 3160943"/>
                <a:gd name="connsiteX15" fmla="*/ 344668 w 1173548"/>
                <a:gd name="connsiteY15" fmla="*/ 171696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51246 w 1173548"/>
                <a:gd name="connsiteY18" fmla="*/ 215772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4187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14383 w 1173548"/>
                <a:gd name="connsiteY30" fmla="*/ 2756357 h 3160943"/>
                <a:gd name="connsiteX31" fmla="*/ 680167 w 1173548"/>
                <a:gd name="connsiteY31" fmla="*/ 2493220 h 3160943"/>
                <a:gd name="connsiteX32" fmla="*/ 699902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40696 w 1173548"/>
                <a:gd name="connsiteY35" fmla="*/ 2006417 h 3160943"/>
                <a:gd name="connsiteX36" fmla="*/ 627540 w 1173548"/>
                <a:gd name="connsiteY36" fmla="*/ 1881427 h 3160943"/>
                <a:gd name="connsiteX37" fmla="*/ 627540 w 1173548"/>
                <a:gd name="connsiteY37" fmla="*/ 1670918 h 3160943"/>
                <a:gd name="connsiteX38" fmla="*/ 713059 w 1173548"/>
                <a:gd name="connsiteY38" fmla="*/ 1565663 h 3160943"/>
                <a:gd name="connsiteX39" fmla="*/ 844627 w 1173548"/>
                <a:gd name="connsiteY39" fmla="*/ 1388046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088029 w 1173548"/>
                <a:gd name="connsiteY44" fmla="*/ 460489 h 3160943"/>
                <a:gd name="connsiteX45" fmla="*/ 1028823 w 1173548"/>
                <a:gd name="connsiteY45" fmla="*/ 24340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430187 w 1173548"/>
                <a:gd name="connsiteY48" fmla="*/ 19735 h 3160943"/>
                <a:gd name="connsiteX0" fmla="*/ 430187 w 1173548"/>
                <a:gd name="connsiteY0" fmla="*/ 19735 h 3160943"/>
                <a:gd name="connsiteX1" fmla="*/ 528863 w 1173548"/>
                <a:gd name="connsiteY1" fmla="*/ 11183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51246 w 1173548"/>
                <a:gd name="connsiteY13" fmla="*/ 1493301 h 3160943"/>
                <a:gd name="connsiteX14" fmla="*/ 298619 w 1173548"/>
                <a:gd name="connsiteY14" fmla="*/ 1585399 h 3160943"/>
                <a:gd name="connsiteX15" fmla="*/ 344668 w 1173548"/>
                <a:gd name="connsiteY15" fmla="*/ 171696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51246 w 1173548"/>
                <a:gd name="connsiteY18" fmla="*/ 215772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14383 w 1173548"/>
                <a:gd name="connsiteY30" fmla="*/ 2756357 h 3160943"/>
                <a:gd name="connsiteX31" fmla="*/ 680167 w 1173548"/>
                <a:gd name="connsiteY31" fmla="*/ 2493220 h 3160943"/>
                <a:gd name="connsiteX32" fmla="*/ 699902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40696 w 1173548"/>
                <a:gd name="connsiteY35" fmla="*/ 2006417 h 3160943"/>
                <a:gd name="connsiteX36" fmla="*/ 627540 w 1173548"/>
                <a:gd name="connsiteY36" fmla="*/ 1881427 h 3160943"/>
                <a:gd name="connsiteX37" fmla="*/ 627540 w 1173548"/>
                <a:gd name="connsiteY37" fmla="*/ 1670918 h 3160943"/>
                <a:gd name="connsiteX38" fmla="*/ 713059 w 1173548"/>
                <a:gd name="connsiteY38" fmla="*/ 1565663 h 3160943"/>
                <a:gd name="connsiteX39" fmla="*/ 844627 w 1173548"/>
                <a:gd name="connsiteY39" fmla="*/ 1388046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088029 w 1173548"/>
                <a:gd name="connsiteY44" fmla="*/ 460489 h 3160943"/>
                <a:gd name="connsiteX45" fmla="*/ 1028823 w 1173548"/>
                <a:gd name="connsiteY45" fmla="*/ 24340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430187 w 1173548"/>
                <a:gd name="connsiteY48" fmla="*/ 19735 h 3160943"/>
                <a:gd name="connsiteX0" fmla="*/ 430187 w 1173548"/>
                <a:gd name="connsiteY0" fmla="*/ 19735 h 3160943"/>
                <a:gd name="connsiteX1" fmla="*/ 528863 w 1173548"/>
                <a:gd name="connsiteY1" fmla="*/ 11183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51246 w 1173548"/>
                <a:gd name="connsiteY13" fmla="*/ 1493301 h 3160943"/>
                <a:gd name="connsiteX14" fmla="*/ 298619 w 1173548"/>
                <a:gd name="connsiteY14" fmla="*/ 1585399 h 3160943"/>
                <a:gd name="connsiteX15" fmla="*/ 344668 w 1173548"/>
                <a:gd name="connsiteY15" fmla="*/ 171696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26481 w 1173548"/>
                <a:gd name="connsiteY18" fmla="*/ 214629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14383 w 1173548"/>
                <a:gd name="connsiteY30" fmla="*/ 2756357 h 3160943"/>
                <a:gd name="connsiteX31" fmla="*/ 680167 w 1173548"/>
                <a:gd name="connsiteY31" fmla="*/ 2493220 h 3160943"/>
                <a:gd name="connsiteX32" fmla="*/ 699902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40696 w 1173548"/>
                <a:gd name="connsiteY35" fmla="*/ 2006417 h 3160943"/>
                <a:gd name="connsiteX36" fmla="*/ 627540 w 1173548"/>
                <a:gd name="connsiteY36" fmla="*/ 1881427 h 3160943"/>
                <a:gd name="connsiteX37" fmla="*/ 627540 w 1173548"/>
                <a:gd name="connsiteY37" fmla="*/ 1670918 h 3160943"/>
                <a:gd name="connsiteX38" fmla="*/ 713059 w 1173548"/>
                <a:gd name="connsiteY38" fmla="*/ 1565663 h 3160943"/>
                <a:gd name="connsiteX39" fmla="*/ 844627 w 1173548"/>
                <a:gd name="connsiteY39" fmla="*/ 1388046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088029 w 1173548"/>
                <a:gd name="connsiteY44" fmla="*/ 460489 h 3160943"/>
                <a:gd name="connsiteX45" fmla="*/ 1028823 w 1173548"/>
                <a:gd name="connsiteY45" fmla="*/ 24340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430187 w 1173548"/>
                <a:gd name="connsiteY48" fmla="*/ 19735 h 3160943"/>
                <a:gd name="connsiteX0" fmla="*/ 430187 w 1173548"/>
                <a:gd name="connsiteY0" fmla="*/ 19735 h 3160943"/>
                <a:gd name="connsiteX1" fmla="*/ 528863 w 1173548"/>
                <a:gd name="connsiteY1" fmla="*/ 11183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51246 w 1173548"/>
                <a:gd name="connsiteY13" fmla="*/ 1493301 h 3160943"/>
                <a:gd name="connsiteX14" fmla="*/ 298619 w 1173548"/>
                <a:gd name="connsiteY14" fmla="*/ 1585399 h 3160943"/>
                <a:gd name="connsiteX15" fmla="*/ 344668 w 1173548"/>
                <a:gd name="connsiteY15" fmla="*/ 171696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26481 w 1173548"/>
                <a:gd name="connsiteY18" fmla="*/ 214629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54388 w 1173548"/>
                <a:gd name="connsiteY30" fmla="*/ 2744927 h 3160943"/>
                <a:gd name="connsiteX31" fmla="*/ 680167 w 1173548"/>
                <a:gd name="connsiteY31" fmla="*/ 2493220 h 3160943"/>
                <a:gd name="connsiteX32" fmla="*/ 699902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40696 w 1173548"/>
                <a:gd name="connsiteY35" fmla="*/ 2006417 h 3160943"/>
                <a:gd name="connsiteX36" fmla="*/ 627540 w 1173548"/>
                <a:gd name="connsiteY36" fmla="*/ 1881427 h 3160943"/>
                <a:gd name="connsiteX37" fmla="*/ 627540 w 1173548"/>
                <a:gd name="connsiteY37" fmla="*/ 1670918 h 3160943"/>
                <a:gd name="connsiteX38" fmla="*/ 713059 w 1173548"/>
                <a:gd name="connsiteY38" fmla="*/ 1565663 h 3160943"/>
                <a:gd name="connsiteX39" fmla="*/ 844627 w 1173548"/>
                <a:gd name="connsiteY39" fmla="*/ 1388046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088029 w 1173548"/>
                <a:gd name="connsiteY44" fmla="*/ 460489 h 3160943"/>
                <a:gd name="connsiteX45" fmla="*/ 1028823 w 1173548"/>
                <a:gd name="connsiteY45" fmla="*/ 24340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430187 w 1173548"/>
                <a:gd name="connsiteY48" fmla="*/ 19735 h 3160943"/>
                <a:gd name="connsiteX0" fmla="*/ 430187 w 1173548"/>
                <a:gd name="connsiteY0" fmla="*/ 19735 h 3160943"/>
                <a:gd name="connsiteX1" fmla="*/ 528863 w 1173548"/>
                <a:gd name="connsiteY1" fmla="*/ 11183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51246 w 1173548"/>
                <a:gd name="connsiteY13" fmla="*/ 1493301 h 3160943"/>
                <a:gd name="connsiteX14" fmla="*/ 298619 w 1173548"/>
                <a:gd name="connsiteY14" fmla="*/ 1585399 h 3160943"/>
                <a:gd name="connsiteX15" fmla="*/ 344668 w 1173548"/>
                <a:gd name="connsiteY15" fmla="*/ 171696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26481 w 1173548"/>
                <a:gd name="connsiteY18" fmla="*/ 214629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54388 w 1173548"/>
                <a:gd name="connsiteY30" fmla="*/ 2744927 h 3160943"/>
                <a:gd name="connsiteX31" fmla="*/ 680167 w 1173548"/>
                <a:gd name="connsiteY31" fmla="*/ 2493220 h 3160943"/>
                <a:gd name="connsiteX32" fmla="*/ 709427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40696 w 1173548"/>
                <a:gd name="connsiteY35" fmla="*/ 2006417 h 3160943"/>
                <a:gd name="connsiteX36" fmla="*/ 627540 w 1173548"/>
                <a:gd name="connsiteY36" fmla="*/ 1881427 h 3160943"/>
                <a:gd name="connsiteX37" fmla="*/ 627540 w 1173548"/>
                <a:gd name="connsiteY37" fmla="*/ 1670918 h 3160943"/>
                <a:gd name="connsiteX38" fmla="*/ 713059 w 1173548"/>
                <a:gd name="connsiteY38" fmla="*/ 1565663 h 3160943"/>
                <a:gd name="connsiteX39" fmla="*/ 844627 w 1173548"/>
                <a:gd name="connsiteY39" fmla="*/ 1388046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088029 w 1173548"/>
                <a:gd name="connsiteY44" fmla="*/ 460489 h 3160943"/>
                <a:gd name="connsiteX45" fmla="*/ 1028823 w 1173548"/>
                <a:gd name="connsiteY45" fmla="*/ 24340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430187 w 1173548"/>
                <a:gd name="connsiteY48" fmla="*/ 19735 h 3160943"/>
                <a:gd name="connsiteX0" fmla="*/ 430187 w 1173548"/>
                <a:gd name="connsiteY0" fmla="*/ 19735 h 3160943"/>
                <a:gd name="connsiteX1" fmla="*/ 528863 w 1173548"/>
                <a:gd name="connsiteY1" fmla="*/ 11183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51246 w 1173548"/>
                <a:gd name="connsiteY13" fmla="*/ 1493301 h 3160943"/>
                <a:gd name="connsiteX14" fmla="*/ 298619 w 1173548"/>
                <a:gd name="connsiteY14" fmla="*/ 1585399 h 3160943"/>
                <a:gd name="connsiteX15" fmla="*/ 344668 w 1173548"/>
                <a:gd name="connsiteY15" fmla="*/ 171696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26481 w 1173548"/>
                <a:gd name="connsiteY18" fmla="*/ 214629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54388 w 1173548"/>
                <a:gd name="connsiteY30" fmla="*/ 2744927 h 3160943"/>
                <a:gd name="connsiteX31" fmla="*/ 680167 w 1173548"/>
                <a:gd name="connsiteY31" fmla="*/ 2493220 h 3160943"/>
                <a:gd name="connsiteX32" fmla="*/ 709427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61651 w 1173548"/>
                <a:gd name="connsiteY35" fmla="*/ 1981652 h 3160943"/>
                <a:gd name="connsiteX36" fmla="*/ 627540 w 1173548"/>
                <a:gd name="connsiteY36" fmla="*/ 1881427 h 3160943"/>
                <a:gd name="connsiteX37" fmla="*/ 627540 w 1173548"/>
                <a:gd name="connsiteY37" fmla="*/ 1670918 h 3160943"/>
                <a:gd name="connsiteX38" fmla="*/ 713059 w 1173548"/>
                <a:gd name="connsiteY38" fmla="*/ 1565663 h 3160943"/>
                <a:gd name="connsiteX39" fmla="*/ 844627 w 1173548"/>
                <a:gd name="connsiteY39" fmla="*/ 1388046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088029 w 1173548"/>
                <a:gd name="connsiteY44" fmla="*/ 460489 h 3160943"/>
                <a:gd name="connsiteX45" fmla="*/ 1028823 w 1173548"/>
                <a:gd name="connsiteY45" fmla="*/ 24340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430187 w 1173548"/>
                <a:gd name="connsiteY48" fmla="*/ 19735 h 3160943"/>
                <a:gd name="connsiteX0" fmla="*/ 430187 w 1173548"/>
                <a:gd name="connsiteY0" fmla="*/ 19735 h 3160943"/>
                <a:gd name="connsiteX1" fmla="*/ 528863 w 1173548"/>
                <a:gd name="connsiteY1" fmla="*/ 11183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51246 w 1173548"/>
                <a:gd name="connsiteY13" fmla="*/ 1493301 h 3160943"/>
                <a:gd name="connsiteX14" fmla="*/ 298619 w 1173548"/>
                <a:gd name="connsiteY14" fmla="*/ 1585399 h 3160943"/>
                <a:gd name="connsiteX15" fmla="*/ 344668 w 1173548"/>
                <a:gd name="connsiteY15" fmla="*/ 171696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26481 w 1173548"/>
                <a:gd name="connsiteY18" fmla="*/ 214629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54388 w 1173548"/>
                <a:gd name="connsiteY30" fmla="*/ 2744927 h 3160943"/>
                <a:gd name="connsiteX31" fmla="*/ 680167 w 1173548"/>
                <a:gd name="connsiteY31" fmla="*/ 2493220 h 3160943"/>
                <a:gd name="connsiteX32" fmla="*/ 709427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61651 w 1173548"/>
                <a:gd name="connsiteY35" fmla="*/ 1981652 h 3160943"/>
                <a:gd name="connsiteX36" fmla="*/ 646590 w 1173548"/>
                <a:gd name="connsiteY36" fmla="*/ 1864282 h 3160943"/>
                <a:gd name="connsiteX37" fmla="*/ 627540 w 1173548"/>
                <a:gd name="connsiteY37" fmla="*/ 1670918 h 3160943"/>
                <a:gd name="connsiteX38" fmla="*/ 713059 w 1173548"/>
                <a:gd name="connsiteY38" fmla="*/ 1565663 h 3160943"/>
                <a:gd name="connsiteX39" fmla="*/ 844627 w 1173548"/>
                <a:gd name="connsiteY39" fmla="*/ 1388046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088029 w 1173548"/>
                <a:gd name="connsiteY44" fmla="*/ 460489 h 3160943"/>
                <a:gd name="connsiteX45" fmla="*/ 1028823 w 1173548"/>
                <a:gd name="connsiteY45" fmla="*/ 24340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430187 w 1173548"/>
                <a:gd name="connsiteY48" fmla="*/ 19735 h 3160943"/>
                <a:gd name="connsiteX0" fmla="*/ 430187 w 1173548"/>
                <a:gd name="connsiteY0" fmla="*/ 19735 h 3160943"/>
                <a:gd name="connsiteX1" fmla="*/ 528863 w 1173548"/>
                <a:gd name="connsiteY1" fmla="*/ 11183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51246 w 1173548"/>
                <a:gd name="connsiteY13" fmla="*/ 1493301 h 3160943"/>
                <a:gd name="connsiteX14" fmla="*/ 298619 w 1173548"/>
                <a:gd name="connsiteY14" fmla="*/ 1585399 h 3160943"/>
                <a:gd name="connsiteX15" fmla="*/ 344668 w 1173548"/>
                <a:gd name="connsiteY15" fmla="*/ 171696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26481 w 1173548"/>
                <a:gd name="connsiteY18" fmla="*/ 214629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54388 w 1173548"/>
                <a:gd name="connsiteY30" fmla="*/ 2744927 h 3160943"/>
                <a:gd name="connsiteX31" fmla="*/ 680167 w 1173548"/>
                <a:gd name="connsiteY31" fmla="*/ 2493220 h 3160943"/>
                <a:gd name="connsiteX32" fmla="*/ 709427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61651 w 1173548"/>
                <a:gd name="connsiteY35" fmla="*/ 1981652 h 3160943"/>
                <a:gd name="connsiteX36" fmla="*/ 646590 w 1173548"/>
                <a:gd name="connsiteY36" fmla="*/ 1864282 h 3160943"/>
                <a:gd name="connsiteX37" fmla="*/ 648495 w 1173548"/>
                <a:gd name="connsiteY37" fmla="*/ 1707113 h 3160943"/>
                <a:gd name="connsiteX38" fmla="*/ 713059 w 1173548"/>
                <a:gd name="connsiteY38" fmla="*/ 1565663 h 3160943"/>
                <a:gd name="connsiteX39" fmla="*/ 844627 w 1173548"/>
                <a:gd name="connsiteY39" fmla="*/ 1388046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088029 w 1173548"/>
                <a:gd name="connsiteY44" fmla="*/ 460489 h 3160943"/>
                <a:gd name="connsiteX45" fmla="*/ 1028823 w 1173548"/>
                <a:gd name="connsiteY45" fmla="*/ 24340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430187 w 1173548"/>
                <a:gd name="connsiteY48" fmla="*/ 19735 h 3160943"/>
                <a:gd name="connsiteX0" fmla="*/ 430187 w 1173548"/>
                <a:gd name="connsiteY0" fmla="*/ 19735 h 3160943"/>
                <a:gd name="connsiteX1" fmla="*/ 528863 w 1173548"/>
                <a:gd name="connsiteY1" fmla="*/ 11183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51246 w 1173548"/>
                <a:gd name="connsiteY13" fmla="*/ 1493301 h 3160943"/>
                <a:gd name="connsiteX14" fmla="*/ 298619 w 1173548"/>
                <a:gd name="connsiteY14" fmla="*/ 1585399 h 3160943"/>
                <a:gd name="connsiteX15" fmla="*/ 331333 w 1173548"/>
                <a:gd name="connsiteY15" fmla="*/ 171315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26481 w 1173548"/>
                <a:gd name="connsiteY18" fmla="*/ 214629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54388 w 1173548"/>
                <a:gd name="connsiteY30" fmla="*/ 2744927 h 3160943"/>
                <a:gd name="connsiteX31" fmla="*/ 680167 w 1173548"/>
                <a:gd name="connsiteY31" fmla="*/ 2493220 h 3160943"/>
                <a:gd name="connsiteX32" fmla="*/ 709427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61651 w 1173548"/>
                <a:gd name="connsiteY35" fmla="*/ 1981652 h 3160943"/>
                <a:gd name="connsiteX36" fmla="*/ 646590 w 1173548"/>
                <a:gd name="connsiteY36" fmla="*/ 1864282 h 3160943"/>
                <a:gd name="connsiteX37" fmla="*/ 648495 w 1173548"/>
                <a:gd name="connsiteY37" fmla="*/ 1707113 h 3160943"/>
                <a:gd name="connsiteX38" fmla="*/ 713059 w 1173548"/>
                <a:gd name="connsiteY38" fmla="*/ 1565663 h 3160943"/>
                <a:gd name="connsiteX39" fmla="*/ 844627 w 1173548"/>
                <a:gd name="connsiteY39" fmla="*/ 1388046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088029 w 1173548"/>
                <a:gd name="connsiteY44" fmla="*/ 460489 h 3160943"/>
                <a:gd name="connsiteX45" fmla="*/ 1028823 w 1173548"/>
                <a:gd name="connsiteY45" fmla="*/ 24340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430187 w 1173548"/>
                <a:gd name="connsiteY48" fmla="*/ 19735 h 3160943"/>
                <a:gd name="connsiteX0" fmla="*/ 430187 w 1173548"/>
                <a:gd name="connsiteY0" fmla="*/ 19735 h 3160943"/>
                <a:gd name="connsiteX1" fmla="*/ 528863 w 1173548"/>
                <a:gd name="connsiteY1" fmla="*/ 11183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51246 w 1173548"/>
                <a:gd name="connsiteY13" fmla="*/ 1493301 h 3160943"/>
                <a:gd name="connsiteX14" fmla="*/ 317669 w 1173548"/>
                <a:gd name="connsiteY14" fmla="*/ 1572064 h 3160943"/>
                <a:gd name="connsiteX15" fmla="*/ 331333 w 1173548"/>
                <a:gd name="connsiteY15" fmla="*/ 171315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26481 w 1173548"/>
                <a:gd name="connsiteY18" fmla="*/ 214629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54388 w 1173548"/>
                <a:gd name="connsiteY30" fmla="*/ 2744927 h 3160943"/>
                <a:gd name="connsiteX31" fmla="*/ 680167 w 1173548"/>
                <a:gd name="connsiteY31" fmla="*/ 2493220 h 3160943"/>
                <a:gd name="connsiteX32" fmla="*/ 709427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61651 w 1173548"/>
                <a:gd name="connsiteY35" fmla="*/ 1981652 h 3160943"/>
                <a:gd name="connsiteX36" fmla="*/ 646590 w 1173548"/>
                <a:gd name="connsiteY36" fmla="*/ 1864282 h 3160943"/>
                <a:gd name="connsiteX37" fmla="*/ 648495 w 1173548"/>
                <a:gd name="connsiteY37" fmla="*/ 1707113 h 3160943"/>
                <a:gd name="connsiteX38" fmla="*/ 713059 w 1173548"/>
                <a:gd name="connsiteY38" fmla="*/ 1565663 h 3160943"/>
                <a:gd name="connsiteX39" fmla="*/ 844627 w 1173548"/>
                <a:gd name="connsiteY39" fmla="*/ 1388046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088029 w 1173548"/>
                <a:gd name="connsiteY44" fmla="*/ 460489 h 3160943"/>
                <a:gd name="connsiteX45" fmla="*/ 1028823 w 1173548"/>
                <a:gd name="connsiteY45" fmla="*/ 24340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430187 w 1173548"/>
                <a:gd name="connsiteY48" fmla="*/ 19735 h 3160943"/>
                <a:gd name="connsiteX0" fmla="*/ 430187 w 1173548"/>
                <a:gd name="connsiteY0" fmla="*/ 19735 h 3160943"/>
                <a:gd name="connsiteX1" fmla="*/ 528863 w 1173548"/>
                <a:gd name="connsiteY1" fmla="*/ 11183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47436 w 1173548"/>
                <a:gd name="connsiteY13" fmla="*/ 1468536 h 3160943"/>
                <a:gd name="connsiteX14" fmla="*/ 317669 w 1173548"/>
                <a:gd name="connsiteY14" fmla="*/ 1572064 h 3160943"/>
                <a:gd name="connsiteX15" fmla="*/ 331333 w 1173548"/>
                <a:gd name="connsiteY15" fmla="*/ 171315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26481 w 1173548"/>
                <a:gd name="connsiteY18" fmla="*/ 214629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54388 w 1173548"/>
                <a:gd name="connsiteY30" fmla="*/ 2744927 h 3160943"/>
                <a:gd name="connsiteX31" fmla="*/ 680167 w 1173548"/>
                <a:gd name="connsiteY31" fmla="*/ 2493220 h 3160943"/>
                <a:gd name="connsiteX32" fmla="*/ 709427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61651 w 1173548"/>
                <a:gd name="connsiteY35" fmla="*/ 1981652 h 3160943"/>
                <a:gd name="connsiteX36" fmla="*/ 646590 w 1173548"/>
                <a:gd name="connsiteY36" fmla="*/ 1864282 h 3160943"/>
                <a:gd name="connsiteX37" fmla="*/ 648495 w 1173548"/>
                <a:gd name="connsiteY37" fmla="*/ 1707113 h 3160943"/>
                <a:gd name="connsiteX38" fmla="*/ 713059 w 1173548"/>
                <a:gd name="connsiteY38" fmla="*/ 1565663 h 3160943"/>
                <a:gd name="connsiteX39" fmla="*/ 844627 w 1173548"/>
                <a:gd name="connsiteY39" fmla="*/ 1388046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088029 w 1173548"/>
                <a:gd name="connsiteY44" fmla="*/ 460489 h 3160943"/>
                <a:gd name="connsiteX45" fmla="*/ 1028823 w 1173548"/>
                <a:gd name="connsiteY45" fmla="*/ 24340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430187 w 1173548"/>
                <a:gd name="connsiteY48" fmla="*/ 19735 h 3160943"/>
                <a:gd name="connsiteX0" fmla="*/ 430187 w 1173548"/>
                <a:gd name="connsiteY0" fmla="*/ 19735 h 3160943"/>
                <a:gd name="connsiteX1" fmla="*/ 528863 w 1173548"/>
                <a:gd name="connsiteY1" fmla="*/ 11183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47436 w 1173548"/>
                <a:gd name="connsiteY13" fmla="*/ 1468536 h 3160943"/>
                <a:gd name="connsiteX14" fmla="*/ 317669 w 1173548"/>
                <a:gd name="connsiteY14" fmla="*/ 1572064 h 3160943"/>
                <a:gd name="connsiteX15" fmla="*/ 331333 w 1173548"/>
                <a:gd name="connsiteY15" fmla="*/ 171315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26481 w 1173548"/>
                <a:gd name="connsiteY18" fmla="*/ 214629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54388 w 1173548"/>
                <a:gd name="connsiteY30" fmla="*/ 2744927 h 3160943"/>
                <a:gd name="connsiteX31" fmla="*/ 680167 w 1173548"/>
                <a:gd name="connsiteY31" fmla="*/ 2493220 h 3160943"/>
                <a:gd name="connsiteX32" fmla="*/ 709427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61651 w 1173548"/>
                <a:gd name="connsiteY35" fmla="*/ 1981652 h 3160943"/>
                <a:gd name="connsiteX36" fmla="*/ 646590 w 1173548"/>
                <a:gd name="connsiteY36" fmla="*/ 1864282 h 3160943"/>
                <a:gd name="connsiteX37" fmla="*/ 648495 w 1173548"/>
                <a:gd name="connsiteY37" fmla="*/ 1707113 h 3160943"/>
                <a:gd name="connsiteX38" fmla="*/ 713059 w 1173548"/>
                <a:gd name="connsiteY38" fmla="*/ 1565663 h 3160943"/>
                <a:gd name="connsiteX39" fmla="*/ 861772 w 1173548"/>
                <a:gd name="connsiteY39" fmla="*/ 1389951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088029 w 1173548"/>
                <a:gd name="connsiteY44" fmla="*/ 460489 h 3160943"/>
                <a:gd name="connsiteX45" fmla="*/ 1028823 w 1173548"/>
                <a:gd name="connsiteY45" fmla="*/ 24340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430187 w 1173548"/>
                <a:gd name="connsiteY48" fmla="*/ 19735 h 3160943"/>
                <a:gd name="connsiteX0" fmla="*/ 430187 w 1173548"/>
                <a:gd name="connsiteY0" fmla="*/ 19735 h 3160943"/>
                <a:gd name="connsiteX1" fmla="*/ 528863 w 1173548"/>
                <a:gd name="connsiteY1" fmla="*/ 11183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47436 w 1173548"/>
                <a:gd name="connsiteY13" fmla="*/ 1468536 h 3160943"/>
                <a:gd name="connsiteX14" fmla="*/ 317669 w 1173548"/>
                <a:gd name="connsiteY14" fmla="*/ 1572064 h 3160943"/>
                <a:gd name="connsiteX15" fmla="*/ 331333 w 1173548"/>
                <a:gd name="connsiteY15" fmla="*/ 171315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26481 w 1173548"/>
                <a:gd name="connsiteY18" fmla="*/ 214629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54388 w 1173548"/>
                <a:gd name="connsiteY30" fmla="*/ 2744927 h 3160943"/>
                <a:gd name="connsiteX31" fmla="*/ 680167 w 1173548"/>
                <a:gd name="connsiteY31" fmla="*/ 2493220 h 3160943"/>
                <a:gd name="connsiteX32" fmla="*/ 709427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61651 w 1173548"/>
                <a:gd name="connsiteY35" fmla="*/ 1981652 h 3160943"/>
                <a:gd name="connsiteX36" fmla="*/ 646590 w 1173548"/>
                <a:gd name="connsiteY36" fmla="*/ 1864282 h 3160943"/>
                <a:gd name="connsiteX37" fmla="*/ 648495 w 1173548"/>
                <a:gd name="connsiteY37" fmla="*/ 1707113 h 3160943"/>
                <a:gd name="connsiteX38" fmla="*/ 713059 w 1173548"/>
                <a:gd name="connsiteY38" fmla="*/ 1565663 h 3160943"/>
                <a:gd name="connsiteX39" fmla="*/ 861772 w 1173548"/>
                <a:gd name="connsiteY39" fmla="*/ 1389951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125511 w 1173548"/>
                <a:gd name="connsiteY44" fmla="*/ 538512 h 3160943"/>
                <a:gd name="connsiteX45" fmla="*/ 1088029 w 1173548"/>
                <a:gd name="connsiteY45" fmla="*/ 460489 h 3160943"/>
                <a:gd name="connsiteX46" fmla="*/ 1028823 w 1173548"/>
                <a:gd name="connsiteY46" fmla="*/ 243401 h 3160943"/>
                <a:gd name="connsiteX47" fmla="*/ 969617 w 1173548"/>
                <a:gd name="connsiteY47" fmla="*/ 118412 h 3160943"/>
                <a:gd name="connsiteX48" fmla="*/ 949882 w 1173548"/>
                <a:gd name="connsiteY48" fmla="*/ 0 h 3160943"/>
                <a:gd name="connsiteX49" fmla="*/ 430187 w 1173548"/>
                <a:gd name="connsiteY49" fmla="*/ 19735 h 3160943"/>
                <a:gd name="connsiteX0" fmla="*/ 430187 w 1173548"/>
                <a:gd name="connsiteY0" fmla="*/ 19735 h 3160943"/>
                <a:gd name="connsiteX1" fmla="*/ 528863 w 1173548"/>
                <a:gd name="connsiteY1" fmla="*/ 11183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47436 w 1173548"/>
                <a:gd name="connsiteY13" fmla="*/ 1468536 h 3160943"/>
                <a:gd name="connsiteX14" fmla="*/ 317669 w 1173548"/>
                <a:gd name="connsiteY14" fmla="*/ 1572064 h 3160943"/>
                <a:gd name="connsiteX15" fmla="*/ 331333 w 1173548"/>
                <a:gd name="connsiteY15" fmla="*/ 171315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26481 w 1173548"/>
                <a:gd name="connsiteY18" fmla="*/ 214629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54388 w 1173548"/>
                <a:gd name="connsiteY30" fmla="*/ 2744927 h 3160943"/>
                <a:gd name="connsiteX31" fmla="*/ 680167 w 1173548"/>
                <a:gd name="connsiteY31" fmla="*/ 2493220 h 3160943"/>
                <a:gd name="connsiteX32" fmla="*/ 709427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61651 w 1173548"/>
                <a:gd name="connsiteY35" fmla="*/ 1981652 h 3160943"/>
                <a:gd name="connsiteX36" fmla="*/ 646590 w 1173548"/>
                <a:gd name="connsiteY36" fmla="*/ 1864282 h 3160943"/>
                <a:gd name="connsiteX37" fmla="*/ 648495 w 1173548"/>
                <a:gd name="connsiteY37" fmla="*/ 1707113 h 3160943"/>
                <a:gd name="connsiteX38" fmla="*/ 713059 w 1173548"/>
                <a:gd name="connsiteY38" fmla="*/ 1565663 h 3160943"/>
                <a:gd name="connsiteX39" fmla="*/ 861772 w 1173548"/>
                <a:gd name="connsiteY39" fmla="*/ 1389951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125511 w 1173548"/>
                <a:gd name="connsiteY44" fmla="*/ 538512 h 3160943"/>
                <a:gd name="connsiteX45" fmla="*/ 1088029 w 1173548"/>
                <a:gd name="connsiteY45" fmla="*/ 460489 h 3160943"/>
                <a:gd name="connsiteX46" fmla="*/ 1023108 w 1173548"/>
                <a:gd name="connsiteY46" fmla="*/ 254831 h 3160943"/>
                <a:gd name="connsiteX47" fmla="*/ 969617 w 1173548"/>
                <a:gd name="connsiteY47" fmla="*/ 118412 h 3160943"/>
                <a:gd name="connsiteX48" fmla="*/ 949882 w 1173548"/>
                <a:gd name="connsiteY48" fmla="*/ 0 h 3160943"/>
                <a:gd name="connsiteX49" fmla="*/ 430187 w 1173548"/>
                <a:gd name="connsiteY49" fmla="*/ 19735 h 3160943"/>
                <a:gd name="connsiteX0" fmla="*/ 411137 w 1173548"/>
                <a:gd name="connsiteY0" fmla="*/ 8305 h 3160943"/>
                <a:gd name="connsiteX1" fmla="*/ 528863 w 1173548"/>
                <a:gd name="connsiteY1" fmla="*/ 11183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47436 w 1173548"/>
                <a:gd name="connsiteY13" fmla="*/ 1468536 h 3160943"/>
                <a:gd name="connsiteX14" fmla="*/ 317669 w 1173548"/>
                <a:gd name="connsiteY14" fmla="*/ 1572064 h 3160943"/>
                <a:gd name="connsiteX15" fmla="*/ 331333 w 1173548"/>
                <a:gd name="connsiteY15" fmla="*/ 171315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26481 w 1173548"/>
                <a:gd name="connsiteY18" fmla="*/ 214629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54388 w 1173548"/>
                <a:gd name="connsiteY30" fmla="*/ 2744927 h 3160943"/>
                <a:gd name="connsiteX31" fmla="*/ 680167 w 1173548"/>
                <a:gd name="connsiteY31" fmla="*/ 2493220 h 3160943"/>
                <a:gd name="connsiteX32" fmla="*/ 709427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61651 w 1173548"/>
                <a:gd name="connsiteY35" fmla="*/ 1981652 h 3160943"/>
                <a:gd name="connsiteX36" fmla="*/ 646590 w 1173548"/>
                <a:gd name="connsiteY36" fmla="*/ 1864282 h 3160943"/>
                <a:gd name="connsiteX37" fmla="*/ 648495 w 1173548"/>
                <a:gd name="connsiteY37" fmla="*/ 1707113 h 3160943"/>
                <a:gd name="connsiteX38" fmla="*/ 713059 w 1173548"/>
                <a:gd name="connsiteY38" fmla="*/ 1565663 h 3160943"/>
                <a:gd name="connsiteX39" fmla="*/ 861772 w 1173548"/>
                <a:gd name="connsiteY39" fmla="*/ 1389951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125511 w 1173548"/>
                <a:gd name="connsiteY44" fmla="*/ 538512 h 3160943"/>
                <a:gd name="connsiteX45" fmla="*/ 1088029 w 1173548"/>
                <a:gd name="connsiteY45" fmla="*/ 460489 h 3160943"/>
                <a:gd name="connsiteX46" fmla="*/ 1023108 w 1173548"/>
                <a:gd name="connsiteY46" fmla="*/ 254831 h 3160943"/>
                <a:gd name="connsiteX47" fmla="*/ 969617 w 1173548"/>
                <a:gd name="connsiteY47" fmla="*/ 118412 h 3160943"/>
                <a:gd name="connsiteX48" fmla="*/ 949882 w 1173548"/>
                <a:gd name="connsiteY48" fmla="*/ 0 h 3160943"/>
                <a:gd name="connsiteX49" fmla="*/ 411137 w 1173548"/>
                <a:gd name="connsiteY49" fmla="*/ 8305 h 3160943"/>
                <a:gd name="connsiteX0" fmla="*/ 502577 w 1173548"/>
                <a:gd name="connsiteY0" fmla="*/ 6400 h 3160943"/>
                <a:gd name="connsiteX1" fmla="*/ 528863 w 1173548"/>
                <a:gd name="connsiteY1" fmla="*/ 11183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47436 w 1173548"/>
                <a:gd name="connsiteY13" fmla="*/ 1468536 h 3160943"/>
                <a:gd name="connsiteX14" fmla="*/ 317669 w 1173548"/>
                <a:gd name="connsiteY14" fmla="*/ 1572064 h 3160943"/>
                <a:gd name="connsiteX15" fmla="*/ 331333 w 1173548"/>
                <a:gd name="connsiteY15" fmla="*/ 171315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26481 w 1173548"/>
                <a:gd name="connsiteY18" fmla="*/ 214629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54388 w 1173548"/>
                <a:gd name="connsiteY30" fmla="*/ 2744927 h 3160943"/>
                <a:gd name="connsiteX31" fmla="*/ 680167 w 1173548"/>
                <a:gd name="connsiteY31" fmla="*/ 2493220 h 3160943"/>
                <a:gd name="connsiteX32" fmla="*/ 709427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61651 w 1173548"/>
                <a:gd name="connsiteY35" fmla="*/ 1981652 h 3160943"/>
                <a:gd name="connsiteX36" fmla="*/ 646590 w 1173548"/>
                <a:gd name="connsiteY36" fmla="*/ 1864282 h 3160943"/>
                <a:gd name="connsiteX37" fmla="*/ 648495 w 1173548"/>
                <a:gd name="connsiteY37" fmla="*/ 1707113 h 3160943"/>
                <a:gd name="connsiteX38" fmla="*/ 713059 w 1173548"/>
                <a:gd name="connsiteY38" fmla="*/ 1565663 h 3160943"/>
                <a:gd name="connsiteX39" fmla="*/ 861772 w 1173548"/>
                <a:gd name="connsiteY39" fmla="*/ 1389951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125511 w 1173548"/>
                <a:gd name="connsiteY44" fmla="*/ 538512 h 3160943"/>
                <a:gd name="connsiteX45" fmla="*/ 1088029 w 1173548"/>
                <a:gd name="connsiteY45" fmla="*/ 460489 h 3160943"/>
                <a:gd name="connsiteX46" fmla="*/ 1023108 w 1173548"/>
                <a:gd name="connsiteY46" fmla="*/ 254831 h 3160943"/>
                <a:gd name="connsiteX47" fmla="*/ 969617 w 1173548"/>
                <a:gd name="connsiteY47" fmla="*/ 118412 h 3160943"/>
                <a:gd name="connsiteX48" fmla="*/ 949882 w 1173548"/>
                <a:gd name="connsiteY48" fmla="*/ 0 h 3160943"/>
                <a:gd name="connsiteX49" fmla="*/ 502577 w 1173548"/>
                <a:gd name="connsiteY49" fmla="*/ 6400 h 3160943"/>
                <a:gd name="connsiteX0" fmla="*/ 502577 w 1173548"/>
                <a:gd name="connsiteY0" fmla="*/ 6400 h 3160943"/>
                <a:gd name="connsiteX1" fmla="*/ 536483 w 1173548"/>
                <a:gd name="connsiteY1" fmla="*/ 119453 h 3160943"/>
                <a:gd name="connsiteX2" fmla="*/ 522285 w 1173548"/>
                <a:gd name="connsiteY2" fmla="*/ 24998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47436 w 1173548"/>
                <a:gd name="connsiteY13" fmla="*/ 1468536 h 3160943"/>
                <a:gd name="connsiteX14" fmla="*/ 317669 w 1173548"/>
                <a:gd name="connsiteY14" fmla="*/ 1572064 h 3160943"/>
                <a:gd name="connsiteX15" fmla="*/ 331333 w 1173548"/>
                <a:gd name="connsiteY15" fmla="*/ 171315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26481 w 1173548"/>
                <a:gd name="connsiteY18" fmla="*/ 214629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54388 w 1173548"/>
                <a:gd name="connsiteY30" fmla="*/ 2744927 h 3160943"/>
                <a:gd name="connsiteX31" fmla="*/ 680167 w 1173548"/>
                <a:gd name="connsiteY31" fmla="*/ 2493220 h 3160943"/>
                <a:gd name="connsiteX32" fmla="*/ 709427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61651 w 1173548"/>
                <a:gd name="connsiteY35" fmla="*/ 1981652 h 3160943"/>
                <a:gd name="connsiteX36" fmla="*/ 646590 w 1173548"/>
                <a:gd name="connsiteY36" fmla="*/ 1864282 h 3160943"/>
                <a:gd name="connsiteX37" fmla="*/ 648495 w 1173548"/>
                <a:gd name="connsiteY37" fmla="*/ 1707113 h 3160943"/>
                <a:gd name="connsiteX38" fmla="*/ 713059 w 1173548"/>
                <a:gd name="connsiteY38" fmla="*/ 1565663 h 3160943"/>
                <a:gd name="connsiteX39" fmla="*/ 861772 w 1173548"/>
                <a:gd name="connsiteY39" fmla="*/ 1389951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125511 w 1173548"/>
                <a:gd name="connsiteY44" fmla="*/ 538512 h 3160943"/>
                <a:gd name="connsiteX45" fmla="*/ 1088029 w 1173548"/>
                <a:gd name="connsiteY45" fmla="*/ 460489 h 3160943"/>
                <a:gd name="connsiteX46" fmla="*/ 1023108 w 1173548"/>
                <a:gd name="connsiteY46" fmla="*/ 254831 h 3160943"/>
                <a:gd name="connsiteX47" fmla="*/ 969617 w 1173548"/>
                <a:gd name="connsiteY47" fmla="*/ 118412 h 3160943"/>
                <a:gd name="connsiteX48" fmla="*/ 949882 w 1173548"/>
                <a:gd name="connsiteY48" fmla="*/ 0 h 3160943"/>
                <a:gd name="connsiteX49" fmla="*/ 502577 w 1173548"/>
                <a:gd name="connsiteY49" fmla="*/ 6400 h 3160943"/>
                <a:gd name="connsiteX0" fmla="*/ 502577 w 1173548"/>
                <a:gd name="connsiteY0" fmla="*/ 6400 h 3160943"/>
                <a:gd name="connsiteX1" fmla="*/ 536483 w 1173548"/>
                <a:gd name="connsiteY1" fmla="*/ 119453 h 3160943"/>
                <a:gd name="connsiteX2" fmla="*/ 562290 w 1173548"/>
                <a:gd name="connsiteY2" fmla="*/ 299510 h 3160943"/>
                <a:gd name="connsiteX3" fmla="*/ 528863 w 1173548"/>
                <a:gd name="connsiteY3" fmla="*/ 355235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47436 w 1173548"/>
                <a:gd name="connsiteY13" fmla="*/ 1468536 h 3160943"/>
                <a:gd name="connsiteX14" fmla="*/ 317669 w 1173548"/>
                <a:gd name="connsiteY14" fmla="*/ 1572064 h 3160943"/>
                <a:gd name="connsiteX15" fmla="*/ 331333 w 1173548"/>
                <a:gd name="connsiteY15" fmla="*/ 171315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26481 w 1173548"/>
                <a:gd name="connsiteY18" fmla="*/ 214629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54388 w 1173548"/>
                <a:gd name="connsiteY30" fmla="*/ 2744927 h 3160943"/>
                <a:gd name="connsiteX31" fmla="*/ 680167 w 1173548"/>
                <a:gd name="connsiteY31" fmla="*/ 2493220 h 3160943"/>
                <a:gd name="connsiteX32" fmla="*/ 709427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61651 w 1173548"/>
                <a:gd name="connsiteY35" fmla="*/ 1981652 h 3160943"/>
                <a:gd name="connsiteX36" fmla="*/ 646590 w 1173548"/>
                <a:gd name="connsiteY36" fmla="*/ 1864282 h 3160943"/>
                <a:gd name="connsiteX37" fmla="*/ 648495 w 1173548"/>
                <a:gd name="connsiteY37" fmla="*/ 1707113 h 3160943"/>
                <a:gd name="connsiteX38" fmla="*/ 713059 w 1173548"/>
                <a:gd name="connsiteY38" fmla="*/ 1565663 h 3160943"/>
                <a:gd name="connsiteX39" fmla="*/ 861772 w 1173548"/>
                <a:gd name="connsiteY39" fmla="*/ 1389951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125511 w 1173548"/>
                <a:gd name="connsiteY44" fmla="*/ 538512 h 3160943"/>
                <a:gd name="connsiteX45" fmla="*/ 1088029 w 1173548"/>
                <a:gd name="connsiteY45" fmla="*/ 460489 h 3160943"/>
                <a:gd name="connsiteX46" fmla="*/ 1023108 w 1173548"/>
                <a:gd name="connsiteY46" fmla="*/ 254831 h 3160943"/>
                <a:gd name="connsiteX47" fmla="*/ 969617 w 1173548"/>
                <a:gd name="connsiteY47" fmla="*/ 118412 h 3160943"/>
                <a:gd name="connsiteX48" fmla="*/ 949882 w 1173548"/>
                <a:gd name="connsiteY48" fmla="*/ 0 h 3160943"/>
                <a:gd name="connsiteX49" fmla="*/ 502577 w 1173548"/>
                <a:gd name="connsiteY49" fmla="*/ 6400 h 3160943"/>
                <a:gd name="connsiteX0" fmla="*/ 502577 w 1173548"/>
                <a:gd name="connsiteY0" fmla="*/ 6400 h 3160943"/>
                <a:gd name="connsiteX1" fmla="*/ 536483 w 1173548"/>
                <a:gd name="connsiteY1" fmla="*/ 119453 h 3160943"/>
                <a:gd name="connsiteX2" fmla="*/ 562290 w 1173548"/>
                <a:gd name="connsiteY2" fmla="*/ 299510 h 3160943"/>
                <a:gd name="connsiteX3" fmla="*/ 578393 w 1173548"/>
                <a:gd name="connsiteY3" fmla="*/ 440960 h 3160943"/>
                <a:gd name="connsiteX4" fmla="*/ 502550 w 1173548"/>
                <a:gd name="connsiteY4" fmla="*/ 414440 h 3160943"/>
                <a:gd name="connsiteX5" fmla="*/ 469658 w 1173548"/>
                <a:gd name="connsiteY5" fmla="*/ 519695 h 3160943"/>
                <a:gd name="connsiteX6" fmla="*/ 469658 w 1173548"/>
                <a:gd name="connsiteY6" fmla="*/ 598636 h 3160943"/>
                <a:gd name="connsiteX7" fmla="*/ 469658 w 1173548"/>
                <a:gd name="connsiteY7" fmla="*/ 697312 h 3160943"/>
                <a:gd name="connsiteX8" fmla="*/ 456501 w 1173548"/>
                <a:gd name="connsiteY8" fmla="*/ 874930 h 3160943"/>
                <a:gd name="connsiteX9" fmla="*/ 443344 w 1173548"/>
                <a:gd name="connsiteY9" fmla="*/ 973606 h 3160943"/>
                <a:gd name="connsiteX10" fmla="*/ 443344 w 1173548"/>
                <a:gd name="connsiteY10" fmla="*/ 1085439 h 3160943"/>
                <a:gd name="connsiteX11" fmla="*/ 417030 w 1173548"/>
                <a:gd name="connsiteY11" fmla="*/ 1190694 h 3160943"/>
                <a:gd name="connsiteX12" fmla="*/ 377560 w 1173548"/>
                <a:gd name="connsiteY12" fmla="*/ 1388046 h 3160943"/>
                <a:gd name="connsiteX13" fmla="*/ 347436 w 1173548"/>
                <a:gd name="connsiteY13" fmla="*/ 1468536 h 3160943"/>
                <a:gd name="connsiteX14" fmla="*/ 317669 w 1173548"/>
                <a:gd name="connsiteY14" fmla="*/ 1572064 h 3160943"/>
                <a:gd name="connsiteX15" fmla="*/ 331333 w 1173548"/>
                <a:gd name="connsiteY15" fmla="*/ 1713157 h 3160943"/>
                <a:gd name="connsiteX16" fmla="*/ 305197 w 1173548"/>
                <a:gd name="connsiteY16" fmla="*/ 1822222 h 3160943"/>
                <a:gd name="connsiteX17" fmla="*/ 331511 w 1173548"/>
                <a:gd name="connsiteY17" fmla="*/ 2026153 h 3160943"/>
                <a:gd name="connsiteX18" fmla="*/ 326481 w 1173548"/>
                <a:gd name="connsiteY18" fmla="*/ 2146291 h 3160943"/>
                <a:gd name="connsiteX19" fmla="*/ 331511 w 1173548"/>
                <a:gd name="connsiteY19" fmla="*/ 2243240 h 3160943"/>
                <a:gd name="connsiteX20" fmla="*/ 351246 w 1173548"/>
                <a:gd name="connsiteY20" fmla="*/ 2361652 h 3160943"/>
                <a:gd name="connsiteX21" fmla="*/ 305197 w 1173548"/>
                <a:gd name="connsiteY21" fmla="*/ 2499799 h 3160943"/>
                <a:gd name="connsiteX22" fmla="*/ 206521 w 1173548"/>
                <a:gd name="connsiteY22" fmla="*/ 2690573 h 3160943"/>
                <a:gd name="connsiteX23" fmla="*/ 114423 w 1173548"/>
                <a:gd name="connsiteY23" fmla="*/ 2819016 h 3160943"/>
                <a:gd name="connsiteX24" fmla="*/ 22325 w 1173548"/>
                <a:gd name="connsiteY24" fmla="*/ 2960288 h 3160943"/>
                <a:gd name="connsiteX25" fmla="*/ 0 w 1173548"/>
                <a:gd name="connsiteY25" fmla="*/ 3053071 h 3160943"/>
                <a:gd name="connsiteX26" fmla="*/ 29767 w 1173548"/>
                <a:gd name="connsiteY26" fmla="*/ 3160943 h 3160943"/>
                <a:gd name="connsiteX27" fmla="*/ 943304 w 1173548"/>
                <a:gd name="connsiteY27" fmla="*/ 3157640 h 3160943"/>
                <a:gd name="connsiteX28" fmla="*/ 752529 w 1173548"/>
                <a:gd name="connsiteY28" fmla="*/ 3032650 h 3160943"/>
                <a:gd name="connsiteX29" fmla="*/ 745951 w 1173548"/>
                <a:gd name="connsiteY29" fmla="*/ 2894504 h 3160943"/>
                <a:gd name="connsiteX30" fmla="*/ 654388 w 1173548"/>
                <a:gd name="connsiteY30" fmla="*/ 2744927 h 3160943"/>
                <a:gd name="connsiteX31" fmla="*/ 680167 w 1173548"/>
                <a:gd name="connsiteY31" fmla="*/ 2493220 h 3160943"/>
                <a:gd name="connsiteX32" fmla="*/ 709427 w 1173548"/>
                <a:gd name="connsiteY32" fmla="*/ 2348495 h 3160943"/>
                <a:gd name="connsiteX33" fmla="*/ 759108 w 1173548"/>
                <a:gd name="connsiteY33" fmla="*/ 2223505 h 3160943"/>
                <a:gd name="connsiteX34" fmla="*/ 713059 w 1173548"/>
                <a:gd name="connsiteY34" fmla="*/ 2078780 h 3160943"/>
                <a:gd name="connsiteX35" fmla="*/ 661651 w 1173548"/>
                <a:gd name="connsiteY35" fmla="*/ 1981652 h 3160943"/>
                <a:gd name="connsiteX36" fmla="*/ 646590 w 1173548"/>
                <a:gd name="connsiteY36" fmla="*/ 1864282 h 3160943"/>
                <a:gd name="connsiteX37" fmla="*/ 648495 w 1173548"/>
                <a:gd name="connsiteY37" fmla="*/ 1707113 h 3160943"/>
                <a:gd name="connsiteX38" fmla="*/ 713059 w 1173548"/>
                <a:gd name="connsiteY38" fmla="*/ 1565663 h 3160943"/>
                <a:gd name="connsiteX39" fmla="*/ 861772 w 1173548"/>
                <a:gd name="connsiteY39" fmla="*/ 1389951 h 3160943"/>
                <a:gd name="connsiteX40" fmla="*/ 989352 w 1173548"/>
                <a:gd name="connsiteY40" fmla="*/ 1203850 h 3160943"/>
                <a:gd name="connsiteX41" fmla="*/ 1114342 w 1173548"/>
                <a:gd name="connsiteY41" fmla="*/ 999919 h 3160943"/>
                <a:gd name="connsiteX42" fmla="*/ 1173548 w 1173548"/>
                <a:gd name="connsiteY42" fmla="*/ 782832 h 3160943"/>
                <a:gd name="connsiteX43" fmla="*/ 1153813 w 1173548"/>
                <a:gd name="connsiteY43" fmla="*/ 657842 h 3160943"/>
                <a:gd name="connsiteX44" fmla="*/ 1125511 w 1173548"/>
                <a:gd name="connsiteY44" fmla="*/ 538512 h 3160943"/>
                <a:gd name="connsiteX45" fmla="*/ 1088029 w 1173548"/>
                <a:gd name="connsiteY45" fmla="*/ 460489 h 3160943"/>
                <a:gd name="connsiteX46" fmla="*/ 1023108 w 1173548"/>
                <a:gd name="connsiteY46" fmla="*/ 254831 h 3160943"/>
                <a:gd name="connsiteX47" fmla="*/ 969617 w 1173548"/>
                <a:gd name="connsiteY47" fmla="*/ 118412 h 3160943"/>
                <a:gd name="connsiteX48" fmla="*/ 949882 w 1173548"/>
                <a:gd name="connsiteY48" fmla="*/ 0 h 3160943"/>
                <a:gd name="connsiteX49" fmla="*/ 502577 w 1173548"/>
                <a:gd name="connsiteY49" fmla="*/ 6400 h 3160943"/>
                <a:gd name="connsiteX0" fmla="*/ 502577 w 1173548"/>
                <a:gd name="connsiteY0" fmla="*/ 6400 h 3160943"/>
                <a:gd name="connsiteX1" fmla="*/ 536483 w 1173548"/>
                <a:gd name="connsiteY1" fmla="*/ 119453 h 3160943"/>
                <a:gd name="connsiteX2" fmla="*/ 562290 w 1173548"/>
                <a:gd name="connsiteY2" fmla="*/ 299510 h 3160943"/>
                <a:gd name="connsiteX3" fmla="*/ 578393 w 1173548"/>
                <a:gd name="connsiteY3" fmla="*/ 440960 h 3160943"/>
                <a:gd name="connsiteX4" fmla="*/ 469658 w 1173548"/>
                <a:gd name="connsiteY4" fmla="*/ 519695 h 3160943"/>
                <a:gd name="connsiteX5" fmla="*/ 469658 w 1173548"/>
                <a:gd name="connsiteY5" fmla="*/ 598636 h 3160943"/>
                <a:gd name="connsiteX6" fmla="*/ 469658 w 1173548"/>
                <a:gd name="connsiteY6" fmla="*/ 697312 h 3160943"/>
                <a:gd name="connsiteX7" fmla="*/ 456501 w 1173548"/>
                <a:gd name="connsiteY7" fmla="*/ 874930 h 3160943"/>
                <a:gd name="connsiteX8" fmla="*/ 443344 w 1173548"/>
                <a:gd name="connsiteY8" fmla="*/ 973606 h 3160943"/>
                <a:gd name="connsiteX9" fmla="*/ 443344 w 1173548"/>
                <a:gd name="connsiteY9" fmla="*/ 1085439 h 3160943"/>
                <a:gd name="connsiteX10" fmla="*/ 417030 w 1173548"/>
                <a:gd name="connsiteY10" fmla="*/ 1190694 h 3160943"/>
                <a:gd name="connsiteX11" fmla="*/ 377560 w 1173548"/>
                <a:gd name="connsiteY11" fmla="*/ 1388046 h 3160943"/>
                <a:gd name="connsiteX12" fmla="*/ 347436 w 1173548"/>
                <a:gd name="connsiteY12" fmla="*/ 1468536 h 3160943"/>
                <a:gd name="connsiteX13" fmla="*/ 317669 w 1173548"/>
                <a:gd name="connsiteY13" fmla="*/ 1572064 h 3160943"/>
                <a:gd name="connsiteX14" fmla="*/ 331333 w 1173548"/>
                <a:gd name="connsiteY14" fmla="*/ 1713157 h 3160943"/>
                <a:gd name="connsiteX15" fmla="*/ 305197 w 1173548"/>
                <a:gd name="connsiteY15" fmla="*/ 1822222 h 3160943"/>
                <a:gd name="connsiteX16" fmla="*/ 331511 w 1173548"/>
                <a:gd name="connsiteY16" fmla="*/ 2026153 h 3160943"/>
                <a:gd name="connsiteX17" fmla="*/ 326481 w 1173548"/>
                <a:gd name="connsiteY17" fmla="*/ 2146291 h 3160943"/>
                <a:gd name="connsiteX18" fmla="*/ 331511 w 1173548"/>
                <a:gd name="connsiteY18" fmla="*/ 2243240 h 3160943"/>
                <a:gd name="connsiteX19" fmla="*/ 351246 w 1173548"/>
                <a:gd name="connsiteY19" fmla="*/ 2361652 h 3160943"/>
                <a:gd name="connsiteX20" fmla="*/ 305197 w 1173548"/>
                <a:gd name="connsiteY20" fmla="*/ 2499799 h 3160943"/>
                <a:gd name="connsiteX21" fmla="*/ 206521 w 1173548"/>
                <a:gd name="connsiteY21" fmla="*/ 2690573 h 3160943"/>
                <a:gd name="connsiteX22" fmla="*/ 114423 w 1173548"/>
                <a:gd name="connsiteY22" fmla="*/ 2819016 h 3160943"/>
                <a:gd name="connsiteX23" fmla="*/ 22325 w 1173548"/>
                <a:gd name="connsiteY23" fmla="*/ 2960288 h 3160943"/>
                <a:gd name="connsiteX24" fmla="*/ 0 w 1173548"/>
                <a:gd name="connsiteY24" fmla="*/ 3053071 h 3160943"/>
                <a:gd name="connsiteX25" fmla="*/ 29767 w 1173548"/>
                <a:gd name="connsiteY25" fmla="*/ 3160943 h 3160943"/>
                <a:gd name="connsiteX26" fmla="*/ 943304 w 1173548"/>
                <a:gd name="connsiteY26" fmla="*/ 3157640 h 3160943"/>
                <a:gd name="connsiteX27" fmla="*/ 752529 w 1173548"/>
                <a:gd name="connsiteY27" fmla="*/ 3032650 h 3160943"/>
                <a:gd name="connsiteX28" fmla="*/ 745951 w 1173548"/>
                <a:gd name="connsiteY28" fmla="*/ 2894504 h 3160943"/>
                <a:gd name="connsiteX29" fmla="*/ 654388 w 1173548"/>
                <a:gd name="connsiteY29" fmla="*/ 2744927 h 3160943"/>
                <a:gd name="connsiteX30" fmla="*/ 680167 w 1173548"/>
                <a:gd name="connsiteY30" fmla="*/ 2493220 h 3160943"/>
                <a:gd name="connsiteX31" fmla="*/ 709427 w 1173548"/>
                <a:gd name="connsiteY31" fmla="*/ 2348495 h 3160943"/>
                <a:gd name="connsiteX32" fmla="*/ 759108 w 1173548"/>
                <a:gd name="connsiteY32" fmla="*/ 2223505 h 3160943"/>
                <a:gd name="connsiteX33" fmla="*/ 713059 w 1173548"/>
                <a:gd name="connsiteY33" fmla="*/ 2078780 h 3160943"/>
                <a:gd name="connsiteX34" fmla="*/ 661651 w 1173548"/>
                <a:gd name="connsiteY34" fmla="*/ 1981652 h 3160943"/>
                <a:gd name="connsiteX35" fmla="*/ 646590 w 1173548"/>
                <a:gd name="connsiteY35" fmla="*/ 1864282 h 3160943"/>
                <a:gd name="connsiteX36" fmla="*/ 648495 w 1173548"/>
                <a:gd name="connsiteY36" fmla="*/ 1707113 h 3160943"/>
                <a:gd name="connsiteX37" fmla="*/ 713059 w 1173548"/>
                <a:gd name="connsiteY37" fmla="*/ 1565663 h 3160943"/>
                <a:gd name="connsiteX38" fmla="*/ 861772 w 1173548"/>
                <a:gd name="connsiteY38" fmla="*/ 1389951 h 3160943"/>
                <a:gd name="connsiteX39" fmla="*/ 989352 w 1173548"/>
                <a:gd name="connsiteY39" fmla="*/ 1203850 h 3160943"/>
                <a:gd name="connsiteX40" fmla="*/ 1114342 w 1173548"/>
                <a:gd name="connsiteY40" fmla="*/ 999919 h 3160943"/>
                <a:gd name="connsiteX41" fmla="*/ 1173548 w 1173548"/>
                <a:gd name="connsiteY41" fmla="*/ 782832 h 3160943"/>
                <a:gd name="connsiteX42" fmla="*/ 1153813 w 1173548"/>
                <a:gd name="connsiteY42" fmla="*/ 657842 h 3160943"/>
                <a:gd name="connsiteX43" fmla="*/ 1125511 w 1173548"/>
                <a:gd name="connsiteY43" fmla="*/ 538512 h 3160943"/>
                <a:gd name="connsiteX44" fmla="*/ 1088029 w 1173548"/>
                <a:gd name="connsiteY44" fmla="*/ 460489 h 3160943"/>
                <a:gd name="connsiteX45" fmla="*/ 1023108 w 1173548"/>
                <a:gd name="connsiteY45" fmla="*/ 25483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502577 w 1173548"/>
                <a:gd name="connsiteY48" fmla="*/ 6400 h 3160943"/>
                <a:gd name="connsiteX0" fmla="*/ 502577 w 1173548"/>
                <a:gd name="connsiteY0" fmla="*/ 6400 h 3160943"/>
                <a:gd name="connsiteX1" fmla="*/ 536483 w 1173548"/>
                <a:gd name="connsiteY1" fmla="*/ 119453 h 3160943"/>
                <a:gd name="connsiteX2" fmla="*/ 562290 w 1173548"/>
                <a:gd name="connsiteY2" fmla="*/ 299510 h 3160943"/>
                <a:gd name="connsiteX3" fmla="*/ 578393 w 1173548"/>
                <a:gd name="connsiteY3" fmla="*/ 440960 h 3160943"/>
                <a:gd name="connsiteX4" fmla="*/ 559193 w 1173548"/>
                <a:gd name="connsiteY4" fmla="*/ 590180 h 3160943"/>
                <a:gd name="connsiteX5" fmla="*/ 469658 w 1173548"/>
                <a:gd name="connsiteY5" fmla="*/ 598636 h 3160943"/>
                <a:gd name="connsiteX6" fmla="*/ 469658 w 1173548"/>
                <a:gd name="connsiteY6" fmla="*/ 697312 h 3160943"/>
                <a:gd name="connsiteX7" fmla="*/ 456501 w 1173548"/>
                <a:gd name="connsiteY7" fmla="*/ 874930 h 3160943"/>
                <a:gd name="connsiteX8" fmla="*/ 443344 w 1173548"/>
                <a:gd name="connsiteY8" fmla="*/ 973606 h 3160943"/>
                <a:gd name="connsiteX9" fmla="*/ 443344 w 1173548"/>
                <a:gd name="connsiteY9" fmla="*/ 1085439 h 3160943"/>
                <a:gd name="connsiteX10" fmla="*/ 417030 w 1173548"/>
                <a:gd name="connsiteY10" fmla="*/ 1190694 h 3160943"/>
                <a:gd name="connsiteX11" fmla="*/ 377560 w 1173548"/>
                <a:gd name="connsiteY11" fmla="*/ 1388046 h 3160943"/>
                <a:gd name="connsiteX12" fmla="*/ 347436 w 1173548"/>
                <a:gd name="connsiteY12" fmla="*/ 1468536 h 3160943"/>
                <a:gd name="connsiteX13" fmla="*/ 317669 w 1173548"/>
                <a:gd name="connsiteY13" fmla="*/ 1572064 h 3160943"/>
                <a:gd name="connsiteX14" fmla="*/ 331333 w 1173548"/>
                <a:gd name="connsiteY14" fmla="*/ 1713157 h 3160943"/>
                <a:gd name="connsiteX15" fmla="*/ 305197 w 1173548"/>
                <a:gd name="connsiteY15" fmla="*/ 1822222 h 3160943"/>
                <a:gd name="connsiteX16" fmla="*/ 331511 w 1173548"/>
                <a:gd name="connsiteY16" fmla="*/ 2026153 h 3160943"/>
                <a:gd name="connsiteX17" fmla="*/ 326481 w 1173548"/>
                <a:gd name="connsiteY17" fmla="*/ 2146291 h 3160943"/>
                <a:gd name="connsiteX18" fmla="*/ 331511 w 1173548"/>
                <a:gd name="connsiteY18" fmla="*/ 2243240 h 3160943"/>
                <a:gd name="connsiteX19" fmla="*/ 351246 w 1173548"/>
                <a:gd name="connsiteY19" fmla="*/ 2361652 h 3160943"/>
                <a:gd name="connsiteX20" fmla="*/ 305197 w 1173548"/>
                <a:gd name="connsiteY20" fmla="*/ 2499799 h 3160943"/>
                <a:gd name="connsiteX21" fmla="*/ 206521 w 1173548"/>
                <a:gd name="connsiteY21" fmla="*/ 2690573 h 3160943"/>
                <a:gd name="connsiteX22" fmla="*/ 114423 w 1173548"/>
                <a:gd name="connsiteY22" fmla="*/ 2819016 h 3160943"/>
                <a:gd name="connsiteX23" fmla="*/ 22325 w 1173548"/>
                <a:gd name="connsiteY23" fmla="*/ 2960288 h 3160943"/>
                <a:gd name="connsiteX24" fmla="*/ 0 w 1173548"/>
                <a:gd name="connsiteY24" fmla="*/ 3053071 h 3160943"/>
                <a:gd name="connsiteX25" fmla="*/ 29767 w 1173548"/>
                <a:gd name="connsiteY25" fmla="*/ 3160943 h 3160943"/>
                <a:gd name="connsiteX26" fmla="*/ 943304 w 1173548"/>
                <a:gd name="connsiteY26" fmla="*/ 3157640 h 3160943"/>
                <a:gd name="connsiteX27" fmla="*/ 752529 w 1173548"/>
                <a:gd name="connsiteY27" fmla="*/ 3032650 h 3160943"/>
                <a:gd name="connsiteX28" fmla="*/ 745951 w 1173548"/>
                <a:gd name="connsiteY28" fmla="*/ 2894504 h 3160943"/>
                <a:gd name="connsiteX29" fmla="*/ 654388 w 1173548"/>
                <a:gd name="connsiteY29" fmla="*/ 2744927 h 3160943"/>
                <a:gd name="connsiteX30" fmla="*/ 680167 w 1173548"/>
                <a:gd name="connsiteY30" fmla="*/ 2493220 h 3160943"/>
                <a:gd name="connsiteX31" fmla="*/ 709427 w 1173548"/>
                <a:gd name="connsiteY31" fmla="*/ 2348495 h 3160943"/>
                <a:gd name="connsiteX32" fmla="*/ 759108 w 1173548"/>
                <a:gd name="connsiteY32" fmla="*/ 2223505 h 3160943"/>
                <a:gd name="connsiteX33" fmla="*/ 713059 w 1173548"/>
                <a:gd name="connsiteY33" fmla="*/ 2078780 h 3160943"/>
                <a:gd name="connsiteX34" fmla="*/ 661651 w 1173548"/>
                <a:gd name="connsiteY34" fmla="*/ 1981652 h 3160943"/>
                <a:gd name="connsiteX35" fmla="*/ 646590 w 1173548"/>
                <a:gd name="connsiteY35" fmla="*/ 1864282 h 3160943"/>
                <a:gd name="connsiteX36" fmla="*/ 648495 w 1173548"/>
                <a:gd name="connsiteY36" fmla="*/ 1707113 h 3160943"/>
                <a:gd name="connsiteX37" fmla="*/ 713059 w 1173548"/>
                <a:gd name="connsiteY37" fmla="*/ 1565663 h 3160943"/>
                <a:gd name="connsiteX38" fmla="*/ 861772 w 1173548"/>
                <a:gd name="connsiteY38" fmla="*/ 1389951 h 3160943"/>
                <a:gd name="connsiteX39" fmla="*/ 989352 w 1173548"/>
                <a:gd name="connsiteY39" fmla="*/ 1203850 h 3160943"/>
                <a:gd name="connsiteX40" fmla="*/ 1114342 w 1173548"/>
                <a:gd name="connsiteY40" fmla="*/ 999919 h 3160943"/>
                <a:gd name="connsiteX41" fmla="*/ 1173548 w 1173548"/>
                <a:gd name="connsiteY41" fmla="*/ 782832 h 3160943"/>
                <a:gd name="connsiteX42" fmla="*/ 1153813 w 1173548"/>
                <a:gd name="connsiteY42" fmla="*/ 657842 h 3160943"/>
                <a:gd name="connsiteX43" fmla="*/ 1125511 w 1173548"/>
                <a:gd name="connsiteY43" fmla="*/ 538512 h 3160943"/>
                <a:gd name="connsiteX44" fmla="*/ 1088029 w 1173548"/>
                <a:gd name="connsiteY44" fmla="*/ 460489 h 3160943"/>
                <a:gd name="connsiteX45" fmla="*/ 1023108 w 1173548"/>
                <a:gd name="connsiteY45" fmla="*/ 25483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502577 w 1173548"/>
                <a:gd name="connsiteY48" fmla="*/ 6400 h 3160943"/>
                <a:gd name="connsiteX0" fmla="*/ 502577 w 1173548"/>
                <a:gd name="connsiteY0" fmla="*/ 6400 h 3160943"/>
                <a:gd name="connsiteX1" fmla="*/ 536483 w 1173548"/>
                <a:gd name="connsiteY1" fmla="*/ 119453 h 3160943"/>
                <a:gd name="connsiteX2" fmla="*/ 562290 w 1173548"/>
                <a:gd name="connsiteY2" fmla="*/ 299510 h 3160943"/>
                <a:gd name="connsiteX3" fmla="*/ 578393 w 1173548"/>
                <a:gd name="connsiteY3" fmla="*/ 440960 h 3160943"/>
                <a:gd name="connsiteX4" fmla="*/ 559193 w 1173548"/>
                <a:gd name="connsiteY4" fmla="*/ 590180 h 3160943"/>
                <a:gd name="connsiteX5" fmla="*/ 488708 w 1173548"/>
                <a:gd name="connsiteY5" fmla="*/ 773896 h 3160943"/>
                <a:gd name="connsiteX6" fmla="*/ 469658 w 1173548"/>
                <a:gd name="connsiteY6" fmla="*/ 697312 h 3160943"/>
                <a:gd name="connsiteX7" fmla="*/ 456501 w 1173548"/>
                <a:gd name="connsiteY7" fmla="*/ 874930 h 3160943"/>
                <a:gd name="connsiteX8" fmla="*/ 443344 w 1173548"/>
                <a:gd name="connsiteY8" fmla="*/ 973606 h 3160943"/>
                <a:gd name="connsiteX9" fmla="*/ 443344 w 1173548"/>
                <a:gd name="connsiteY9" fmla="*/ 1085439 h 3160943"/>
                <a:gd name="connsiteX10" fmla="*/ 417030 w 1173548"/>
                <a:gd name="connsiteY10" fmla="*/ 1190694 h 3160943"/>
                <a:gd name="connsiteX11" fmla="*/ 377560 w 1173548"/>
                <a:gd name="connsiteY11" fmla="*/ 1388046 h 3160943"/>
                <a:gd name="connsiteX12" fmla="*/ 347436 w 1173548"/>
                <a:gd name="connsiteY12" fmla="*/ 1468536 h 3160943"/>
                <a:gd name="connsiteX13" fmla="*/ 317669 w 1173548"/>
                <a:gd name="connsiteY13" fmla="*/ 1572064 h 3160943"/>
                <a:gd name="connsiteX14" fmla="*/ 331333 w 1173548"/>
                <a:gd name="connsiteY14" fmla="*/ 1713157 h 3160943"/>
                <a:gd name="connsiteX15" fmla="*/ 305197 w 1173548"/>
                <a:gd name="connsiteY15" fmla="*/ 1822222 h 3160943"/>
                <a:gd name="connsiteX16" fmla="*/ 331511 w 1173548"/>
                <a:gd name="connsiteY16" fmla="*/ 2026153 h 3160943"/>
                <a:gd name="connsiteX17" fmla="*/ 326481 w 1173548"/>
                <a:gd name="connsiteY17" fmla="*/ 2146291 h 3160943"/>
                <a:gd name="connsiteX18" fmla="*/ 331511 w 1173548"/>
                <a:gd name="connsiteY18" fmla="*/ 2243240 h 3160943"/>
                <a:gd name="connsiteX19" fmla="*/ 351246 w 1173548"/>
                <a:gd name="connsiteY19" fmla="*/ 2361652 h 3160943"/>
                <a:gd name="connsiteX20" fmla="*/ 305197 w 1173548"/>
                <a:gd name="connsiteY20" fmla="*/ 2499799 h 3160943"/>
                <a:gd name="connsiteX21" fmla="*/ 206521 w 1173548"/>
                <a:gd name="connsiteY21" fmla="*/ 2690573 h 3160943"/>
                <a:gd name="connsiteX22" fmla="*/ 114423 w 1173548"/>
                <a:gd name="connsiteY22" fmla="*/ 2819016 h 3160943"/>
                <a:gd name="connsiteX23" fmla="*/ 22325 w 1173548"/>
                <a:gd name="connsiteY23" fmla="*/ 2960288 h 3160943"/>
                <a:gd name="connsiteX24" fmla="*/ 0 w 1173548"/>
                <a:gd name="connsiteY24" fmla="*/ 3053071 h 3160943"/>
                <a:gd name="connsiteX25" fmla="*/ 29767 w 1173548"/>
                <a:gd name="connsiteY25" fmla="*/ 3160943 h 3160943"/>
                <a:gd name="connsiteX26" fmla="*/ 943304 w 1173548"/>
                <a:gd name="connsiteY26" fmla="*/ 3157640 h 3160943"/>
                <a:gd name="connsiteX27" fmla="*/ 752529 w 1173548"/>
                <a:gd name="connsiteY27" fmla="*/ 3032650 h 3160943"/>
                <a:gd name="connsiteX28" fmla="*/ 745951 w 1173548"/>
                <a:gd name="connsiteY28" fmla="*/ 2894504 h 3160943"/>
                <a:gd name="connsiteX29" fmla="*/ 654388 w 1173548"/>
                <a:gd name="connsiteY29" fmla="*/ 2744927 h 3160943"/>
                <a:gd name="connsiteX30" fmla="*/ 680167 w 1173548"/>
                <a:gd name="connsiteY30" fmla="*/ 2493220 h 3160943"/>
                <a:gd name="connsiteX31" fmla="*/ 709427 w 1173548"/>
                <a:gd name="connsiteY31" fmla="*/ 2348495 h 3160943"/>
                <a:gd name="connsiteX32" fmla="*/ 759108 w 1173548"/>
                <a:gd name="connsiteY32" fmla="*/ 2223505 h 3160943"/>
                <a:gd name="connsiteX33" fmla="*/ 713059 w 1173548"/>
                <a:gd name="connsiteY33" fmla="*/ 2078780 h 3160943"/>
                <a:gd name="connsiteX34" fmla="*/ 661651 w 1173548"/>
                <a:gd name="connsiteY34" fmla="*/ 1981652 h 3160943"/>
                <a:gd name="connsiteX35" fmla="*/ 646590 w 1173548"/>
                <a:gd name="connsiteY35" fmla="*/ 1864282 h 3160943"/>
                <a:gd name="connsiteX36" fmla="*/ 648495 w 1173548"/>
                <a:gd name="connsiteY36" fmla="*/ 1707113 h 3160943"/>
                <a:gd name="connsiteX37" fmla="*/ 713059 w 1173548"/>
                <a:gd name="connsiteY37" fmla="*/ 1565663 h 3160943"/>
                <a:gd name="connsiteX38" fmla="*/ 861772 w 1173548"/>
                <a:gd name="connsiteY38" fmla="*/ 1389951 h 3160943"/>
                <a:gd name="connsiteX39" fmla="*/ 989352 w 1173548"/>
                <a:gd name="connsiteY39" fmla="*/ 1203850 h 3160943"/>
                <a:gd name="connsiteX40" fmla="*/ 1114342 w 1173548"/>
                <a:gd name="connsiteY40" fmla="*/ 999919 h 3160943"/>
                <a:gd name="connsiteX41" fmla="*/ 1173548 w 1173548"/>
                <a:gd name="connsiteY41" fmla="*/ 782832 h 3160943"/>
                <a:gd name="connsiteX42" fmla="*/ 1153813 w 1173548"/>
                <a:gd name="connsiteY42" fmla="*/ 657842 h 3160943"/>
                <a:gd name="connsiteX43" fmla="*/ 1125511 w 1173548"/>
                <a:gd name="connsiteY43" fmla="*/ 538512 h 3160943"/>
                <a:gd name="connsiteX44" fmla="*/ 1088029 w 1173548"/>
                <a:gd name="connsiteY44" fmla="*/ 460489 h 3160943"/>
                <a:gd name="connsiteX45" fmla="*/ 1023108 w 1173548"/>
                <a:gd name="connsiteY45" fmla="*/ 25483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502577 w 1173548"/>
                <a:gd name="connsiteY48" fmla="*/ 6400 h 3160943"/>
                <a:gd name="connsiteX0" fmla="*/ 502577 w 1173548"/>
                <a:gd name="connsiteY0" fmla="*/ 6400 h 3160943"/>
                <a:gd name="connsiteX1" fmla="*/ 536483 w 1173548"/>
                <a:gd name="connsiteY1" fmla="*/ 119453 h 3160943"/>
                <a:gd name="connsiteX2" fmla="*/ 562290 w 1173548"/>
                <a:gd name="connsiteY2" fmla="*/ 299510 h 3160943"/>
                <a:gd name="connsiteX3" fmla="*/ 578393 w 1173548"/>
                <a:gd name="connsiteY3" fmla="*/ 440960 h 3160943"/>
                <a:gd name="connsiteX4" fmla="*/ 559193 w 1173548"/>
                <a:gd name="connsiteY4" fmla="*/ 590180 h 3160943"/>
                <a:gd name="connsiteX5" fmla="*/ 488708 w 1173548"/>
                <a:gd name="connsiteY5" fmla="*/ 773896 h 3160943"/>
                <a:gd name="connsiteX6" fmla="*/ 387743 w 1173548"/>
                <a:gd name="connsiteY6" fmla="*/ 965917 h 3160943"/>
                <a:gd name="connsiteX7" fmla="*/ 456501 w 1173548"/>
                <a:gd name="connsiteY7" fmla="*/ 874930 h 3160943"/>
                <a:gd name="connsiteX8" fmla="*/ 443344 w 1173548"/>
                <a:gd name="connsiteY8" fmla="*/ 973606 h 3160943"/>
                <a:gd name="connsiteX9" fmla="*/ 443344 w 1173548"/>
                <a:gd name="connsiteY9" fmla="*/ 1085439 h 3160943"/>
                <a:gd name="connsiteX10" fmla="*/ 417030 w 1173548"/>
                <a:gd name="connsiteY10" fmla="*/ 1190694 h 3160943"/>
                <a:gd name="connsiteX11" fmla="*/ 377560 w 1173548"/>
                <a:gd name="connsiteY11" fmla="*/ 1388046 h 3160943"/>
                <a:gd name="connsiteX12" fmla="*/ 347436 w 1173548"/>
                <a:gd name="connsiteY12" fmla="*/ 1468536 h 3160943"/>
                <a:gd name="connsiteX13" fmla="*/ 317669 w 1173548"/>
                <a:gd name="connsiteY13" fmla="*/ 1572064 h 3160943"/>
                <a:gd name="connsiteX14" fmla="*/ 331333 w 1173548"/>
                <a:gd name="connsiteY14" fmla="*/ 1713157 h 3160943"/>
                <a:gd name="connsiteX15" fmla="*/ 305197 w 1173548"/>
                <a:gd name="connsiteY15" fmla="*/ 1822222 h 3160943"/>
                <a:gd name="connsiteX16" fmla="*/ 331511 w 1173548"/>
                <a:gd name="connsiteY16" fmla="*/ 2026153 h 3160943"/>
                <a:gd name="connsiteX17" fmla="*/ 326481 w 1173548"/>
                <a:gd name="connsiteY17" fmla="*/ 2146291 h 3160943"/>
                <a:gd name="connsiteX18" fmla="*/ 331511 w 1173548"/>
                <a:gd name="connsiteY18" fmla="*/ 2243240 h 3160943"/>
                <a:gd name="connsiteX19" fmla="*/ 351246 w 1173548"/>
                <a:gd name="connsiteY19" fmla="*/ 2361652 h 3160943"/>
                <a:gd name="connsiteX20" fmla="*/ 305197 w 1173548"/>
                <a:gd name="connsiteY20" fmla="*/ 2499799 h 3160943"/>
                <a:gd name="connsiteX21" fmla="*/ 206521 w 1173548"/>
                <a:gd name="connsiteY21" fmla="*/ 2690573 h 3160943"/>
                <a:gd name="connsiteX22" fmla="*/ 114423 w 1173548"/>
                <a:gd name="connsiteY22" fmla="*/ 2819016 h 3160943"/>
                <a:gd name="connsiteX23" fmla="*/ 22325 w 1173548"/>
                <a:gd name="connsiteY23" fmla="*/ 2960288 h 3160943"/>
                <a:gd name="connsiteX24" fmla="*/ 0 w 1173548"/>
                <a:gd name="connsiteY24" fmla="*/ 3053071 h 3160943"/>
                <a:gd name="connsiteX25" fmla="*/ 29767 w 1173548"/>
                <a:gd name="connsiteY25" fmla="*/ 3160943 h 3160943"/>
                <a:gd name="connsiteX26" fmla="*/ 943304 w 1173548"/>
                <a:gd name="connsiteY26" fmla="*/ 3157640 h 3160943"/>
                <a:gd name="connsiteX27" fmla="*/ 752529 w 1173548"/>
                <a:gd name="connsiteY27" fmla="*/ 3032650 h 3160943"/>
                <a:gd name="connsiteX28" fmla="*/ 745951 w 1173548"/>
                <a:gd name="connsiteY28" fmla="*/ 2894504 h 3160943"/>
                <a:gd name="connsiteX29" fmla="*/ 654388 w 1173548"/>
                <a:gd name="connsiteY29" fmla="*/ 2744927 h 3160943"/>
                <a:gd name="connsiteX30" fmla="*/ 680167 w 1173548"/>
                <a:gd name="connsiteY30" fmla="*/ 2493220 h 3160943"/>
                <a:gd name="connsiteX31" fmla="*/ 709427 w 1173548"/>
                <a:gd name="connsiteY31" fmla="*/ 2348495 h 3160943"/>
                <a:gd name="connsiteX32" fmla="*/ 759108 w 1173548"/>
                <a:gd name="connsiteY32" fmla="*/ 2223505 h 3160943"/>
                <a:gd name="connsiteX33" fmla="*/ 713059 w 1173548"/>
                <a:gd name="connsiteY33" fmla="*/ 2078780 h 3160943"/>
                <a:gd name="connsiteX34" fmla="*/ 661651 w 1173548"/>
                <a:gd name="connsiteY34" fmla="*/ 1981652 h 3160943"/>
                <a:gd name="connsiteX35" fmla="*/ 646590 w 1173548"/>
                <a:gd name="connsiteY35" fmla="*/ 1864282 h 3160943"/>
                <a:gd name="connsiteX36" fmla="*/ 648495 w 1173548"/>
                <a:gd name="connsiteY36" fmla="*/ 1707113 h 3160943"/>
                <a:gd name="connsiteX37" fmla="*/ 713059 w 1173548"/>
                <a:gd name="connsiteY37" fmla="*/ 1565663 h 3160943"/>
                <a:gd name="connsiteX38" fmla="*/ 861772 w 1173548"/>
                <a:gd name="connsiteY38" fmla="*/ 1389951 h 3160943"/>
                <a:gd name="connsiteX39" fmla="*/ 989352 w 1173548"/>
                <a:gd name="connsiteY39" fmla="*/ 1203850 h 3160943"/>
                <a:gd name="connsiteX40" fmla="*/ 1114342 w 1173548"/>
                <a:gd name="connsiteY40" fmla="*/ 999919 h 3160943"/>
                <a:gd name="connsiteX41" fmla="*/ 1173548 w 1173548"/>
                <a:gd name="connsiteY41" fmla="*/ 782832 h 3160943"/>
                <a:gd name="connsiteX42" fmla="*/ 1153813 w 1173548"/>
                <a:gd name="connsiteY42" fmla="*/ 657842 h 3160943"/>
                <a:gd name="connsiteX43" fmla="*/ 1125511 w 1173548"/>
                <a:gd name="connsiteY43" fmla="*/ 538512 h 3160943"/>
                <a:gd name="connsiteX44" fmla="*/ 1088029 w 1173548"/>
                <a:gd name="connsiteY44" fmla="*/ 460489 h 3160943"/>
                <a:gd name="connsiteX45" fmla="*/ 1023108 w 1173548"/>
                <a:gd name="connsiteY45" fmla="*/ 25483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502577 w 1173548"/>
                <a:gd name="connsiteY48" fmla="*/ 6400 h 3160943"/>
                <a:gd name="connsiteX0" fmla="*/ 502577 w 1173548"/>
                <a:gd name="connsiteY0" fmla="*/ 6400 h 3160943"/>
                <a:gd name="connsiteX1" fmla="*/ 536483 w 1173548"/>
                <a:gd name="connsiteY1" fmla="*/ 119453 h 3160943"/>
                <a:gd name="connsiteX2" fmla="*/ 562290 w 1173548"/>
                <a:gd name="connsiteY2" fmla="*/ 299510 h 3160943"/>
                <a:gd name="connsiteX3" fmla="*/ 578393 w 1173548"/>
                <a:gd name="connsiteY3" fmla="*/ 440960 h 3160943"/>
                <a:gd name="connsiteX4" fmla="*/ 559193 w 1173548"/>
                <a:gd name="connsiteY4" fmla="*/ 590180 h 3160943"/>
                <a:gd name="connsiteX5" fmla="*/ 488708 w 1173548"/>
                <a:gd name="connsiteY5" fmla="*/ 773896 h 3160943"/>
                <a:gd name="connsiteX6" fmla="*/ 387743 w 1173548"/>
                <a:gd name="connsiteY6" fmla="*/ 965917 h 3160943"/>
                <a:gd name="connsiteX7" fmla="*/ 319341 w 1173548"/>
                <a:gd name="connsiteY7" fmla="*/ 1057810 h 3160943"/>
                <a:gd name="connsiteX8" fmla="*/ 443344 w 1173548"/>
                <a:gd name="connsiteY8" fmla="*/ 973606 h 3160943"/>
                <a:gd name="connsiteX9" fmla="*/ 443344 w 1173548"/>
                <a:gd name="connsiteY9" fmla="*/ 1085439 h 3160943"/>
                <a:gd name="connsiteX10" fmla="*/ 417030 w 1173548"/>
                <a:gd name="connsiteY10" fmla="*/ 1190694 h 3160943"/>
                <a:gd name="connsiteX11" fmla="*/ 377560 w 1173548"/>
                <a:gd name="connsiteY11" fmla="*/ 1388046 h 3160943"/>
                <a:gd name="connsiteX12" fmla="*/ 347436 w 1173548"/>
                <a:gd name="connsiteY12" fmla="*/ 1468536 h 3160943"/>
                <a:gd name="connsiteX13" fmla="*/ 317669 w 1173548"/>
                <a:gd name="connsiteY13" fmla="*/ 1572064 h 3160943"/>
                <a:gd name="connsiteX14" fmla="*/ 331333 w 1173548"/>
                <a:gd name="connsiteY14" fmla="*/ 1713157 h 3160943"/>
                <a:gd name="connsiteX15" fmla="*/ 305197 w 1173548"/>
                <a:gd name="connsiteY15" fmla="*/ 1822222 h 3160943"/>
                <a:gd name="connsiteX16" fmla="*/ 331511 w 1173548"/>
                <a:gd name="connsiteY16" fmla="*/ 2026153 h 3160943"/>
                <a:gd name="connsiteX17" fmla="*/ 326481 w 1173548"/>
                <a:gd name="connsiteY17" fmla="*/ 2146291 h 3160943"/>
                <a:gd name="connsiteX18" fmla="*/ 331511 w 1173548"/>
                <a:gd name="connsiteY18" fmla="*/ 2243240 h 3160943"/>
                <a:gd name="connsiteX19" fmla="*/ 351246 w 1173548"/>
                <a:gd name="connsiteY19" fmla="*/ 2361652 h 3160943"/>
                <a:gd name="connsiteX20" fmla="*/ 305197 w 1173548"/>
                <a:gd name="connsiteY20" fmla="*/ 2499799 h 3160943"/>
                <a:gd name="connsiteX21" fmla="*/ 206521 w 1173548"/>
                <a:gd name="connsiteY21" fmla="*/ 2690573 h 3160943"/>
                <a:gd name="connsiteX22" fmla="*/ 114423 w 1173548"/>
                <a:gd name="connsiteY22" fmla="*/ 2819016 h 3160943"/>
                <a:gd name="connsiteX23" fmla="*/ 22325 w 1173548"/>
                <a:gd name="connsiteY23" fmla="*/ 2960288 h 3160943"/>
                <a:gd name="connsiteX24" fmla="*/ 0 w 1173548"/>
                <a:gd name="connsiteY24" fmla="*/ 3053071 h 3160943"/>
                <a:gd name="connsiteX25" fmla="*/ 29767 w 1173548"/>
                <a:gd name="connsiteY25" fmla="*/ 3160943 h 3160943"/>
                <a:gd name="connsiteX26" fmla="*/ 943304 w 1173548"/>
                <a:gd name="connsiteY26" fmla="*/ 3157640 h 3160943"/>
                <a:gd name="connsiteX27" fmla="*/ 752529 w 1173548"/>
                <a:gd name="connsiteY27" fmla="*/ 3032650 h 3160943"/>
                <a:gd name="connsiteX28" fmla="*/ 745951 w 1173548"/>
                <a:gd name="connsiteY28" fmla="*/ 2894504 h 3160943"/>
                <a:gd name="connsiteX29" fmla="*/ 654388 w 1173548"/>
                <a:gd name="connsiteY29" fmla="*/ 2744927 h 3160943"/>
                <a:gd name="connsiteX30" fmla="*/ 680167 w 1173548"/>
                <a:gd name="connsiteY30" fmla="*/ 2493220 h 3160943"/>
                <a:gd name="connsiteX31" fmla="*/ 709427 w 1173548"/>
                <a:gd name="connsiteY31" fmla="*/ 2348495 h 3160943"/>
                <a:gd name="connsiteX32" fmla="*/ 759108 w 1173548"/>
                <a:gd name="connsiteY32" fmla="*/ 2223505 h 3160943"/>
                <a:gd name="connsiteX33" fmla="*/ 713059 w 1173548"/>
                <a:gd name="connsiteY33" fmla="*/ 2078780 h 3160943"/>
                <a:gd name="connsiteX34" fmla="*/ 661651 w 1173548"/>
                <a:gd name="connsiteY34" fmla="*/ 1981652 h 3160943"/>
                <a:gd name="connsiteX35" fmla="*/ 646590 w 1173548"/>
                <a:gd name="connsiteY35" fmla="*/ 1864282 h 3160943"/>
                <a:gd name="connsiteX36" fmla="*/ 648495 w 1173548"/>
                <a:gd name="connsiteY36" fmla="*/ 1707113 h 3160943"/>
                <a:gd name="connsiteX37" fmla="*/ 713059 w 1173548"/>
                <a:gd name="connsiteY37" fmla="*/ 1565663 h 3160943"/>
                <a:gd name="connsiteX38" fmla="*/ 861772 w 1173548"/>
                <a:gd name="connsiteY38" fmla="*/ 1389951 h 3160943"/>
                <a:gd name="connsiteX39" fmla="*/ 989352 w 1173548"/>
                <a:gd name="connsiteY39" fmla="*/ 1203850 h 3160943"/>
                <a:gd name="connsiteX40" fmla="*/ 1114342 w 1173548"/>
                <a:gd name="connsiteY40" fmla="*/ 999919 h 3160943"/>
                <a:gd name="connsiteX41" fmla="*/ 1173548 w 1173548"/>
                <a:gd name="connsiteY41" fmla="*/ 782832 h 3160943"/>
                <a:gd name="connsiteX42" fmla="*/ 1153813 w 1173548"/>
                <a:gd name="connsiteY42" fmla="*/ 657842 h 3160943"/>
                <a:gd name="connsiteX43" fmla="*/ 1125511 w 1173548"/>
                <a:gd name="connsiteY43" fmla="*/ 538512 h 3160943"/>
                <a:gd name="connsiteX44" fmla="*/ 1088029 w 1173548"/>
                <a:gd name="connsiteY44" fmla="*/ 460489 h 3160943"/>
                <a:gd name="connsiteX45" fmla="*/ 1023108 w 1173548"/>
                <a:gd name="connsiteY45" fmla="*/ 25483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502577 w 1173548"/>
                <a:gd name="connsiteY48" fmla="*/ 6400 h 3160943"/>
                <a:gd name="connsiteX0" fmla="*/ 502577 w 1173548"/>
                <a:gd name="connsiteY0" fmla="*/ 6400 h 3160943"/>
                <a:gd name="connsiteX1" fmla="*/ 536483 w 1173548"/>
                <a:gd name="connsiteY1" fmla="*/ 119453 h 3160943"/>
                <a:gd name="connsiteX2" fmla="*/ 562290 w 1173548"/>
                <a:gd name="connsiteY2" fmla="*/ 299510 h 3160943"/>
                <a:gd name="connsiteX3" fmla="*/ 578393 w 1173548"/>
                <a:gd name="connsiteY3" fmla="*/ 440960 h 3160943"/>
                <a:gd name="connsiteX4" fmla="*/ 559193 w 1173548"/>
                <a:gd name="connsiteY4" fmla="*/ 590180 h 3160943"/>
                <a:gd name="connsiteX5" fmla="*/ 488708 w 1173548"/>
                <a:gd name="connsiteY5" fmla="*/ 773896 h 3160943"/>
                <a:gd name="connsiteX6" fmla="*/ 387743 w 1173548"/>
                <a:gd name="connsiteY6" fmla="*/ 965917 h 3160943"/>
                <a:gd name="connsiteX7" fmla="*/ 319341 w 1173548"/>
                <a:gd name="connsiteY7" fmla="*/ 1057810 h 3160943"/>
                <a:gd name="connsiteX8" fmla="*/ 306184 w 1173548"/>
                <a:gd name="connsiteY8" fmla="*/ 1211731 h 3160943"/>
                <a:gd name="connsiteX9" fmla="*/ 443344 w 1173548"/>
                <a:gd name="connsiteY9" fmla="*/ 1085439 h 3160943"/>
                <a:gd name="connsiteX10" fmla="*/ 417030 w 1173548"/>
                <a:gd name="connsiteY10" fmla="*/ 1190694 h 3160943"/>
                <a:gd name="connsiteX11" fmla="*/ 377560 w 1173548"/>
                <a:gd name="connsiteY11" fmla="*/ 1388046 h 3160943"/>
                <a:gd name="connsiteX12" fmla="*/ 347436 w 1173548"/>
                <a:gd name="connsiteY12" fmla="*/ 1468536 h 3160943"/>
                <a:gd name="connsiteX13" fmla="*/ 317669 w 1173548"/>
                <a:gd name="connsiteY13" fmla="*/ 1572064 h 3160943"/>
                <a:gd name="connsiteX14" fmla="*/ 331333 w 1173548"/>
                <a:gd name="connsiteY14" fmla="*/ 1713157 h 3160943"/>
                <a:gd name="connsiteX15" fmla="*/ 305197 w 1173548"/>
                <a:gd name="connsiteY15" fmla="*/ 1822222 h 3160943"/>
                <a:gd name="connsiteX16" fmla="*/ 331511 w 1173548"/>
                <a:gd name="connsiteY16" fmla="*/ 2026153 h 3160943"/>
                <a:gd name="connsiteX17" fmla="*/ 326481 w 1173548"/>
                <a:gd name="connsiteY17" fmla="*/ 2146291 h 3160943"/>
                <a:gd name="connsiteX18" fmla="*/ 331511 w 1173548"/>
                <a:gd name="connsiteY18" fmla="*/ 2243240 h 3160943"/>
                <a:gd name="connsiteX19" fmla="*/ 351246 w 1173548"/>
                <a:gd name="connsiteY19" fmla="*/ 2361652 h 3160943"/>
                <a:gd name="connsiteX20" fmla="*/ 305197 w 1173548"/>
                <a:gd name="connsiteY20" fmla="*/ 2499799 h 3160943"/>
                <a:gd name="connsiteX21" fmla="*/ 206521 w 1173548"/>
                <a:gd name="connsiteY21" fmla="*/ 2690573 h 3160943"/>
                <a:gd name="connsiteX22" fmla="*/ 114423 w 1173548"/>
                <a:gd name="connsiteY22" fmla="*/ 2819016 h 3160943"/>
                <a:gd name="connsiteX23" fmla="*/ 22325 w 1173548"/>
                <a:gd name="connsiteY23" fmla="*/ 2960288 h 3160943"/>
                <a:gd name="connsiteX24" fmla="*/ 0 w 1173548"/>
                <a:gd name="connsiteY24" fmla="*/ 3053071 h 3160943"/>
                <a:gd name="connsiteX25" fmla="*/ 29767 w 1173548"/>
                <a:gd name="connsiteY25" fmla="*/ 3160943 h 3160943"/>
                <a:gd name="connsiteX26" fmla="*/ 943304 w 1173548"/>
                <a:gd name="connsiteY26" fmla="*/ 3157640 h 3160943"/>
                <a:gd name="connsiteX27" fmla="*/ 752529 w 1173548"/>
                <a:gd name="connsiteY27" fmla="*/ 3032650 h 3160943"/>
                <a:gd name="connsiteX28" fmla="*/ 745951 w 1173548"/>
                <a:gd name="connsiteY28" fmla="*/ 2894504 h 3160943"/>
                <a:gd name="connsiteX29" fmla="*/ 654388 w 1173548"/>
                <a:gd name="connsiteY29" fmla="*/ 2744927 h 3160943"/>
                <a:gd name="connsiteX30" fmla="*/ 680167 w 1173548"/>
                <a:gd name="connsiteY30" fmla="*/ 2493220 h 3160943"/>
                <a:gd name="connsiteX31" fmla="*/ 709427 w 1173548"/>
                <a:gd name="connsiteY31" fmla="*/ 2348495 h 3160943"/>
                <a:gd name="connsiteX32" fmla="*/ 759108 w 1173548"/>
                <a:gd name="connsiteY32" fmla="*/ 2223505 h 3160943"/>
                <a:gd name="connsiteX33" fmla="*/ 713059 w 1173548"/>
                <a:gd name="connsiteY33" fmla="*/ 2078780 h 3160943"/>
                <a:gd name="connsiteX34" fmla="*/ 661651 w 1173548"/>
                <a:gd name="connsiteY34" fmla="*/ 1981652 h 3160943"/>
                <a:gd name="connsiteX35" fmla="*/ 646590 w 1173548"/>
                <a:gd name="connsiteY35" fmla="*/ 1864282 h 3160943"/>
                <a:gd name="connsiteX36" fmla="*/ 648495 w 1173548"/>
                <a:gd name="connsiteY36" fmla="*/ 1707113 h 3160943"/>
                <a:gd name="connsiteX37" fmla="*/ 713059 w 1173548"/>
                <a:gd name="connsiteY37" fmla="*/ 1565663 h 3160943"/>
                <a:gd name="connsiteX38" fmla="*/ 861772 w 1173548"/>
                <a:gd name="connsiteY38" fmla="*/ 1389951 h 3160943"/>
                <a:gd name="connsiteX39" fmla="*/ 989352 w 1173548"/>
                <a:gd name="connsiteY39" fmla="*/ 1203850 h 3160943"/>
                <a:gd name="connsiteX40" fmla="*/ 1114342 w 1173548"/>
                <a:gd name="connsiteY40" fmla="*/ 999919 h 3160943"/>
                <a:gd name="connsiteX41" fmla="*/ 1173548 w 1173548"/>
                <a:gd name="connsiteY41" fmla="*/ 782832 h 3160943"/>
                <a:gd name="connsiteX42" fmla="*/ 1153813 w 1173548"/>
                <a:gd name="connsiteY42" fmla="*/ 657842 h 3160943"/>
                <a:gd name="connsiteX43" fmla="*/ 1125511 w 1173548"/>
                <a:gd name="connsiteY43" fmla="*/ 538512 h 3160943"/>
                <a:gd name="connsiteX44" fmla="*/ 1088029 w 1173548"/>
                <a:gd name="connsiteY44" fmla="*/ 460489 h 3160943"/>
                <a:gd name="connsiteX45" fmla="*/ 1023108 w 1173548"/>
                <a:gd name="connsiteY45" fmla="*/ 25483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502577 w 1173548"/>
                <a:gd name="connsiteY48" fmla="*/ 6400 h 3160943"/>
                <a:gd name="connsiteX0" fmla="*/ 502577 w 1173548"/>
                <a:gd name="connsiteY0" fmla="*/ 6400 h 3160943"/>
                <a:gd name="connsiteX1" fmla="*/ 536483 w 1173548"/>
                <a:gd name="connsiteY1" fmla="*/ 119453 h 3160943"/>
                <a:gd name="connsiteX2" fmla="*/ 562290 w 1173548"/>
                <a:gd name="connsiteY2" fmla="*/ 299510 h 3160943"/>
                <a:gd name="connsiteX3" fmla="*/ 578393 w 1173548"/>
                <a:gd name="connsiteY3" fmla="*/ 440960 h 3160943"/>
                <a:gd name="connsiteX4" fmla="*/ 559193 w 1173548"/>
                <a:gd name="connsiteY4" fmla="*/ 590180 h 3160943"/>
                <a:gd name="connsiteX5" fmla="*/ 488708 w 1173548"/>
                <a:gd name="connsiteY5" fmla="*/ 773896 h 3160943"/>
                <a:gd name="connsiteX6" fmla="*/ 387743 w 1173548"/>
                <a:gd name="connsiteY6" fmla="*/ 965917 h 3160943"/>
                <a:gd name="connsiteX7" fmla="*/ 319341 w 1173548"/>
                <a:gd name="connsiteY7" fmla="*/ 1057810 h 3160943"/>
                <a:gd name="connsiteX8" fmla="*/ 306184 w 1173548"/>
                <a:gd name="connsiteY8" fmla="*/ 1211731 h 3160943"/>
                <a:gd name="connsiteX9" fmla="*/ 313804 w 1173548"/>
                <a:gd name="connsiteY9" fmla="*/ 1327374 h 3160943"/>
                <a:gd name="connsiteX10" fmla="*/ 417030 w 1173548"/>
                <a:gd name="connsiteY10" fmla="*/ 1190694 h 3160943"/>
                <a:gd name="connsiteX11" fmla="*/ 377560 w 1173548"/>
                <a:gd name="connsiteY11" fmla="*/ 1388046 h 3160943"/>
                <a:gd name="connsiteX12" fmla="*/ 347436 w 1173548"/>
                <a:gd name="connsiteY12" fmla="*/ 1468536 h 3160943"/>
                <a:gd name="connsiteX13" fmla="*/ 317669 w 1173548"/>
                <a:gd name="connsiteY13" fmla="*/ 1572064 h 3160943"/>
                <a:gd name="connsiteX14" fmla="*/ 331333 w 1173548"/>
                <a:gd name="connsiteY14" fmla="*/ 1713157 h 3160943"/>
                <a:gd name="connsiteX15" fmla="*/ 305197 w 1173548"/>
                <a:gd name="connsiteY15" fmla="*/ 1822222 h 3160943"/>
                <a:gd name="connsiteX16" fmla="*/ 331511 w 1173548"/>
                <a:gd name="connsiteY16" fmla="*/ 2026153 h 3160943"/>
                <a:gd name="connsiteX17" fmla="*/ 326481 w 1173548"/>
                <a:gd name="connsiteY17" fmla="*/ 2146291 h 3160943"/>
                <a:gd name="connsiteX18" fmla="*/ 331511 w 1173548"/>
                <a:gd name="connsiteY18" fmla="*/ 2243240 h 3160943"/>
                <a:gd name="connsiteX19" fmla="*/ 351246 w 1173548"/>
                <a:gd name="connsiteY19" fmla="*/ 2361652 h 3160943"/>
                <a:gd name="connsiteX20" fmla="*/ 305197 w 1173548"/>
                <a:gd name="connsiteY20" fmla="*/ 2499799 h 3160943"/>
                <a:gd name="connsiteX21" fmla="*/ 206521 w 1173548"/>
                <a:gd name="connsiteY21" fmla="*/ 2690573 h 3160943"/>
                <a:gd name="connsiteX22" fmla="*/ 114423 w 1173548"/>
                <a:gd name="connsiteY22" fmla="*/ 2819016 h 3160943"/>
                <a:gd name="connsiteX23" fmla="*/ 22325 w 1173548"/>
                <a:gd name="connsiteY23" fmla="*/ 2960288 h 3160943"/>
                <a:gd name="connsiteX24" fmla="*/ 0 w 1173548"/>
                <a:gd name="connsiteY24" fmla="*/ 3053071 h 3160943"/>
                <a:gd name="connsiteX25" fmla="*/ 29767 w 1173548"/>
                <a:gd name="connsiteY25" fmla="*/ 3160943 h 3160943"/>
                <a:gd name="connsiteX26" fmla="*/ 943304 w 1173548"/>
                <a:gd name="connsiteY26" fmla="*/ 3157640 h 3160943"/>
                <a:gd name="connsiteX27" fmla="*/ 752529 w 1173548"/>
                <a:gd name="connsiteY27" fmla="*/ 3032650 h 3160943"/>
                <a:gd name="connsiteX28" fmla="*/ 745951 w 1173548"/>
                <a:gd name="connsiteY28" fmla="*/ 2894504 h 3160943"/>
                <a:gd name="connsiteX29" fmla="*/ 654388 w 1173548"/>
                <a:gd name="connsiteY29" fmla="*/ 2744927 h 3160943"/>
                <a:gd name="connsiteX30" fmla="*/ 680167 w 1173548"/>
                <a:gd name="connsiteY30" fmla="*/ 2493220 h 3160943"/>
                <a:gd name="connsiteX31" fmla="*/ 709427 w 1173548"/>
                <a:gd name="connsiteY31" fmla="*/ 2348495 h 3160943"/>
                <a:gd name="connsiteX32" fmla="*/ 759108 w 1173548"/>
                <a:gd name="connsiteY32" fmla="*/ 2223505 h 3160943"/>
                <a:gd name="connsiteX33" fmla="*/ 713059 w 1173548"/>
                <a:gd name="connsiteY33" fmla="*/ 2078780 h 3160943"/>
                <a:gd name="connsiteX34" fmla="*/ 661651 w 1173548"/>
                <a:gd name="connsiteY34" fmla="*/ 1981652 h 3160943"/>
                <a:gd name="connsiteX35" fmla="*/ 646590 w 1173548"/>
                <a:gd name="connsiteY35" fmla="*/ 1864282 h 3160943"/>
                <a:gd name="connsiteX36" fmla="*/ 648495 w 1173548"/>
                <a:gd name="connsiteY36" fmla="*/ 1707113 h 3160943"/>
                <a:gd name="connsiteX37" fmla="*/ 713059 w 1173548"/>
                <a:gd name="connsiteY37" fmla="*/ 1565663 h 3160943"/>
                <a:gd name="connsiteX38" fmla="*/ 861772 w 1173548"/>
                <a:gd name="connsiteY38" fmla="*/ 1389951 h 3160943"/>
                <a:gd name="connsiteX39" fmla="*/ 989352 w 1173548"/>
                <a:gd name="connsiteY39" fmla="*/ 1203850 h 3160943"/>
                <a:gd name="connsiteX40" fmla="*/ 1114342 w 1173548"/>
                <a:gd name="connsiteY40" fmla="*/ 999919 h 3160943"/>
                <a:gd name="connsiteX41" fmla="*/ 1173548 w 1173548"/>
                <a:gd name="connsiteY41" fmla="*/ 782832 h 3160943"/>
                <a:gd name="connsiteX42" fmla="*/ 1153813 w 1173548"/>
                <a:gd name="connsiteY42" fmla="*/ 657842 h 3160943"/>
                <a:gd name="connsiteX43" fmla="*/ 1125511 w 1173548"/>
                <a:gd name="connsiteY43" fmla="*/ 538512 h 3160943"/>
                <a:gd name="connsiteX44" fmla="*/ 1088029 w 1173548"/>
                <a:gd name="connsiteY44" fmla="*/ 460489 h 3160943"/>
                <a:gd name="connsiteX45" fmla="*/ 1023108 w 1173548"/>
                <a:gd name="connsiteY45" fmla="*/ 25483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502577 w 1173548"/>
                <a:gd name="connsiteY48" fmla="*/ 6400 h 3160943"/>
                <a:gd name="connsiteX0" fmla="*/ 502577 w 1173548"/>
                <a:gd name="connsiteY0" fmla="*/ 6400 h 3160943"/>
                <a:gd name="connsiteX1" fmla="*/ 536483 w 1173548"/>
                <a:gd name="connsiteY1" fmla="*/ 119453 h 3160943"/>
                <a:gd name="connsiteX2" fmla="*/ 562290 w 1173548"/>
                <a:gd name="connsiteY2" fmla="*/ 299510 h 3160943"/>
                <a:gd name="connsiteX3" fmla="*/ 578393 w 1173548"/>
                <a:gd name="connsiteY3" fmla="*/ 440960 h 3160943"/>
                <a:gd name="connsiteX4" fmla="*/ 559193 w 1173548"/>
                <a:gd name="connsiteY4" fmla="*/ 590180 h 3160943"/>
                <a:gd name="connsiteX5" fmla="*/ 488708 w 1173548"/>
                <a:gd name="connsiteY5" fmla="*/ 773896 h 3160943"/>
                <a:gd name="connsiteX6" fmla="*/ 387743 w 1173548"/>
                <a:gd name="connsiteY6" fmla="*/ 965917 h 3160943"/>
                <a:gd name="connsiteX7" fmla="*/ 319341 w 1173548"/>
                <a:gd name="connsiteY7" fmla="*/ 1057810 h 3160943"/>
                <a:gd name="connsiteX8" fmla="*/ 306184 w 1173548"/>
                <a:gd name="connsiteY8" fmla="*/ 1211731 h 3160943"/>
                <a:gd name="connsiteX9" fmla="*/ 313804 w 1173548"/>
                <a:gd name="connsiteY9" fmla="*/ 1327374 h 3160943"/>
                <a:gd name="connsiteX10" fmla="*/ 498945 w 1173548"/>
                <a:gd name="connsiteY10" fmla="*/ 1575504 h 3160943"/>
                <a:gd name="connsiteX11" fmla="*/ 377560 w 1173548"/>
                <a:gd name="connsiteY11" fmla="*/ 1388046 h 3160943"/>
                <a:gd name="connsiteX12" fmla="*/ 347436 w 1173548"/>
                <a:gd name="connsiteY12" fmla="*/ 1468536 h 3160943"/>
                <a:gd name="connsiteX13" fmla="*/ 317669 w 1173548"/>
                <a:gd name="connsiteY13" fmla="*/ 1572064 h 3160943"/>
                <a:gd name="connsiteX14" fmla="*/ 331333 w 1173548"/>
                <a:gd name="connsiteY14" fmla="*/ 1713157 h 3160943"/>
                <a:gd name="connsiteX15" fmla="*/ 305197 w 1173548"/>
                <a:gd name="connsiteY15" fmla="*/ 1822222 h 3160943"/>
                <a:gd name="connsiteX16" fmla="*/ 331511 w 1173548"/>
                <a:gd name="connsiteY16" fmla="*/ 2026153 h 3160943"/>
                <a:gd name="connsiteX17" fmla="*/ 326481 w 1173548"/>
                <a:gd name="connsiteY17" fmla="*/ 2146291 h 3160943"/>
                <a:gd name="connsiteX18" fmla="*/ 331511 w 1173548"/>
                <a:gd name="connsiteY18" fmla="*/ 2243240 h 3160943"/>
                <a:gd name="connsiteX19" fmla="*/ 351246 w 1173548"/>
                <a:gd name="connsiteY19" fmla="*/ 2361652 h 3160943"/>
                <a:gd name="connsiteX20" fmla="*/ 305197 w 1173548"/>
                <a:gd name="connsiteY20" fmla="*/ 2499799 h 3160943"/>
                <a:gd name="connsiteX21" fmla="*/ 206521 w 1173548"/>
                <a:gd name="connsiteY21" fmla="*/ 2690573 h 3160943"/>
                <a:gd name="connsiteX22" fmla="*/ 114423 w 1173548"/>
                <a:gd name="connsiteY22" fmla="*/ 2819016 h 3160943"/>
                <a:gd name="connsiteX23" fmla="*/ 22325 w 1173548"/>
                <a:gd name="connsiteY23" fmla="*/ 2960288 h 3160943"/>
                <a:gd name="connsiteX24" fmla="*/ 0 w 1173548"/>
                <a:gd name="connsiteY24" fmla="*/ 3053071 h 3160943"/>
                <a:gd name="connsiteX25" fmla="*/ 29767 w 1173548"/>
                <a:gd name="connsiteY25" fmla="*/ 3160943 h 3160943"/>
                <a:gd name="connsiteX26" fmla="*/ 943304 w 1173548"/>
                <a:gd name="connsiteY26" fmla="*/ 3157640 h 3160943"/>
                <a:gd name="connsiteX27" fmla="*/ 752529 w 1173548"/>
                <a:gd name="connsiteY27" fmla="*/ 3032650 h 3160943"/>
                <a:gd name="connsiteX28" fmla="*/ 745951 w 1173548"/>
                <a:gd name="connsiteY28" fmla="*/ 2894504 h 3160943"/>
                <a:gd name="connsiteX29" fmla="*/ 654388 w 1173548"/>
                <a:gd name="connsiteY29" fmla="*/ 2744927 h 3160943"/>
                <a:gd name="connsiteX30" fmla="*/ 680167 w 1173548"/>
                <a:gd name="connsiteY30" fmla="*/ 2493220 h 3160943"/>
                <a:gd name="connsiteX31" fmla="*/ 709427 w 1173548"/>
                <a:gd name="connsiteY31" fmla="*/ 2348495 h 3160943"/>
                <a:gd name="connsiteX32" fmla="*/ 759108 w 1173548"/>
                <a:gd name="connsiteY32" fmla="*/ 2223505 h 3160943"/>
                <a:gd name="connsiteX33" fmla="*/ 713059 w 1173548"/>
                <a:gd name="connsiteY33" fmla="*/ 2078780 h 3160943"/>
                <a:gd name="connsiteX34" fmla="*/ 661651 w 1173548"/>
                <a:gd name="connsiteY34" fmla="*/ 1981652 h 3160943"/>
                <a:gd name="connsiteX35" fmla="*/ 646590 w 1173548"/>
                <a:gd name="connsiteY35" fmla="*/ 1864282 h 3160943"/>
                <a:gd name="connsiteX36" fmla="*/ 648495 w 1173548"/>
                <a:gd name="connsiteY36" fmla="*/ 1707113 h 3160943"/>
                <a:gd name="connsiteX37" fmla="*/ 713059 w 1173548"/>
                <a:gd name="connsiteY37" fmla="*/ 1565663 h 3160943"/>
                <a:gd name="connsiteX38" fmla="*/ 861772 w 1173548"/>
                <a:gd name="connsiteY38" fmla="*/ 1389951 h 3160943"/>
                <a:gd name="connsiteX39" fmla="*/ 989352 w 1173548"/>
                <a:gd name="connsiteY39" fmla="*/ 1203850 h 3160943"/>
                <a:gd name="connsiteX40" fmla="*/ 1114342 w 1173548"/>
                <a:gd name="connsiteY40" fmla="*/ 999919 h 3160943"/>
                <a:gd name="connsiteX41" fmla="*/ 1173548 w 1173548"/>
                <a:gd name="connsiteY41" fmla="*/ 782832 h 3160943"/>
                <a:gd name="connsiteX42" fmla="*/ 1153813 w 1173548"/>
                <a:gd name="connsiteY42" fmla="*/ 657842 h 3160943"/>
                <a:gd name="connsiteX43" fmla="*/ 1125511 w 1173548"/>
                <a:gd name="connsiteY43" fmla="*/ 538512 h 3160943"/>
                <a:gd name="connsiteX44" fmla="*/ 1088029 w 1173548"/>
                <a:gd name="connsiteY44" fmla="*/ 460489 h 3160943"/>
                <a:gd name="connsiteX45" fmla="*/ 1023108 w 1173548"/>
                <a:gd name="connsiteY45" fmla="*/ 254831 h 3160943"/>
                <a:gd name="connsiteX46" fmla="*/ 969617 w 1173548"/>
                <a:gd name="connsiteY46" fmla="*/ 118412 h 3160943"/>
                <a:gd name="connsiteX47" fmla="*/ 949882 w 1173548"/>
                <a:gd name="connsiteY47" fmla="*/ 0 h 3160943"/>
                <a:gd name="connsiteX48" fmla="*/ 502577 w 1173548"/>
                <a:gd name="connsiteY48" fmla="*/ 6400 h 3160943"/>
                <a:gd name="connsiteX0" fmla="*/ 502577 w 1173548"/>
                <a:gd name="connsiteY0" fmla="*/ 6400 h 3160943"/>
                <a:gd name="connsiteX1" fmla="*/ 536483 w 1173548"/>
                <a:gd name="connsiteY1" fmla="*/ 119453 h 3160943"/>
                <a:gd name="connsiteX2" fmla="*/ 562290 w 1173548"/>
                <a:gd name="connsiteY2" fmla="*/ 299510 h 3160943"/>
                <a:gd name="connsiteX3" fmla="*/ 578393 w 1173548"/>
                <a:gd name="connsiteY3" fmla="*/ 440960 h 3160943"/>
                <a:gd name="connsiteX4" fmla="*/ 559193 w 1173548"/>
                <a:gd name="connsiteY4" fmla="*/ 590180 h 3160943"/>
                <a:gd name="connsiteX5" fmla="*/ 488708 w 1173548"/>
                <a:gd name="connsiteY5" fmla="*/ 773896 h 3160943"/>
                <a:gd name="connsiteX6" fmla="*/ 387743 w 1173548"/>
                <a:gd name="connsiteY6" fmla="*/ 965917 h 3160943"/>
                <a:gd name="connsiteX7" fmla="*/ 319341 w 1173548"/>
                <a:gd name="connsiteY7" fmla="*/ 1057810 h 3160943"/>
                <a:gd name="connsiteX8" fmla="*/ 306184 w 1173548"/>
                <a:gd name="connsiteY8" fmla="*/ 1211731 h 3160943"/>
                <a:gd name="connsiteX9" fmla="*/ 313804 w 1173548"/>
                <a:gd name="connsiteY9" fmla="*/ 1327374 h 3160943"/>
                <a:gd name="connsiteX10" fmla="*/ 498945 w 1173548"/>
                <a:gd name="connsiteY10" fmla="*/ 1575504 h 3160943"/>
                <a:gd name="connsiteX11" fmla="*/ 347436 w 1173548"/>
                <a:gd name="connsiteY11" fmla="*/ 1468536 h 3160943"/>
                <a:gd name="connsiteX12" fmla="*/ 317669 w 1173548"/>
                <a:gd name="connsiteY12" fmla="*/ 1572064 h 3160943"/>
                <a:gd name="connsiteX13" fmla="*/ 331333 w 1173548"/>
                <a:gd name="connsiteY13" fmla="*/ 1713157 h 3160943"/>
                <a:gd name="connsiteX14" fmla="*/ 305197 w 1173548"/>
                <a:gd name="connsiteY14" fmla="*/ 1822222 h 3160943"/>
                <a:gd name="connsiteX15" fmla="*/ 331511 w 1173548"/>
                <a:gd name="connsiteY15" fmla="*/ 2026153 h 3160943"/>
                <a:gd name="connsiteX16" fmla="*/ 326481 w 1173548"/>
                <a:gd name="connsiteY16" fmla="*/ 2146291 h 3160943"/>
                <a:gd name="connsiteX17" fmla="*/ 331511 w 1173548"/>
                <a:gd name="connsiteY17" fmla="*/ 2243240 h 3160943"/>
                <a:gd name="connsiteX18" fmla="*/ 351246 w 1173548"/>
                <a:gd name="connsiteY18" fmla="*/ 2361652 h 3160943"/>
                <a:gd name="connsiteX19" fmla="*/ 305197 w 1173548"/>
                <a:gd name="connsiteY19" fmla="*/ 2499799 h 3160943"/>
                <a:gd name="connsiteX20" fmla="*/ 206521 w 1173548"/>
                <a:gd name="connsiteY20" fmla="*/ 2690573 h 3160943"/>
                <a:gd name="connsiteX21" fmla="*/ 114423 w 1173548"/>
                <a:gd name="connsiteY21" fmla="*/ 2819016 h 3160943"/>
                <a:gd name="connsiteX22" fmla="*/ 22325 w 1173548"/>
                <a:gd name="connsiteY22" fmla="*/ 2960288 h 3160943"/>
                <a:gd name="connsiteX23" fmla="*/ 0 w 1173548"/>
                <a:gd name="connsiteY23" fmla="*/ 3053071 h 3160943"/>
                <a:gd name="connsiteX24" fmla="*/ 29767 w 1173548"/>
                <a:gd name="connsiteY24" fmla="*/ 3160943 h 3160943"/>
                <a:gd name="connsiteX25" fmla="*/ 943304 w 1173548"/>
                <a:gd name="connsiteY25" fmla="*/ 3157640 h 3160943"/>
                <a:gd name="connsiteX26" fmla="*/ 752529 w 1173548"/>
                <a:gd name="connsiteY26" fmla="*/ 3032650 h 3160943"/>
                <a:gd name="connsiteX27" fmla="*/ 745951 w 1173548"/>
                <a:gd name="connsiteY27" fmla="*/ 2894504 h 3160943"/>
                <a:gd name="connsiteX28" fmla="*/ 654388 w 1173548"/>
                <a:gd name="connsiteY28" fmla="*/ 2744927 h 3160943"/>
                <a:gd name="connsiteX29" fmla="*/ 680167 w 1173548"/>
                <a:gd name="connsiteY29" fmla="*/ 2493220 h 3160943"/>
                <a:gd name="connsiteX30" fmla="*/ 709427 w 1173548"/>
                <a:gd name="connsiteY30" fmla="*/ 2348495 h 3160943"/>
                <a:gd name="connsiteX31" fmla="*/ 759108 w 1173548"/>
                <a:gd name="connsiteY31" fmla="*/ 2223505 h 3160943"/>
                <a:gd name="connsiteX32" fmla="*/ 713059 w 1173548"/>
                <a:gd name="connsiteY32" fmla="*/ 2078780 h 3160943"/>
                <a:gd name="connsiteX33" fmla="*/ 661651 w 1173548"/>
                <a:gd name="connsiteY33" fmla="*/ 1981652 h 3160943"/>
                <a:gd name="connsiteX34" fmla="*/ 646590 w 1173548"/>
                <a:gd name="connsiteY34" fmla="*/ 1864282 h 3160943"/>
                <a:gd name="connsiteX35" fmla="*/ 648495 w 1173548"/>
                <a:gd name="connsiteY35" fmla="*/ 1707113 h 3160943"/>
                <a:gd name="connsiteX36" fmla="*/ 713059 w 1173548"/>
                <a:gd name="connsiteY36" fmla="*/ 1565663 h 3160943"/>
                <a:gd name="connsiteX37" fmla="*/ 861772 w 1173548"/>
                <a:gd name="connsiteY37" fmla="*/ 1389951 h 3160943"/>
                <a:gd name="connsiteX38" fmla="*/ 989352 w 1173548"/>
                <a:gd name="connsiteY38" fmla="*/ 1203850 h 3160943"/>
                <a:gd name="connsiteX39" fmla="*/ 1114342 w 1173548"/>
                <a:gd name="connsiteY39" fmla="*/ 999919 h 3160943"/>
                <a:gd name="connsiteX40" fmla="*/ 1173548 w 1173548"/>
                <a:gd name="connsiteY40" fmla="*/ 782832 h 3160943"/>
                <a:gd name="connsiteX41" fmla="*/ 1153813 w 1173548"/>
                <a:gd name="connsiteY41" fmla="*/ 657842 h 3160943"/>
                <a:gd name="connsiteX42" fmla="*/ 1125511 w 1173548"/>
                <a:gd name="connsiteY42" fmla="*/ 538512 h 3160943"/>
                <a:gd name="connsiteX43" fmla="*/ 1088029 w 1173548"/>
                <a:gd name="connsiteY43" fmla="*/ 460489 h 3160943"/>
                <a:gd name="connsiteX44" fmla="*/ 1023108 w 1173548"/>
                <a:gd name="connsiteY44" fmla="*/ 254831 h 3160943"/>
                <a:gd name="connsiteX45" fmla="*/ 969617 w 1173548"/>
                <a:gd name="connsiteY45" fmla="*/ 118412 h 3160943"/>
                <a:gd name="connsiteX46" fmla="*/ 949882 w 1173548"/>
                <a:gd name="connsiteY46" fmla="*/ 0 h 3160943"/>
                <a:gd name="connsiteX47" fmla="*/ 502577 w 1173548"/>
                <a:gd name="connsiteY47" fmla="*/ 6400 h 3160943"/>
                <a:gd name="connsiteX0" fmla="*/ 502577 w 1173548"/>
                <a:gd name="connsiteY0" fmla="*/ 6400 h 3160943"/>
                <a:gd name="connsiteX1" fmla="*/ 536483 w 1173548"/>
                <a:gd name="connsiteY1" fmla="*/ 119453 h 3160943"/>
                <a:gd name="connsiteX2" fmla="*/ 562290 w 1173548"/>
                <a:gd name="connsiteY2" fmla="*/ 299510 h 3160943"/>
                <a:gd name="connsiteX3" fmla="*/ 578393 w 1173548"/>
                <a:gd name="connsiteY3" fmla="*/ 440960 h 3160943"/>
                <a:gd name="connsiteX4" fmla="*/ 559193 w 1173548"/>
                <a:gd name="connsiteY4" fmla="*/ 590180 h 3160943"/>
                <a:gd name="connsiteX5" fmla="*/ 488708 w 1173548"/>
                <a:gd name="connsiteY5" fmla="*/ 773896 h 3160943"/>
                <a:gd name="connsiteX6" fmla="*/ 387743 w 1173548"/>
                <a:gd name="connsiteY6" fmla="*/ 965917 h 3160943"/>
                <a:gd name="connsiteX7" fmla="*/ 319341 w 1173548"/>
                <a:gd name="connsiteY7" fmla="*/ 1057810 h 3160943"/>
                <a:gd name="connsiteX8" fmla="*/ 306184 w 1173548"/>
                <a:gd name="connsiteY8" fmla="*/ 1211731 h 3160943"/>
                <a:gd name="connsiteX9" fmla="*/ 313804 w 1173548"/>
                <a:gd name="connsiteY9" fmla="*/ 1327374 h 3160943"/>
                <a:gd name="connsiteX10" fmla="*/ 498945 w 1173548"/>
                <a:gd name="connsiteY10" fmla="*/ 1575504 h 3160943"/>
                <a:gd name="connsiteX11" fmla="*/ 459831 w 1173548"/>
                <a:gd name="connsiteY11" fmla="*/ 1710471 h 3160943"/>
                <a:gd name="connsiteX12" fmla="*/ 317669 w 1173548"/>
                <a:gd name="connsiteY12" fmla="*/ 1572064 h 3160943"/>
                <a:gd name="connsiteX13" fmla="*/ 331333 w 1173548"/>
                <a:gd name="connsiteY13" fmla="*/ 1713157 h 3160943"/>
                <a:gd name="connsiteX14" fmla="*/ 305197 w 1173548"/>
                <a:gd name="connsiteY14" fmla="*/ 1822222 h 3160943"/>
                <a:gd name="connsiteX15" fmla="*/ 331511 w 1173548"/>
                <a:gd name="connsiteY15" fmla="*/ 2026153 h 3160943"/>
                <a:gd name="connsiteX16" fmla="*/ 326481 w 1173548"/>
                <a:gd name="connsiteY16" fmla="*/ 2146291 h 3160943"/>
                <a:gd name="connsiteX17" fmla="*/ 331511 w 1173548"/>
                <a:gd name="connsiteY17" fmla="*/ 2243240 h 3160943"/>
                <a:gd name="connsiteX18" fmla="*/ 351246 w 1173548"/>
                <a:gd name="connsiteY18" fmla="*/ 2361652 h 3160943"/>
                <a:gd name="connsiteX19" fmla="*/ 305197 w 1173548"/>
                <a:gd name="connsiteY19" fmla="*/ 2499799 h 3160943"/>
                <a:gd name="connsiteX20" fmla="*/ 206521 w 1173548"/>
                <a:gd name="connsiteY20" fmla="*/ 2690573 h 3160943"/>
                <a:gd name="connsiteX21" fmla="*/ 114423 w 1173548"/>
                <a:gd name="connsiteY21" fmla="*/ 2819016 h 3160943"/>
                <a:gd name="connsiteX22" fmla="*/ 22325 w 1173548"/>
                <a:gd name="connsiteY22" fmla="*/ 2960288 h 3160943"/>
                <a:gd name="connsiteX23" fmla="*/ 0 w 1173548"/>
                <a:gd name="connsiteY23" fmla="*/ 3053071 h 3160943"/>
                <a:gd name="connsiteX24" fmla="*/ 29767 w 1173548"/>
                <a:gd name="connsiteY24" fmla="*/ 3160943 h 3160943"/>
                <a:gd name="connsiteX25" fmla="*/ 943304 w 1173548"/>
                <a:gd name="connsiteY25" fmla="*/ 3157640 h 3160943"/>
                <a:gd name="connsiteX26" fmla="*/ 752529 w 1173548"/>
                <a:gd name="connsiteY26" fmla="*/ 3032650 h 3160943"/>
                <a:gd name="connsiteX27" fmla="*/ 745951 w 1173548"/>
                <a:gd name="connsiteY27" fmla="*/ 2894504 h 3160943"/>
                <a:gd name="connsiteX28" fmla="*/ 654388 w 1173548"/>
                <a:gd name="connsiteY28" fmla="*/ 2744927 h 3160943"/>
                <a:gd name="connsiteX29" fmla="*/ 680167 w 1173548"/>
                <a:gd name="connsiteY29" fmla="*/ 2493220 h 3160943"/>
                <a:gd name="connsiteX30" fmla="*/ 709427 w 1173548"/>
                <a:gd name="connsiteY30" fmla="*/ 2348495 h 3160943"/>
                <a:gd name="connsiteX31" fmla="*/ 759108 w 1173548"/>
                <a:gd name="connsiteY31" fmla="*/ 2223505 h 3160943"/>
                <a:gd name="connsiteX32" fmla="*/ 713059 w 1173548"/>
                <a:gd name="connsiteY32" fmla="*/ 2078780 h 3160943"/>
                <a:gd name="connsiteX33" fmla="*/ 661651 w 1173548"/>
                <a:gd name="connsiteY33" fmla="*/ 1981652 h 3160943"/>
                <a:gd name="connsiteX34" fmla="*/ 646590 w 1173548"/>
                <a:gd name="connsiteY34" fmla="*/ 1864282 h 3160943"/>
                <a:gd name="connsiteX35" fmla="*/ 648495 w 1173548"/>
                <a:gd name="connsiteY35" fmla="*/ 1707113 h 3160943"/>
                <a:gd name="connsiteX36" fmla="*/ 713059 w 1173548"/>
                <a:gd name="connsiteY36" fmla="*/ 1565663 h 3160943"/>
                <a:gd name="connsiteX37" fmla="*/ 861772 w 1173548"/>
                <a:gd name="connsiteY37" fmla="*/ 1389951 h 3160943"/>
                <a:gd name="connsiteX38" fmla="*/ 989352 w 1173548"/>
                <a:gd name="connsiteY38" fmla="*/ 1203850 h 3160943"/>
                <a:gd name="connsiteX39" fmla="*/ 1114342 w 1173548"/>
                <a:gd name="connsiteY39" fmla="*/ 999919 h 3160943"/>
                <a:gd name="connsiteX40" fmla="*/ 1173548 w 1173548"/>
                <a:gd name="connsiteY40" fmla="*/ 782832 h 3160943"/>
                <a:gd name="connsiteX41" fmla="*/ 1153813 w 1173548"/>
                <a:gd name="connsiteY41" fmla="*/ 657842 h 3160943"/>
                <a:gd name="connsiteX42" fmla="*/ 1125511 w 1173548"/>
                <a:gd name="connsiteY42" fmla="*/ 538512 h 3160943"/>
                <a:gd name="connsiteX43" fmla="*/ 1088029 w 1173548"/>
                <a:gd name="connsiteY43" fmla="*/ 460489 h 3160943"/>
                <a:gd name="connsiteX44" fmla="*/ 1023108 w 1173548"/>
                <a:gd name="connsiteY44" fmla="*/ 254831 h 3160943"/>
                <a:gd name="connsiteX45" fmla="*/ 969617 w 1173548"/>
                <a:gd name="connsiteY45" fmla="*/ 118412 h 3160943"/>
                <a:gd name="connsiteX46" fmla="*/ 949882 w 1173548"/>
                <a:gd name="connsiteY46" fmla="*/ 0 h 3160943"/>
                <a:gd name="connsiteX47" fmla="*/ 502577 w 1173548"/>
                <a:gd name="connsiteY47" fmla="*/ 6400 h 3160943"/>
                <a:gd name="connsiteX0" fmla="*/ 502577 w 1173548"/>
                <a:gd name="connsiteY0" fmla="*/ 6400 h 3160943"/>
                <a:gd name="connsiteX1" fmla="*/ 536483 w 1173548"/>
                <a:gd name="connsiteY1" fmla="*/ 119453 h 3160943"/>
                <a:gd name="connsiteX2" fmla="*/ 562290 w 1173548"/>
                <a:gd name="connsiteY2" fmla="*/ 299510 h 3160943"/>
                <a:gd name="connsiteX3" fmla="*/ 578393 w 1173548"/>
                <a:gd name="connsiteY3" fmla="*/ 440960 h 3160943"/>
                <a:gd name="connsiteX4" fmla="*/ 559193 w 1173548"/>
                <a:gd name="connsiteY4" fmla="*/ 590180 h 3160943"/>
                <a:gd name="connsiteX5" fmla="*/ 488708 w 1173548"/>
                <a:gd name="connsiteY5" fmla="*/ 773896 h 3160943"/>
                <a:gd name="connsiteX6" fmla="*/ 387743 w 1173548"/>
                <a:gd name="connsiteY6" fmla="*/ 965917 h 3160943"/>
                <a:gd name="connsiteX7" fmla="*/ 319341 w 1173548"/>
                <a:gd name="connsiteY7" fmla="*/ 1057810 h 3160943"/>
                <a:gd name="connsiteX8" fmla="*/ 306184 w 1173548"/>
                <a:gd name="connsiteY8" fmla="*/ 1211731 h 3160943"/>
                <a:gd name="connsiteX9" fmla="*/ 313804 w 1173548"/>
                <a:gd name="connsiteY9" fmla="*/ 1327374 h 3160943"/>
                <a:gd name="connsiteX10" fmla="*/ 498945 w 1173548"/>
                <a:gd name="connsiteY10" fmla="*/ 1575504 h 3160943"/>
                <a:gd name="connsiteX11" fmla="*/ 459831 w 1173548"/>
                <a:gd name="connsiteY11" fmla="*/ 1710471 h 3160943"/>
                <a:gd name="connsiteX12" fmla="*/ 363389 w 1173548"/>
                <a:gd name="connsiteY12" fmla="*/ 1791139 h 3160943"/>
                <a:gd name="connsiteX13" fmla="*/ 331333 w 1173548"/>
                <a:gd name="connsiteY13" fmla="*/ 1713157 h 3160943"/>
                <a:gd name="connsiteX14" fmla="*/ 305197 w 1173548"/>
                <a:gd name="connsiteY14" fmla="*/ 1822222 h 3160943"/>
                <a:gd name="connsiteX15" fmla="*/ 331511 w 1173548"/>
                <a:gd name="connsiteY15" fmla="*/ 2026153 h 3160943"/>
                <a:gd name="connsiteX16" fmla="*/ 326481 w 1173548"/>
                <a:gd name="connsiteY16" fmla="*/ 2146291 h 3160943"/>
                <a:gd name="connsiteX17" fmla="*/ 331511 w 1173548"/>
                <a:gd name="connsiteY17" fmla="*/ 2243240 h 3160943"/>
                <a:gd name="connsiteX18" fmla="*/ 351246 w 1173548"/>
                <a:gd name="connsiteY18" fmla="*/ 2361652 h 3160943"/>
                <a:gd name="connsiteX19" fmla="*/ 305197 w 1173548"/>
                <a:gd name="connsiteY19" fmla="*/ 2499799 h 3160943"/>
                <a:gd name="connsiteX20" fmla="*/ 206521 w 1173548"/>
                <a:gd name="connsiteY20" fmla="*/ 2690573 h 3160943"/>
                <a:gd name="connsiteX21" fmla="*/ 114423 w 1173548"/>
                <a:gd name="connsiteY21" fmla="*/ 2819016 h 3160943"/>
                <a:gd name="connsiteX22" fmla="*/ 22325 w 1173548"/>
                <a:gd name="connsiteY22" fmla="*/ 2960288 h 3160943"/>
                <a:gd name="connsiteX23" fmla="*/ 0 w 1173548"/>
                <a:gd name="connsiteY23" fmla="*/ 3053071 h 3160943"/>
                <a:gd name="connsiteX24" fmla="*/ 29767 w 1173548"/>
                <a:gd name="connsiteY24" fmla="*/ 3160943 h 3160943"/>
                <a:gd name="connsiteX25" fmla="*/ 943304 w 1173548"/>
                <a:gd name="connsiteY25" fmla="*/ 3157640 h 3160943"/>
                <a:gd name="connsiteX26" fmla="*/ 752529 w 1173548"/>
                <a:gd name="connsiteY26" fmla="*/ 3032650 h 3160943"/>
                <a:gd name="connsiteX27" fmla="*/ 745951 w 1173548"/>
                <a:gd name="connsiteY27" fmla="*/ 2894504 h 3160943"/>
                <a:gd name="connsiteX28" fmla="*/ 654388 w 1173548"/>
                <a:gd name="connsiteY28" fmla="*/ 2744927 h 3160943"/>
                <a:gd name="connsiteX29" fmla="*/ 680167 w 1173548"/>
                <a:gd name="connsiteY29" fmla="*/ 2493220 h 3160943"/>
                <a:gd name="connsiteX30" fmla="*/ 709427 w 1173548"/>
                <a:gd name="connsiteY30" fmla="*/ 2348495 h 3160943"/>
                <a:gd name="connsiteX31" fmla="*/ 759108 w 1173548"/>
                <a:gd name="connsiteY31" fmla="*/ 2223505 h 3160943"/>
                <a:gd name="connsiteX32" fmla="*/ 713059 w 1173548"/>
                <a:gd name="connsiteY32" fmla="*/ 2078780 h 3160943"/>
                <a:gd name="connsiteX33" fmla="*/ 661651 w 1173548"/>
                <a:gd name="connsiteY33" fmla="*/ 1981652 h 3160943"/>
                <a:gd name="connsiteX34" fmla="*/ 646590 w 1173548"/>
                <a:gd name="connsiteY34" fmla="*/ 1864282 h 3160943"/>
                <a:gd name="connsiteX35" fmla="*/ 648495 w 1173548"/>
                <a:gd name="connsiteY35" fmla="*/ 1707113 h 3160943"/>
                <a:gd name="connsiteX36" fmla="*/ 713059 w 1173548"/>
                <a:gd name="connsiteY36" fmla="*/ 1565663 h 3160943"/>
                <a:gd name="connsiteX37" fmla="*/ 861772 w 1173548"/>
                <a:gd name="connsiteY37" fmla="*/ 1389951 h 3160943"/>
                <a:gd name="connsiteX38" fmla="*/ 989352 w 1173548"/>
                <a:gd name="connsiteY38" fmla="*/ 1203850 h 3160943"/>
                <a:gd name="connsiteX39" fmla="*/ 1114342 w 1173548"/>
                <a:gd name="connsiteY39" fmla="*/ 999919 h 3160943"/>
                <a:gd name="connsiteX40" fmla="*/ 1173548 w 1173548"/>
                <a:gd name="connsiteY40" fmla="*/ 782832 h 3160943"/>
                <a:gd name="connsiteX41" fmla="*/ 1153813 w 1173548"/>
                <a:gd name="connsiteY41" fmla="*/ 657842 h 3160943"/>
                <a:gd name="connsiteX42" fmla="*/ 1125511 w 1173548"/>
                <a:gd name="connsiteY42" fmla="*/ 538512 h 3160943"/>
                <a:gd name="connsiteX43" fmla="*/ 1088029 w 1173548"/>
                <a:gd name="connsiteY43" fmla="*/ 460489 h 3160943"/>
                <a:gd name="connsiteX44" fmla="*/ 1023108 w 1173548"/>
                <a:gd name="connsiteY44" fmla="*/ 254831 h 3160943"/>
                <a:gd name="connsiteX45" fmla="*/ 969617 w 1173548"/>
                <a:gd name="connsiteY45" fmla="*/ 118412 h 3160943"/>
                <a:gd name="connsiteX46" fmla="*/ 949882 w 1173548"/>
                <a:gd name="connsiteY46" fmla="*/ 0 h 3160943"/>
                <a:gd name="connsiteX47" fmla="*/ 502577 w 1173548"/>
                <a:gd name="connsiteY47" fmla="*/ 6400 h 3160943"/>
                <a:gd name="connsiteX0" fmla="*/ 502577 w 1173548"/>
                <a:gd name="connsiteY0" fmla="*/ 6400 h 3160943"/>
                <a:gd name="connsiteX1" fmla="*/ 536483 w 1173548"/>
                <a:gd name="connsiteY1" fmla="*/ 119453 h 3160943"/>
                <a:gd name="connsiteX2" fmla="*/ 562290 w 1173548"/>
                <a:gd name="connsiteY2" fmla="*/ 299510 h 3160943"/>
                <a:gd name="connsiteX3" fmla="*/ 578393 w 1173548"/>
                <a:gd name="connsiteY3" fmla="*/ 440960 h 3160943"/>
                <a:gd name="connsiteX4" fmla="*/ 559193 w 1173548"/>
                <a:gd name="connsiteY4" fmla="*/ 590180 h 3160943"/>
                <a:gd name="connsiteX5" fmla="*/ 488708 w 1173548"/>
                <a:gd name="connsiteY5" fmla="*/ 773896 h 3160943"/>
                <a:gd name="connsiteX6" fmla="*/ 387743 w 1173548"/>
                <a:gd name="connsiteY6" fmla="*/ 965917 h 3160943"/>
                <a:gd name="connsiteX7" fmla="*/ 319341 w 1173548"/>
                <a:gd name="connsiteY7" fmla="*/ 1057810 h 3160943"/>
                <a:gd name="connsiteX8" fmla="*/ 306184 w 1173548"/>
                <a:gd name="connsiteY8" fmla="*/ 1211731 h 3160943"/>
                <a:gd name="connsiteX9" fmla="*/ 313804 w 1173548"/>
                <a:gd name="connsiteY9" fmla="*/ 1327374 h 3160943"/>
                <a:gd name="connsiteX10" fmla="*/ 498945 w 1173548"/>
                <a:gd name="connsiteY10" fmla="*/ 1575504 h 3160943"/>
                <a:gd name="connsiteX11" fmla="*/ 459831 w 1173548"/>
                <a:gd name="connsiteY11" fmla="*/ 1710471 h 3160943"/>
                <a:gd name="connsiteX12" fmla="*/ 363389 w 1173548"/>
                <a:gd name="connsiteY12" fmla="*/ 1791139 h 3160943"/>
                <a:gd name="connsiteX13" fmla="*/ 277993 w 1173548"/>
                <a:gd name="connsiteY13" fmla="*/ 1863652 h 3160943"/>
                <a:gd name="connsiteX14" fmla="*/ 305197 w 1173548"/>
                <a:gd name="connsiteY14" fmla="*/ 1822222 h 3160943"/>
                <a:gd name="connsiteX15" fmla="*/ 331511 w 1173548"/>
                <a:gd name="connsiteY15" fmla="*/ 2026153 h 3160943"/>
                <a:gd name="connsiteX16" fmla="*/ 326481 w 1173548"/>
                <a:gd name="connsiteY16" fmla="*/ 2146291 h 3160943"/>
                <a:gd name="connsiteX17" fmla="*/ 331511 w 1173548"/>
                <a:gd name="connsiteY17" fmla="*/ 2243240 h 3160943"/>
                <a:gd name="connsiteX18" fmla="*/ 351246 w 1173548"/>
                <a:gd name="connsiteY18" fmla="*/ 2361652 h 3160943"/>
                <a:gd name="connsiteX19" fmla="*/ 305197 w 1173548"/>
                <a:gd name="connsiteY19" fmla="*/ 2499799 h 3160943"/>
                <a:gd name="connsiteX20" fmla="*/ 206521 w 1173548"/>
                <a:gd name="connsiteY20" fmla="*/ 2690573 h 3160943"/>
                <a:gd name="connsiteX21" fmla="*/ 114423 w 1173548"/>
                <a:gd name="connsiteY21" fmla="*/ 2819016 h 3160943"/>
                <a:gd name="connsiteX22" fmla="*/ 22325 w 1173548"/>
                <a:gd name="connsiteY22" fmla="*/ 2960288 h 3160943"/>
                <a:gd name="connsiteX23" fmla="*/ 0 w 1173548"/>
                <a:gd name="connsiteY23" fmla="*/ 3053071 h 3160943"/>
                <a:gd name="connsiteX24" fmla="*/ 29767 w 1173548"/>
                <a:gd name="connsiteY24" fmla="*/ 3160943 h 3160943"/>
                <a:gd name="connsiteX25" fmla="*/ 943304 w 1173548"/>
                <a:gd name="connsiteY25" fmla="*/ 3157640 h 3160943"/>
                <a:gd name="connsiteX26" fmla="*/ 752529 w 1173548"/>
                <a:gd name="connsiteY26" fmla="*/ 3032650 h 3160943"/>
                <a:gd name="connsiteX27" fmla="*/ 745951 w 1173548"/>
                <a:gd name="connsiteY27" fmla="*/ 2894504 h 3160943"/>
                <a:gd name="connsiteX28" fmla="*/ 654388 w 1173548"/>
                <a:gd name="connsiteY28" fmla="*/ 2744927 h 3160943"/>
                <a:gd name="connsiteX29" fmla="*/ 680167 w 1173548"/>
                <a:gd name="connsiteY29" fmla="*/ 2493220 h 3160943"/>
                <a:gd name="connsiteX30" fmla="*/ 709427 w 1173548"/>
                <a:gd name="connsiteY30" fmla="*/ 2348495 h 3160943"/>
                <a:gd name="connsiteX31" fmla="*/ 759108 w 1173548"/>
                <a:gd name="connsiteY31" fmla="*/ 2223505 h 3160943"/>
                <a:gd name="connsiteX32" fmla="*/ 713059 w 1173548"/>
                <a:gd name="connsiteY32" fmla="*/ 2078780 h 3160943"/>
                <a:gd name="connsiteX33" fmla="*/ 661651 w 1173548"/>
                <a:gd name="connsiteY33" fmla="*/ 1981652 h 3160943"/>
                <a:gd name="connsiteX34" fmla="*/ 646590 w 1173548"/>
                <a:gd name="connsiteY34" fmla="*/ 1864282 h 3160943"/>
                <a:gd name="connsiteX35" fmla="*/ 648495 w 1173548"/>
                <a:gd name="connsiteY35" fmla="*/ 1707113 h 3160943"/>
                <a:gd name="connsiteX36" fmla="*/ 713059 w 1173548"/>
                <a:gd name="connsiteY36" fmla="*/ 1565663 h 3160943"/>
                <a:gd name="connsiteX37" fmla="*/ 861772 w 1173548"/>
                <a:gd name="connsiteY37" fmla="*/ 1389951 h 3160943"/>
                <a:gd name="connsiteX38" fmla="*/ 989352 w 1173548"/>
                <a:gd name="connsiteY38" fmla="*/ 1203850 h 3160943"/>
                <a:gd name="connsiteX39" fmla="*/ 1114342 w 1173548"/>
                <a:gd name="connsiteY39" fmla="*/ 999919 h 3160943"/>
                <a:gd name="connsiteX40" fmla="*/ 1173548 w 1173548"/>
                <a:gd name="connsiteY40" fmla="*/ 782832 h 3160943"/>
                <a:gd name="connsiteX41" fmla="*/ 1153813 w 1173548"/>
                <a:gd name="connsiteY41" fmla="*/ 657842 h 3160943"/>
                <a:gd name="connsiteX42" fmla="*/ 1125511 w 1173548"/>
                <a:gd name="connsiteY42" fmla="*/ 538512 h 3160943"/>
                <a:gd name="connsiteX43" fmla="*/ 1088029 w 1173548"/>
                <a:gd name="connsiteY43" fmla="*/ 460489 h 3160943"/>
                <a:gd name="connsiteX44" fmla="*/ 1023108 w 1173548"/>
                <a:gd name="connsiteY44" fmla="*/ 254831 h 3160943"/>
                <a:gd name="connsiteX45" fmla="*/ 969617 w 1173548"/>
                <a:gd name="connsiteY45" fmla="*/ 118412 h 3160943"/>
                <a:gd name="connsiteX46" fmla="*/ 949882 w 1173548"/>
                <a:gd name="connsiteY46" fmla="*/ 0 h 3160943"/>
                <a:gd name="connsiteX47" fmla="*/ 502577 w 1173548"/>
                <a:gd name="connsiteY47" fmla="*/ 6400 h 3160943"/>
                <a:gd name="connsiteX0" fmla="*/ 502577 w 1173548"/>
                <a:gd name="connsiteY0" fmla="*/ 6400 h 3160943"/>
                <a:gd name="connsiteX1" fmla="*/ 536483 w 1173548"/>
                <a:gd name="connsiteY1" fmla="*/ 119453 h 3160943"/>
                <a:gd name="connsiteX2" fmla="*/ 562290 w 1173548"/>
                <a:gd name="connsiteY2" fmla="*/ 299510 h 3160943"/>
                <a:gd name="connsiteX3" fmla="*/ 578393 w 1173548"/>
                <a:gd name="connsiteY3" fmla="*/ 440960 h 3160943"/>
                <a:gd name="connsiteX4" fmla="*/ 559193 w 1173548"/>
                <a:gd name="connsiteY4" fmla="*/ 590180 h 3160943"/>
                <a:gd name="connsiteX5" fmla="*/ 488708 w 1173548"/>
                <a:gd name="connsiteY5" fmla="*/ 773896 h 3160943"/>
                <a:gd name="connsiteX6" fmla="*/ 387743 w 1173548"/>
                <a:gd name="connsiteY6" fmla="*/ 965917 h 3160943"/>
                <a:gd name="connsiteX7" fmla="*/ 319341 w 1173548"/>
                <a:gd name="connsiteY7" fmla="*/ 1057810 h 3160943"/>
                <a:gd name="connsiteX8" fmla="*/ 306184 w 1173548"/>
                <a:gd name="connsiteY8" fmla="*/ 1211731 h 3160943"/>
                <a:gd name="connsiteX9" fmla="*/ 313804 w 1173548"/>
                <a:gd name="connsiteY9" fmla="*/ 1327374 h 3160943"/>
                <a:gd name="connsiteX10" fmla="*/ 498945 w 1173548"/>
                <a:gd name="connsiteY10" fmla="*/ 1575504 h 3160943"/>
                <a:gd name="connsiteX11" fmla="*/ 459831 w 1173548"/>
                <a:gd name="connsiteY11" fmla="*/ 1710471 h 3160943"/>
                <a:gd name="connsiteX12" fmla="*/ 363389 w 1173548"/>
                <a:gd name="connsiteY12" fmla="*/ 1791139 h 3160943"/>
                <a:gd name="connsiteX13" fmla="*/ 277993 w 1173548"/>
                <a:gd name="connsiteY13" fmla="*/ 1863652 h 3160943"/>
                <a:gd name="connsiteX14" fmla="*/ 219472 w 1173548"/>
                <a:gd name="connsiteY14" fmla="*/ 1986052 h 3160943"/>
                <a:gd name="connsiteX15" fmla="*/ 331511 w 1173548"/>
                <a:gd name="connsiteY15" fmla="*/ 2026153 h 3160943"/>
                <a:gd name="connsiteX16" fmla="*/ 326481 w 1173548"/>
                <a:gd name="connsiteY16" fmla="*/ 2146291 h 3160943"/>
                <a:gd name="connsiteX17" fmla="*/ 331511 w 1173548"/>
                <a:gd name="connsiteY17" fmla="*/ 2243240 h 3160943"/>
                <a:gd name="connsiteX18" fmla="*/ 351246 w 1173548"/>
                <a:gd name="connsiteY18" fmla="*/ 2361652 h 3160943"/>
                <a:gd name="connsiteX19" fmla="*/ 305197 w 1173548"/>
                <a:gd name="connsiteY19" fmla="*/ 2499799 h 3160943"/>
                <a:gd name="connsiteX20" fmla="*/ 206521 w 1173548"/>
                <a:gd name="connsiteY20" fmla="*/ 2690573 h 3160943"/>
                <a:gd name="connsiteX21" fmla="*/ 114423 w 1173548"/>
                <a:gd name="connsiteY21" fmla="*/ 2819016 h 3160943"/>
                <a:gd name="connsiteX22" fmla="*/ 22325 w 1173548"/>
                <a:gd name="connsiteY22" fmla="*/ 2960288 h 3160943"/>
                <a:gd name="connsiteX23" fmla="*/ 0 w 1173548"/>
                <a:gd name="connsiteY23" fmla="*/ 3053071 h 3160943"/>
                <a:gd name="connsiteX24" fmla="*/ 29767 w 1173548"/>
                <a:gd name="connsiteY24" fmla="*/ 3160943 h 3160943"/>
                <a:gd name="connsiteX25" fmla="*/ 943304 w 1173548"/>
                <a:gd name="connsiteY25" fmla="*/ 3157640 h 3160943"/>
                <a:gd name="connsiteX26" fmla="*/ 752529 w 1173548"/>
                <a:gd name="connsiteY26" fmla="*/ 3032650 h 3160943"/>
                <a:gd name="connsiteX27" fmla="*/ 745951 w 1173548"/>
                <a:gd name="connsiteY27" fmla="*/ 2894504 h 3160943"/>
                <a:gd name="connsiteX28" fmla="*/ 654388 w 1173548"/>
                <a:gd name="connsiteY28" fmla="*/ 2744927 h 3160943"/>
                <a:gd name="connsiteX29" fmla="*/ 680167 w 1173548"/>
                <a:gd name="connsiteY29" fmla="*/ 2493220 h 3160943"/>
                <a:gd name="connsiteX30" fmla="*/ 709427 w 1173548"/>
                <a:gd name="connsiteY30" fmla="*/ 2348495 h 3160943"/>
                <a:gd name="connsiteX31" fmla="*/ 759108 w 1173548"/>
                <a:gd name="connsiteY31" fmla="*/ 2223505 h 3160943"/>
                <a:gd name="connsiteX32" fmla="*/ 713059 w 1173548"/>
                <a:gd name="connsiteY32" fmla="*/ 2078780 h 3160943"/>
                <a:gd name="connsiteX33" fmla="*/ 661651 w 1173548"/>
                <a:gd name="connsiteY33" fmla="*/ 1981652 h 3160943"/>
                <a:gd name="connsiteX34" fmla="*/ 646590 w 1173548"/>
                <a:gd name="connsiteY34" fmla="*/ 1864282 h 3160943"/>
                <a:gd name="connsiteX35" fmla="*/ 648495 w 1173548"/>
                <a:gd name="connsiteY35" fmla="*/ 1707113 h 3160943"/>
                <a:gd name="connsiteX36" fmla="*/ 713059 w 1173548"/>
                <a:gd name="connsiteY36" fmla="*/ 1565663 h 3160943"/>
                <a:gd name="connsiteX37" fmla="*/ 861772 w 1173548"/>
                <a:gd name="connsiteY37" fmla="*/ 1389951 h 3160943"/>
                <a:gd name="connsiteX38" fmla="*/ 989352 w 1173548"/>
                <a:gd name="connsiteY38" fmla="*/ 1203850 h 3160943"/>
                <a:gd name="connsiteX39" fmla="*/ 1114342 w 1173548"/>
                <a:gd name="connsiteY39" fmla="*/ 999919 h 3160943"/>
                <a:gd name="connsiteX40" fmla="*/ 1173548 w 1173548"/>
                <a:gd name="connsiteY40" fmla="*/ 782832 h 3160943"/>
                <a:gd name="connsiteX41" fmla="*/ 1153813 w 1173548"/>
                <a:gd name="connsiteY41" fmla="*/ 657842 h 3160943"/>
                <a:gd name="connsiteX42" fmla="*/ 1125511 w 1173548"/>
                <a:gd name="connsiteY42" fmla="*/ 538512 h 3160943"/>
                <a:gd name="connsiteX43" fmla="*/ 1088029 w 1173548"/>
                <a:gd name="connsiteY43" fmla="*/ 460489 h 3160943"/>
                <a:gd name="connsiteX44" fmla="*/ 1023108 w 1173548"/>
                <a:gd name="connsiteY44" fmla="*/ 254831 h 3160943"/>
                <a:gd name="connsiteX45" fmla="*/ 969617 w 1173548"/>
                <a:gd name="connsiteY45" fmla="*/ 118412 h 3160943"/>
                <a:gd name="connsiteX46" fmla="*/ 949882 w 1173548"/>
                <a:gd name="connsiteY46" fmla="*/ 0 h 3160943"/>
                <a:gd name="connsiteX47" fmla="*/ 502577 w 1173548"/>
                <a:gd name="connsiteY47" fmla="*/ 6400 h 3160943"/>
                <a:gd name="connsiteX0" fmla="*/ 502577 w 1173548"/>
                <a:gd name="connsiteY0" fmla="*/ 6400 h 3160943"/>
                <a:gd name="connsiteX1" fmla="*/ 536483 w 1173548"/>
                <a:gd name="connsiteY1" fmla="*/ 119453 h 3160943"/>
                <a:gd name="connsiteX2" fmla="*/ 562290 w 1173548"/>
                <a:gd name="connsiteY2" fmla="*/ 299510 h 3160943"/>
                <a:gd name="connsiteX3" fmla="*/ 578393 w 1173548"/>
                <a:gd name="connsiteY3" fmla="*/ 440960 h 3160943"/>
                <a:gd name="connsiteX4" fmla="*/ 559193 w 1173548"/>
                <a:gd name="connsiteY4" fmla="*/ 590180 h 3160943"/>
                <a:gd name="connsiteX5" fmla="*/ 488708 w 1173548"/>
                <a:gd name="connsiteY5" fmla="*/ 773896 h 3160943"/>
                <a:gd name="connsiteX6" fmla="*/ 387743 w 1173548"/>
                <a:gd name="connsiteY6" fmla="*/ 965917 h 3160943"/>
                <a:gd name="connsiteX7" fmla="*/ 319341 w 1173548"/>
                <a:gd name="connsiteY7" fmla="*/ 1057810 h 3160943"/>
                <a:gd name="connsiteX8" fmla="*/ 306184 w 1173548"/>
                <a:gd name="connsiteY8" fmla="*/ 1211731 h 3160943"/>
                <a:gd name="connsiteX9" fmla="*/ 313804 w 1173548"/>
                <a:gd name="connsiteY9" fmla="*/ 1327374 h 3160943"/>
                <a:gd name="connsiteX10" fmla="*/ 498945 w 1173548"/>
                <a:gd name="connsiteY10" fmla="*/ 1575504 h 3160943"/>
                <a:gd name="connsiteX11" fmla="*/ 459831 w 1173548"/>
                <a:gd name="connsiteY11" fmla="*/ 1710471 h 3160943"/>
                <a:gd name="connsiteX12" fmla="*/ 363389 w 1173548"/>
                <a:gd name="connsiteY12" fmla="*/ 1791139 h 3160943"/>
                <a:gd name="connsiteX13" fmla="*/ 277993 w 1173548"/>
                <a:gd name="connsiteY13" fmla="*/ 1863652 h 3160943"/>
                <a:gd name="connsiteX14" fmla="*/ 219472 w 1173548"/>
                <a:gd name="connsiteY14" fmla="*/ 1986052 h 3160943"/>
                <a:gd name="connsiteX15" fmla="*/ 201971 w 1173548"/>
                <a:gd name="connsiteY15" fmla="*/ 2127118 h 3160943"/>
                <a:gd name="connsiteX16" fmla="*/ 326481 w 1173548"/>
                <a:gd name="connsiteY16" fmla="*/ 2146291 h 3160943"/>
                <a:gd name="connsiteX17" fmla="*/ 331511 w 1173548"/>
                <a:gd name="connsiteY17" fmla="*/ 2243240 h 3160943"/>
                <a:gd name="connsiteX18" fmla="*/ 351246 w 1173548"/>
                <a:gd name="connsiteY18" fmla="*/ 2361652 h 3160943"/>
                <a:gd name="connsiteX19" fmla="*/ 305197 w 1173548"/>
                <a:gd name="connsiteY19" fmla="*/ 2499799 h 3160943"/>
                <a:gd name="connsiteX20" fmla="*/ 206521 w 1173548"/>
                <a:gd name="connsiteY20" fmla="*/ 2690573 h 3160943"/>
                <a:gd name="connsiteX21" fmla="*/ 114423 w 1173548"/>
                <a:gd name="connsiteY21" fmla="*/ 2819016 h 3160943"/>
                <a:gd name="connsiteX22" fmla="*/ 22325 w 1173548"/>
                <a:gd name="connsiteY22" fmla="*/ 2960288 h 3160943"/>
                <a:gd name="connsiteX23" fmla="*/ 0 w 1173548"/>
                <a:gd name="connsiteY23" fmla="*/ 3053071 h 3160943"/>
                <a:gd name="connsiteX24" fmla="*/ 29767 w 1173548"/>
                <a:gd name="connsiteY24" fmla="*/ 3160943 h 3160943"/>
                <a:gd name="connsiteX25" fmla="*/ 943304 w 1173548"/>
                <a:gd name="connsiteY25" fmla="*/ 3157640 h 3160943"/>
                <a:gd name="connsiteX26" fmla="*/ 752529 w 1173548"/>
                <a:gd name="connsiteY26" fmla="*/ 3032650 h 3160943"/>
                <a:gd name="connsiteX27" fmla="*/ 745951 w 1173548"/>
                <a:gd name="connsiteY27" fmla="*/ 2894504 h 3160943"/>
                <a:gd name="connsiteX28" fmla="*/ 654388 w 1173548"/>
                <a:gd name="connsiteY28" fmla="*/ 2744927 h 3160943"/>
                <a:gd name="connsiteX29" fmla="*/ 680167 w 1173548"/>
                <a:gd name="connsiteY29" fmla="*/ 2493220 h 3160943"/>
                <a:gd name="connsiteX30" fmla="*/ 709427 w 1173548"/>
                <a:gd name="connsiteY30" fmla="*/ 2348495 h 3160943"/>
                <a:gd name="connsiteX31" fmla="*/ 759108 w 1173548"/>
                <a:gd name="connsiteY31" fmla="*/ 2223505 h 3160943"/>
                <a:gd name="connsiteX32" fmla="*/ 713059 w 1173548"/>
                <a:gd name="connsiteY32" fmla="*/ 2078780 h 3160943"/>
                <a:gd name="connsiteX33" fmla="*/ 661651 w 1173548"/>
                <a:gd name="connsiteY33" fmla="*/ 1981652 h 3160943"/>
                <a:gd name="connsiteX34" fmla="*/ 646590 w 1173548"/>
                <a:gd name="connsiteY34" fmla="*/ 1864282 h 3160943"/>
                <a:gd name="connsiteX35" fmla="*/ 648495 w 1173548"/>
                <a:gd name="connsiteY35" fmla="*/ 1707113 h 3160943"/>
                <a:gd name="connsiteX36" fmla="*/ 713059 w 1173548"/>
                <a:gd name="connsiteY36" fmla="*/ 1565663 h 3160943"/>
                <a:gd name="connsiteX37" fmla="*/ 861772 w 1173548"/>
                <a:gd name="connsiteY37" fmla="*/ 1389951 h 3160943"/>
                <a:gd name="connsiteX38" fmla="*/ 989352 w 1173548"/>
                <a:gd name="connsiteY38" fmla="*/ 1203850 h 3160943"/>
                <a:gd name="connsiteX39" fmla="*/ 1114342 w 1173548"/>
                <a:gd name="connsiteY39" fmla="*/ 999919 h 3160943"/>
                <a:gd name="connsiteX40" fmla="*/ 1173548 w 1173548"/>
                <a:gd name="connsiteY40" fmla="*/ 782832 h 3160943"/>
                <a:gd name="connsiteX41" fmla="*/ 1153813 w 1173548"/>
                <a:gd name="connsiteY41" fmla="*/ 657842 h 3160943"/>
                <a:gd name="connsiteX42" fmla="*/ 1125511 w 1173548"/>
                <a:gd name="connsiteY42" fmla="*/ 538512 h 3160943"/>
                <a:gd name="connsiteX43" fmla="*/ 1088029 w 1173548"/>
                <a:gd name="connsiteY43" fmla="*/ 460489 h 3160943"/>
                <a:gd name="connsiteX44" fmla="*/ 1023108 w 1173548"/>
                <a:gd name="connsiteY44" fmla="*/ 254831 h 3160943"/>
                <a:gd name="connsiteX45" fmla="*/ 969617 w 1173548"/>
                <a:gd name="connsiteY45" fmla="*/ 118412 h 3160943"/>
                <a:gd name="connsiteX46" fmla="*/ 949882 w 1173548"/>
                <a:gd name="connsiteY46" fmla="*/ 0 h 3160943"/>
                <a:gd name="connsiteX47" fmla="*/ 502577 w 1173548"/>
                <a:gd name="connsiteY47" fmla="*/ 6400 h 3160943"/>
                <a:gd name="connsiteX0" fmla="*/ 502577 w 1173548"/>
                <a:gd name="connsiteY0" fmla="*/ 6400 h 3160943"/>
                <a:gd name="connsiteX1" fmla="*/ 536483 w 1173548"/>
                <a:gd name="connsiteY1" fmla="*/ 119453 h 3160943"/>
                <a:gd name="connsiteX2" fmla="*/ 562290 w 1173548"/>
                <a:gd name="connsiteY2" fmla="*/ 299510 h 3160943"/>
                <a:gd name="connsiteX3" fmla="*/ 578393 w 1173548"/>
                <a:gd name="connsiteY3" fmla="*/ 440960 h 3160943"/>
                <a:gd name="connsiteX4" fmla="*/ 559193 w 1173548"/>
                <a:gd name="connsiteY4" fmla="*/ 590180 h 3160943"/>
                <a:gd name="connsiteX5" fmla="*/ 488708 w 1173548"/>
                <a:gd name="connsiteY5" fmla="*/ 773896 h 3160943"/>
                <a:gd name="connsiteX6" fmla="*/ 387743 w 1173548"/>
                <a:gd name="connsiteY6" fmla="*/ 965917 h 3160943"/>
                <a:gd name="connsiteX7" fmla="*/ 319341 w 1173548"/>
                <a:gd name="connsiteY7" fmla="*/ 1057810 h 3160943"/>
                <a:gd name="connsiteX8" fmla="*/ 306184 w 1173548"/>
                <a:gd name="connsiteY8" fmla="*/ 1211731 h 3160943"/>
                <a:gd name="connsiteX9" fmla="*/ 313804 w 1173548"/>
                <a:gd name="connsiteY9" fmla="*/ 1327374 h 3160943"/>
                <a:gd name="connsiteX10" fmla="*/ 498945 w 1173548"/>
                <a:gd name="connsiteY10" fmla="*/ 1575504 h 3160943"/>
                <a:gd name="connsiteX11" fmla="*/ 459831 w 1173548"/>
                <a:gd name="connsiteY11" fmla="*/ 1710471 h 3160943"/>
                <a:gd name="connsiteX12" fmla="*/ 363389 w 1173548"/>
                <a:gd name="connsiteY12" fmla="*/ 1791139 h 3160943"/>
                <a:gd name="connsiteX13" fmla="*/ 277993 w 1173548"/>
                <a:gd name="connsiteY13" fmla="*/ 1863652 h 3160943"/>
                <a:gd name="connsiteX14" fmla="*/ 219472 w 1173548"/>
                <a:gd name="connsiteY14" fmla="*/ 1986052 h 3160943"/>
                <a:gd name="connsiteX15" fmla="*/ 201971 w 1173548"/>
                <a:gd name="connsiteY15" fmla="*/ 2127118 h 3160943"/>
                <a:gd name="connsiteX16" fmla="*/ 217896 w 1173548"/>
                <a:gd name="connsiteY16" fmla="*/ 2277736 h 3160943"/>
                <a:gd name="connsiteX17" fmla="*/ 331511 w 1173548"/>
                <a:gd name="connsiteY17" fmla="*/ 2243240 h 3160943"/>
                <a:gd name="connsiteX18" fmla="*/ 351246 w 1173548"/>
                <a:gd name="connsiteY18" fmla="*/ 2361652 h 3160943"/>
                <a:gd name="connsiteX19" fmla="*/ 305197 w 1173548"/>
                <a:gd name="connsiteY19" fmla="*/ 2499799 h 3160943"/>
                <a:gd name="connsiteX20" fmla="*/ 206521 w 1173548"/>
                <a:gd name="connsiteY20" fmla="*/ 2690573 h 3160943"/>
                <a:gd name="connsiteX21" fmla="*/ 114423 w 1173548"/>
                <a:gd name="connsiteY21" fmla="*/ 2819016 h 3160943"/>
                <a:gd name="connsiteX22" fmla="*/ 22325 w 1173548"/>
                <a:gd name="connsiteY22" fmla="*/ 2960288 h 3160943"/>
                <a:gd name="connsiteX23" fmla="*/ 0 w 1173548"/>
                <a:gd name="connsiteY23" fmla="*/ 3053071 h 3160943"/>
                <a:gd name="connsiteX24" fmla="*/ 29767 w 1173548"/>
                <a:gd name="connsiteY24" fmla="*/ 3160943 h 3160943"/>
                <a:gd name="connsiteX25" fmla="*/ 943304 w 1173548"/>
                <a:gd name="connsiteY25" fmla="*/ 3157640 h 3160943"/>
                <a:gd name="connsiteX26" fmla="*/ 752529 w 1173548"/>
                <a:gd name="connsiteY26" fmla="*/ 3032650 h 3160943"/>
                <a:gd name="connsiteX27" fmla="*/ 745951 w 1173548"/>
                <a:gd name="connsiteY27" fmla="*/ 2894504 h 3160943"/>
                <a:gd name="connsiteX28" fmla="*/ 654388 w 1173548"/>
                <a:gd name="connsiteY28" fmla="*/ 2744927 h 3160943"/>
                <a:gd name="connsiteX29" fmla="*/ 680167 w 1173548"/>
                <a:gd name="connsiteY29" fmla="*/ 2493220 h 3160943"/>
                <a:gd name="connsiteX30" fmla="*/ 709427 w 1173548"/>
                <a:gd name="connsiteY30" fmla="*/ 2348495 h 3160943"/>
                <a:gd name="connsiteX31" fmla="*/ 759108 w 1173548"/>
                <a:gd name="connsiteY31" fmla="*/ 2223505 h 3160943"/>
                <a:gd name="connsiteX32" fmla="*/ 713059 w 1173548"/>
                <a:gd name="connsiteY32" fmla="*/ 2078780 h 3160943"/>
                <a:gd name="connsiteX33" fmla="*/ 661651 w 1173548"/>
                <a:gd name="connsiteY33" fmla="*/ 1981652 h 3160943"/>
                <a:gd name="connsiteX34" fmla="*/ 646590 w 1173548"/>
                <a:gd name="connsiteY34" fmla="*/ 1864282 h 3160943"/>
                <a:gd name="connsiteX35" fmla="*/ 648495 w 1173548"/>
                <a:gd name="connsiteY35" fmla="*/ 1707113 h 3160943"/>
                <a:gd name="connsiteX36" fmla="*/ 713059 w 1173548"/>
                <a:gd name="connsiteY36" fmla="*/ 1565663 h 3160943"/>
                <a:gd name="connsiteX37" fmla="*/ 861772 w 1173548"/>
                <a:gd name="connsiteY37" fmla="*/ 1389951 h 3160943"/>
                <a:gd name="connsiteX38" fmla="*/ 989352 w 1173548"/>
                <a:gd name="connsiteY38" fmla="*/ 1203850 h 3160943"/>
                <a:gd name="connsiteX39" fmla="*/ 1114342 w 1173548"/>
                <a:gd name="connsiteY39" fmla="*/ 999919 h 3160943"/>
                <a:gd name="connsiteX40" fmla="*/ 1173548 w 1173548"/>
                <a:gd name="connsiteY40" fmla="*/ 782832 h 3160943"/>
                <a:gd name="connsiteX41" fmla="*/ 1153813 w 1173548"/>
                <a:gd name="connsiteY41" fmla="*/ 657842 h 3160943"/>
                <a:gd name="connsiteX42" fmla="*/ 1125511 w 1173548"/>
                <a:gd name="connsiteY42" fmla="*/ 538512 h 3160943"/>
                <a:gd name="connsiteX43" fmla="*/ 1088029 w 1173548"/>
                <a:gd name="connsiteY43" fmla="*/ 460489 h 3160943"/>
                <a:gd name="connsiteX44" fmla="*/ 1023108 w 1173548"/>
                <a:gd name="connsiteY44" fmla="*/ 254831 h 3160943"/>
                <a:gd name="connsiteX45" fmla="*/ 969617 w 1173548"/>
                <a:gd name="connsiteY45" fmla="*/ 118412 h 3160943"/>
                <a:gd name="connsiteX46" fmla="*/ 949882 w 1173548"/>
                <a:gd name="connsiteY46" fmla="*/ 0 h 3160943"/>
                <a:gd name="connsiteX47" fmla="*/ 502577 w 1173548"/>
                <a:gd name="connsiteY47" fmla="*/ 6400 h 3160943"/>
                <a:gd name="connsiteX0" fmla="*/ 502577 w 1173548"/>
                <a:gd name="connsiteY0" fmla="*/ 6400 h 3160943"/>
                <a:gd name="connsiteX1" fmla="*/ 536483 w 1173548"/>
                <a:gd name="connsiteY1" fmla="*/ 119453 h 3160943"/>
                <a:gd name="connsiteX2" fmla="*/ 562290 w 1173548"/>
                <a:gd name="connsiteY2" fmla="*/ 299510 h 3160943"/>
                <a:gd name="connsiteX3" fmla="*/ 578393 w 1173548"/>
                <a:gd name="connsiteY3" fmla="*/ 440960 h 3160943"/>
                <a:gd name="connsiteX4" fmla="*/ 559193 w 1173548"/>
                <a:gd name="connsiteY4" fmla="*/ 590180 h 3160943"/>
                <a:gd name="connsiteX5" fmla="*/ 488708 w 1173548"/>
                <a:gd name="connsiteY5" fmla="*/ 773896 h 3160943"/>
                <a:gd name="connsiteX6" fmla="*/ 387743 w 1173548"/>
                <a:gd name="connsiteY6" fmla="*/ 965917 h 3160943"/>
                <a:gd name="connsiteX7" fmla="*/ 319341 w 1173548"/>
                <a:gd name="connsiteY7" fmla="*/ 1057810 h 3160943"/>
                <a:gd name="connsiteX8" fmla="*/ 306184 w 1173548"/>
                <a:gd name="connsiteY8" fmla="*/ 1211731 h 3160943"/>
                <a:gd name="connsiteX9" fmla="*/ 313804 w 1173548"/>
                <a:gd name="connsiteY9" fmla="*/ 1327374 h 3160943"/>
                <a:gd name="connsiteX10" fmla="*/ 498945 w 1173548"/>
                <a:gd name="connsiteY10" fmla="*/ 1575504 h 3160943"/>
                <a:gd name="connsiteX11" fmla="*/ 459831 w 1173548"/>
                <a:gd name="connsiteY11" fmla="*/ 1710471 h 3160943"/>
                <a:gd name="connsiteX12" fmla="*/ 363389 w 1173548"/>
                <a:gd name="connsiteY12" fmla="*/ 1791139 h 3160943"/>
                <a:gd name="connsiteX13" fmla="*/ 277993 w 1173548"/>
                <a:gd name="connsiteY13" fmla="*/ 1863652 h 3160943"/>
                <a:gd name="connsiteX14" fmla="*/ 219472 w 1173548"/>
                <a:gd name="connsiteY14" fmla="*/ 1986052 h 3160943"/>
                <a:gd name="connsiteX15" fmla="*/ 201971 w 1173548"/>
                <a:gd name="connsiteY15" fmla="*/ 2127118 h 3160943"/>
                <a:gd name="connsiteX16" fmla="*/ 217896 w 1173548"/>
                <a:gd name="connsiteY16" fmla="*/ 2277736 h 3160943"/>
                <a:gd name="connsiteX17" fmla="*/ 188636 w 1173548"/>
                <a:gd name="connsiteY17" fmla="*/ 2386115 h 3160943"/>
                <a:gd name="connsiteX18" fmla="*/ 351246 w 1173548"/>
                <a:gd name="connsiteY18" fmla="*/ 2361652 h 3160943"/>
                <a:gd name="connsiteX19" fmla="*/ 305197 w 1173548"/>
                <a:gd name="connsiteY19" fmla="*/ 2499799 h 3160943"/>
                <a:gd name="connsiteX20" fmla="*/ 206521 w 1173548"/>
                <a:gd name="connsiteY20" fmla="*/ 2690573 h 3160943"/>
                <a:gd name="connsiteX21" fmla="*/ 114423 w 1173548"/>
                <a:gd name="connsiteY21" fmla="*/ 2819016 h 3160943"/>
                <a:gd name="connsiteX22" fmla="*/ 22325 w 1173548"/>
                <a:gd name="connsiteY22" fmla="*/ 2960288 h 3160943"/>
                <a:gd name="connsiteX23" fmla="*/ 0 w 1173548"/>
                <a:gd name="connsiteY23" fmla="*/ 3053071 h 3160943"/>
                <a:gd name="connsiteX24" fmla="*/ 29767 w 1173548"/>
                <a:gd name="connsiteY24" fmla="*/ 3160943 h 3160943"/>
                <a:gd name="connsiteX25" fmla="*/ 943304 w 1173548"/>
                <a:gd name="connsiteY25" fmla="*/ 3157640 h 3160943"/>
                <a:gd name="connsiteX26" fmla="*/ 752529 w 1173548"/>
                <a:gd name="connsiteY26" fmla="*/ 3032650 h 3160943"/>
                <a:gd name="connsiteX27" fmla="*/ 745951 w 1173548"/>
                <a:gd name="connsiteY27" fmla="*/ 2894504 h 3160943"/>
                <a:gd name="connsiteX28" fmla="*/ 654388 w 1173548"/>
                <a:gd name="connsiteY28" fmla="*/ 2744927 h 3160943"/>
                <a:gd name="connsiteX29" fmla="*/ 680167 w 1173548"/>
                <a:gd name="connsiteY29" fmla="*/ 2493220 h 3160943"/>
                <a:gd name="connsiteX30" fmla="*/ 709427 w 1173548"/>
                <a:gd name="connsiteY30" fmla="*/ 2348495 h 3160943"/>
                <a:gd name="connsiteX31" fmla="*/ 759108 w 1173548"/>
                <a:gd name="connsiteY31" fmla="*/ 2223505 h 3160943"/>
                <a:gd name="connsiteX32" fmla="*/ 713059 w 1173548"/>
                <a:gd name="connsiteY32" fmla="*/ 2078780 h 3160943"/>
                <a:gd name="connsiteX33" fmla="*/ 661651 w 1173548"/>
                <a:gd name="connsiteY33" fmla="*/ 1981652 h 3160943"/>
                <a:gd name="connsiteX34" fmla="*/ 646590 w 1173548"/>
                <a:gd name="connsiteY34" fmla="*/ 1864282 h 3160943"/>
                <a:gd name="connsiteX35" fmla="*/ 648495 w 1173548"/>
                <a:gd name="connsiteY35" fmla="*/ 1707113 h 3160943"/>
                <a:gd name="connsiteX36" fmla="*/ 713059 w 1173548"/>
                <a:gd name="connsiteY36" fmla="*/ 1565663 h 3160943"/>
                <a:gd name="connsiteX37" fmla="*/ 861772 w 1173548"/>
                <a:gd name="connsiteY37" fmla="*/ 1389951 h 3160943"/>
                <a:gd name="connsiteX38" fmla="*/ 989352 w 1173548"/>
                <a:gd name="connsiteY38" fmla="*/ 1203850 h 3160943"/>
                <a:gd name="connsiteX39" fmla="*/ 1114342 w 1173548"/>
                <a:gd name="connsiteY39" fmla="*/ 999919 h 3160943"/>
                <a:gd name="connsiteX40" fmla="*/ 1173548 w 1173548"/>
                <a:gd name="connsiteY40" fmla="*/ 782832 h 3160943"/>
                <a:gd name="connsiteX41" fmla="*/ 1153813 w 1173548"/>
                <a:gd name="connsiteY41" fmla="*/ 657842 h 3160943"/>
                <a:gd name="connsiteX42" fmla="*/ 1125511 w 1173548"/>
                <a:gd name="connsiteY42" fmla="*/ 538512 h 3160943"/>
                <a:gd name="connsiteX43" fmla="*/ 1088029 w 1173548"/>
                <a:gd name="connsiteY43" fmla="*/ 460489 h 3160943"/>
                <a:gd name="connsiteX44" fmla="*/ 1023108 w 1173548"/>
                <a:gd name="connsiteY44" fmla="*/ 254831 h 3160943"/>
                <a:gd name="connsiteX45" fmla="*/ 969617 w 1173548"/>
                <a:gd name="connsiteY45" fmla="*/ 118412 h 3160943"/>
                <a:gd name="connsiteX46" fmla="*/ 949882 w 1173548"/>
                <a:gd name="connsiteY46" fmla="*/ 0 h 3160943"/>
                <a:gd name="connsiteX47" fmla="*/ 502577 w 1173548"/>
                <a:gd name="connsiteY47" fmla="*/ 6400 h 3160943"/>
                <a:gd name="connsiteX0" fmla="*/ 502577 w 1173548"/>
                <a:gd name="connsiteY0" fmla="*/ 6400 h 3160943"/>
                <a:gd name="connsiteX1" fmla="*/ 536483 w 1173548"/>
                <a:gd name="connsiteY1" fmla="*/ 119453 h 3160943"/>
                <a:gd name="connsiteX2" fmla="*/ 562290 w 1173548"/>
                <a:gd name="connsiteY2" fmla="*/ 299510 h 3160943"/>
                <a:gd name="connsiteX3" fmla="*/ 578393 w 1173548"/>
                <a:gd name="connsiteY3" fmla="*/ 440960 h 3160943"/>
                <a:gd name="connsiteX4" fmla="*/ 559193 w 1173548"/>
                <a:gd name="connsiteY4" fmla="*/ 590180 h 3160943"/>
                <a:gd name="connsiteX5" fmla="*/ 488708 w 1173548"/>
                <a:gd name="connsiteY5" fmla="*/ 773896 h 3160943"/>
                <a:gd name="connsiteX6" fmla="*/ 387743 w 1173548"/>
                <a:gd name="connsiteY6" fmla="*/ 965917 h 3160943"/>
                <a:gd name="connsiteX7" fmla="*/ 319341 w 1173548"/>
                <a:gd name="connsiteY7" fmla="*/ 1057810 h 3160943"/>
                <a:gd name="connsiteX8" fmla="*/ 306184 w 1173548"/>
                <a:gd name="connsiteY8" fmla="*/ 1211731 h 3160943"/>
                <a:gd name="connsiteX9" fmla="*/ 313804 w 1173548"/>
                <a:gd name="connsiteY9" fmla="*/ 1327374 h 3160943"/>
                <a:gd name="connsiteX10" fmla="*/ 498945 w 1173548"/>
                <a:gd name="connsiteY10" fmla="*/ 1575504 h 3160943"/>
                <a:gd name="connsiteX11" fmla="*/ 459831 w 1173548"/>
                <a:gd name="connsiteY11" fmla="*/ 1710471 h 3160943"/>
                <a:gd name="connsiteX12" fmla="*/ 363389 w 1173548"/>
                <a:gd name="connsiteY12" fmla="*/ 1791139 h 3160943"/>
                <a:gd name="connsiteX13" fmla="*/ 277993 w 1173548"/>
                <a:gd name="connsiteY13" fmla="*/ 1863652 h 3160943"/>
                <a:gd name="connsiteX14" fmla="*/ 219472 w 1173548"/>
                <a:gd name="connsiteY14" fmla="*/ 1986052 h 3160943"/>
                <a:gd name="connsiteX15" fmla="*/ 201971 w 1173548"/>
                <a:gd name="connsiteY15" fmla="*/ 2127118 h 3160943"/>
                <a:gd name="connsiteX16" fmla="*/ 217896 w 1173548"/>
                <a:gd name="connsiteY16" fmla="*/ 2277736 h 3160943"/>
                <a:gd name="connsiteX17" fmla="*/ 188636 w 1173548"/>
                <a:gd name="connsiteY17" fmla="*/ 2386115 h 3160943"/>
                <a:gd name="connsiteX18" fmla="*/ 113121 w 1173548"/>
                <a:gd name="connsiteY18" fmla="*/ 2515957 h 3160943"/>
                <a:gd name="connsiteX19" fmla="*/ 305197 w 1173548"/>
                <a:gd name="connsiteY19" fmla="*/ 2499799 h 3160943"/>
                <a:gd name="connsiteX20" fmla="*/ 206521 w 1173548"/>
                <a:gd name="connsiteY20" fmla="*/ 2690573 h 3160943"/>
                <a:gd name="connsiteX21" fmla="*/ 114423 w 1173548"/>
                <a:gd name="connsiteY21" fmla="*/ 2819016 h 3160943"/>
                <a:gd name="connsiteX22" fmla="*/ 22325 w 1173548"/>
                <a:gd name="connsiteY22" fmla="*/ 2960288 h 3160943"/>
                <a:gd name="connsiteX23" fmla="*/ 0 w 1173548"/>
                <a:gd name="connsiteY23" fmla="*/ 3053071 h 3160943"/>
                <a:gd name="connsiteX24" fmla="*/ 29767 w 1173548"/>
                <a:gd name="connsiteY24" fmla="*/ 3160943 h 3160943"/>
                <a:gd name="connsiteX25" fmla="*/ 943304 w 1173548"/>
                <a:gd name="connsiteY25" fmla="*/ 3157640 h 3160943"/>
                <a:gd name="connsiteX26" fmla="*/ 752529 w 1173548"/>
                <a:gd name="connsiteY26" fmla="*/ 3032650 h 3160943"/>
                <a:gd name="connsiteX27" fmla="*/ 745951 w 1173548"/>
                <a:gd name="connsiteY27" fmla="*/ 2894504 h 3160943"/>
                <a:gd name="connsiteX28" fmla="*/ 654388 w 1173548"/>
                <a:gd name="connsiteY28" fmla="*/ 2744927 h 3160943"/>
                <a:gd name="connsiteX29" fmla="*/ 680167 w 1173548"/>
                <a:gd name="connsiteY29" fmla="*/ 2493220 h 3160943"/>
                <a:gd name="connsiteX30" fmla="*/ 709427 w 1173548"/>
                <a:gd name="connsiteY30" fmla="*/ 2348495 h 3160943"/>
                <a:gd name="connsiteX31" fmla="*/ 759108 w 1173548"/>
                <a:gd name="connsiteY31" fmla="*/ 2223505 h 3160943"/>
                <a:gd name="connsiteX32" fmla="*/ 713059 w 1173548"/>
                <a:gd name="connsiteY32" fmla="*/ 2078780 h 3160943"/>
                <a:gd name="connsiteX33" fmla="*/ 661651 w 1173548"/>
                <a:gd name="connsiteY33" fmla="*/ 1981652 h 3160943"/>
                <a:gd name="connsiteX34" fmla="*/ 646590 w 1173548"/>
                <a:gd name="connsiteY34" fmla="*/ 1864282 h 3160943"/>
                <a:gd name="connsiteX35" fmla="*/ 648495 w 1173548"/>
                <a:gd name="connsiteY35" fmla="*/ 1707113 h 3160943"/>
                <a:gd name="connsiteX36" fmla="*/ 713059 w 1173548"/>
                <a:gd name="connsiteY36" fmla="*/ 1565663 h 3160943"/>
                <a:gd name="connsiteX37" fmla="*/ 861772 w 1173548"/>
                <a:gd name="connsiteY37" fmla="*/ 1389951 h 3160943"/>
                <a:gd name="connsiteX38" fmla="*/ 989352 w 1173548"/>
                <a:gd name="connsiteY38" fmla="*/ 1203850 h 3160943"/>
                <a:gd name="connsiteX39" fmla="*/ 1114342 w 1173548"/>
                <a:gd name="connsiteY39" fmla="*/ 999919 h 3160943"/>
                <a:gd name="connsiteX40" fmla="*/ 1173548 w 1173548"/>
                <a:gd name="connsiteY40" fmla="*/ 782832 h 3160943"/>
                <a:gd name="connsiteX41" fmla="*/ 1153813 w 1173548"/>
                <a:gd name="connsiteY41" fmla="*/ 657842 h 3160943"/>
                <a:gd name="connsiteX42" fmla="*/ 1125511 w 1173548"/>
                <a:gd name="connsiteY42" fmla="*/ 538512 h 3160943"/>
                <a:gd name="connsiteX43" fmla="*/ 1088029 w 1173548"/>
                <a:gd name="connsiteY43" fmla="*/ 460489 h 3160943"/>
                <a:gd name="connsiteX44" fmla="*/ 1023108 w 1173548"/>
                <a:gd name="connsiteY44" fmla="*/ 254831 h 3160943"/>
                <a:gd name="connsiteX45" fmla="*/ 969617 w 1173548"/>
                <a:gd name="connsiteY45" fmla="*/ 118412 h 3160943"/>
                <a:gd name="connsiteX46" fmla="*/ 949882 w 1173548"/>
                <a:gd name="connsiteY46" fmla="*/ 0 h 3160943"/>
                <a:gd name="connsiteX47" fmla="*/ 502577 w 1173548"/>
                <a:gd name="connsiteY47" fmla="*/ 6400 h 3160943"/>
                <a:gd name="connsiteX0" fmla="*/ 502577 w 1173548"/>
                <a:gd name="connsiteY0" fmla="*/ 6400 h 3160943"/>
                <a:gd name="connsiteX1" fmla="*/ 536483 w 1173548"/>
                <a:gd name="connsiteY1" fmla="*/ 119453 h 3160943"/>
                <a:gd name="connsiteX2" fmla="*/ 562290 w 1173548"/>
                <a:gd name="connsiteY2" fmla="*/ 299510 h 3160943"/>
                <a:gd name="connsiteX3" fmla="*/ 578393 w 1173548"/>
                <a:gd name="connsiteY3" fmla="*/ 440960 h 3160943"/>
                <a:gd name="connsiteX4" fmla="*/ 559193 w 1173548"/>
                <a:gd name="connsiteY4" fmla="*/ 590180 h 3160943"/>
                <a:gd name="connsiteX5" fmla="*/ 488708 w 1173548"/>
                <a:gd name="connsiteY5" fmla="*/ 773896 h 3160943"/>
                <a:gd name="connsiteX6" fmla="*/ 387743 w 1173548"/>
                <a:gd name="connsiteY6" fmla="*/ 965917 h 3160943"/>
                <a:gd name="connsiteX7" fmla="*/ 319341 w 1173548"/>
                <a:gd name="connsiteY7" fmla="*/ 1057810 h 3160943"/>
                <a:gd name="connsiteX8" fmla="*/ 306184 w 1173548"/>
                <a:gd name="connsiteY8" fmla="*/ 1211731 h 3160943"/>
                <a:gd name="connsiteX9" fmla="*/ 313804 w 1173548"/>
                <a:gd name="connsiteY9" fmla="*/ 1327374 h 3160943"/>
                <a:gd name="connsiteX10" fmla="*/ 498945 w 1173548"/>
                <a:gd name="connsiteY10" fmla="*/ 1575504 h 3160943"/>
                <a:gd name="connsiteX11" fmla="*/ 459831 w 1173548"/>
                <a:gd name="connsiteY11" fmla="*/ 1710471 h 3160943"/>
                <a:gd name="connsiteX12" fmla="*/ 363389 w 1173548"/>
                <a:gd name="connsiteY12" fmla="*/ 1791139 h 3160943"/>
                <a:gd name="connsiteX13" fmla="*/ 277993 w 1173548"/>
                <a:gd name="connsiteY13" fmla="*/ 1863652 h 3160943"/>
                <a:gd name="connsiteX14" fmla="*/ 219472 w 1173548"/>
                <a:gd name="connsiteY14" fmla="*/ 1986052 h 3160943"/>
                <a:gd name="connsiteX15" fmla="*/ 201971 w 1173548"/>
                <a:gd name="connsiteY15" fmla="*/ 2127118 h 3160943"/>
                <a:gd name="connsiteX16" fmla="*/ 217896 w 1173548"/>
                <a:gd name="connsiteY16" fmla="*/ 2277736 h 3160943"/>
                <a:gd name="connsiteX17" fmla="*/ 188636 w 1173548"/>
                <a:gd name="connsiteY17" fmla="*/ 2386115 h 3160943"/>
                <a:gd name="connsiteX18" fmla="*/ 113121 w 1173548"/>
                <a:gd name="connsiteY18" fmla="*/ 2515957 h 3160943"/>
                <a:gd name="connsiteX19" fmla="*/ 110887 w 1173548"/>
                <a:gd name="connsiteY19" fmla="*/ 2657914 h 3160943"/>
                <a:gd name="connsiteX20" fmla="*/ 206521 w 1173548"/>
                <a:gd name="connsiteY20" fmla="*/ 2690573 h 3160943"/>
                <a:gd name="connsiteX21" fmla="*/ 114423 w 1173548"/>
                <a:gd name="connsiteY21" fmla="*/ 2819016 h 3160943"/>
                <a:gd name="connsiteX22" fmla="*/ 22325 w 1173548"/>
                <a:gd name="connsiteY22" fmla="*/ 2960288 h 3160943"/>
                <a:gd name="connsiteX23" fmla="*/ 0 w 1173548"/>
                <a:gd name="connsiteY23" fmla="*/ 3053071 h 3160943"/>
                <a:gd name="connsiteX24" fmla="*/ 29767 w 1173548"/>
                <a:gd name="connsiteY24" fmla="*/ 3160943 h 3160943"/>
                <a:gd name="connsiteX25" fmla="*/ 943304 w 1173548"/>
                <a:gd name="connsiteY25" fmla="*/ 3157640 h 3160943"/>
                <a:gd name="connsiteX26" fmla="*/ 752529 w 1173548"/>
                <a:gd name="connsiteY26" fmla="*/ 3032650 h 3160943"/>
                <a:gd name="connsiteX27" fmla="*/ 745951 w 1173548"/>
                <a:gd name="connsiteY27" fmla="*/ 2894504 h 3160943"/>
                <a:gd name="connsiteX28" fmla="*/ 654388 w 1173548"/>
                <a:gd name="connsiteY28" fmla="*/ 2744927 h 3160943"/>
                <a:gd name="connsiteX29" fmla="*/ 680167 w 1173548"/>
                <a:gd name="connsiteY29" fmla="*/ 2493220 h 3160943"/>
                <a:gd name="connsiteX30" fmla="*/ 709427 w 1173548"/>
                <a:gd name="connsiteY30" fmla="*/ 2348495 h 3160943"/>
                <a:gd name="connsiteX31" fmla="*/ 759108 w 1173548"/>
                <a:gd name="connsiteY31" fmla="*/ 2223505 h 3160943"/>
                <a:gd name="connsiteX32" fmla="*/ 713059 w 1173548"/>
                <a:gd name="connsiteY32" fmla="*/ 2078780 h 3160943"/>
                <a:gd name="connsiteX33" fmla="*/ 661651 w 1173548"/>
                <a:gd name="connsiteY33" fmla="*/ 1981652 h 3160943"/>
                <a:gd name="connsiteX34" fmla="*/ 646590 w 1173548"/>
                <a:gd name="connsiteY34" fmla="*/ 1864282 h 3160943"/>
                <a:gd name="connsiteX35" fmla="*/ 648495 w 1173548"/>
                <a:gd name="connsiteY35" fmla="*/ 1707113 h 3160943"/>
                <a:gd name="connsiteX36" fmla="*/ 713059 w 1173548"/>
                <a:gd name="connsiteY36" fmla="*/ 1565663 h 3160943"/>
                <a:gd name="connsiteX37" fmla="*/ 861772 w 1173548"/>
                <a:gd name="connsiteY37" fmla="*/ 1389951 h 3160943"/>
                <a:gd name="connsiteX38" fmla="*/ 989352 w 1173548"/>
                <a:gd name="connsiteY38" fmla="*/ 1203850 h 3160943"/>
                <a:gd name="connsiteX39" fmla="*/ 1114342 w 1173548"/>
                <a:gd name="connsiteY39" fmla="*/ 999919 h 3160943"/>
                <a:gd name="connsiteX40" fmla="*/ 1173548 w 1173548"/>
                <a:gd name="connsiteY40" fmla="*/ 782832 h 3160943"/>
                <a:gd name="connsiteX41" fmla="*/ 1153813 w 1173548"/>
                <a:gd name="connsiteY41" fmla="*/ 657842 h 3160943"/>
                <a:gd name="connsiteX42" fmla="*/ 1125511 w 1173548"/>
                <a:gd name="connsiteY42" fmla="*/ 538512 h 3160943"/>
                <a:gd name="connsiteX43" fmla="*/ 1088029 w 1173548"/>
                <a:gd name="connsiteY43" fmla="*/ 460489 h 3160943"/>
                <a:gd name="connsiteX44" fmla="*/ 1023108 w 1173548"/>
                <a:gd name="connsiteY44" fmla="*/ 254831 h 3160943"/>
                <a:gd name="connsiteX45" fmla="*/ 969617 w 1173548"/>
                <a:gd name="connsiteY45" fmla="*/ 118412 h 3160943"/>
                <a:gd name="connsiteX46" fmla="*/ 949882 w 1173548"/>
                <a:gd name="connsiteY46" fmla="*/ 0 h 3160943"/>
                <a:gd name="connsiteX47" fmla="*/ 502577 w 1173548"/>
                <a:gd name="connsiteY47" fmla="*/ 6400 h 3160943"/>
                <a:gd name="connsiteX0" fmla="*/ 502577 w 1173548"/>
                <a:gd name="connsiteY0" fmla="*/ 6400 h 3160943"/>
                <a:gd name="connsiteX1" fmla="*/ 536483 w 1173548"/>
                <a:gd name="connsiteY1" fmla="*/ 119453 h 3160943"/>
                <a:gd name="connsiteX2" fmla="*/ 562290 w 1173548"/>
                <a:gd name="connsiteY2" fmla="*/ 299510 h 3160943"/>
                <a:gd name="connsiteX3" fmla="*/ 578393 w 1173548"/>
                <a:gd name="connsiteY3" fmla="*/ 440960 h 3160943"/>
                <a:gd name="connsiteX4" fmla="*/ 559193 w 1173548"/>
                <a:gd name="connsiteY4" fmla="*/ 590180 h 3160943"/>
                <a:gd name="connsiteX5" fmla="*/ 488708 w 1173548"/>
                <a:gd name="connsiteY5" fmla="*/ 773896 h 3160943"/>
                <a:gd name="connsiteX6" fmla="*/ 387743 w 1173548"/>
                <a:gd name="connsiteY6" fmla="*/ 965917 h 3160943"/>
                <a:gd name="connsiteX7" fmla="*/ 319341 w 1173548"/>
                <a:gd name="connsiteY7" fmla="*/ 1057810 h 3160943"/>
                <a:gd name="connsiteX8" fmla="*/ 306184 w 1173548"/>
                <a:gd name="connsiteY8" fmla="*/ 1211731 h 3160943"/>
                <a:gd name="connsiteX9" fmla="*/ 313804 w 1173548"/>
                <a:gd name="connsiteY9" fmla="*/ 1327374 h 3160943"/>
                <a:gd name="connsiteX10" fmla="*/ 498945 w 1173548"/>
                <a:gd name="connsiteY10" fmla="*/ 1575504 h 3160943"/>
                <a:gd name="connsiteX11" fmla="*/ 459831 w 1173548"/>
                <a:gd name="connsiteY11" fmla="*/ 1710471 h 3160943"/>
                <a:gd name="connsiteX12" fmla="*/ 363389 w 1173548"/>
                <a:gd name="connsiteY12" fmla="*/ 1791139 h 3160943"/>
                <a:gd name="connsiteX13" fmla="*/ 277993 w 1173548"/>
                <a:gd name="connsiteY13" fmla="*/ 1863652 h 3160943"/>
                <a:gd name="connsiteX14" fmla="*/ 219472 w 1173548"/>
                <a:gd name="connsiteY14" fmla="*/ 1986052 h 3160943"/>
                <a:gd name="connsiteX15" fmla="*/ 201971 w 1173548"/>
                <a:gd name="connsiteY15" fmla="*/ 2127118 h 3160943"/>
                <a:gd name="connsiteX16" fmla="*/ 217896 w 1173548"/>
                <a:gd name="connsiteY16" fmla="*/ 2277736 h 3160943"/>
                <a:gd name="connsiteX17" fmla="*/ 188636 w 1173548"/>
                <a:gd name="connsiteY17" fmla="*/ 2386115 h 3160943"/>
                <a:gd name="connsiteX18" fmla="*/ 113121 w 1173548"/>
                <a:gd name="connsiteY18" fmla="*/ 2515957 h 3160943"/>
                <a:gd name="connsiteX19" fmla="*/ 110887 w 1173548"/>
                <a:gd name="connsiteY19" fmla="*/ 2657914 h 3160943"/>
                <a:gd name="connsiteX20" fmla="*/ 56026 w 1173548"/>
                <a:gd name="connsiteY20" fmla="*/ 2780108 h 3160943"/>
                <a:gd name="connsiteX21" fmla="*/ 114423 w 1173548"/>
                <a:gd name="connsiteY21" fmla="*/ 2819016 h 3160943"/>
                <a:gd name="connsiteX22" fmla="*/ 22325 w 1173548"/>
                <a:gd name="connsiteY22" fmla="*/ 2960288 h 3160943"/>
                <a:gd name="connsiteX23" fmla="*/ 0 w 1173548"/>
                <a:gd name="connsiteY23" fmla="*/ 3053071 h 3160943"/>
                <a:gd name="connsiteX24" fmla="*/ 29767 w 1173548"/>
                <a:gd name="connsiteY24" fmla="*/ 3160943 h 3160943"/>
                <a:gd name="connsiteX25" fmla="*/ 943304 w 1173548"/>
                <a:gd name="connsiteY25" fmla="*/ 3157640 h 3160943"/>
                <a:gd name="connsiteX26" fmla="*/ 752529 w 1173548"/>
                <a:gd name="connsiteY26" fmla="*/ 3032650 h 3160943"/>
                <a:gd name="connsiteX27" fmla="*/ 745951 w 1173548"/>
                <a:gd name="connsiteY27" fmla="*/ 2894504 h 3160943"/>
                <a:gd name="connsiteX28" fmla="*/ 654388 w 1173548"/>
                <a:gd name="connsiteY28" fmla="*/ 2744927 h 3160943"/>
                <a:gd name="connsiteX29" fmla="*/ 680167 w 1173548"/>
                <a:gd name="connsiteY29" fmla="*/ 2493220 h 3160943"/>
                <a:gd name="connsiteX30" fmla="*/ 709427 w 1173548"/>
                <a:gd name="connsiteY30" fmla="*/ 2348495 h 3160943"/>
                <a:gd name="connsiteX31" fmla="*/ 759108 w 1173548"/>
                <a:gd name="connsiteY31" fmla="*/ 2223505 h 3160943"/>
                <a:gd name="connsiteX32" fmla="*/ 713059 w 1173548"/>
                <a:gd name="connsiteY32" fmla="*/ 2078780 h 3160943"/>
                <a:gd name="connsiteX33" fmla="*/ 661651 w 1173548"/>
                <a:gd name="connsiteY33" fmla="*/ 1981652 h 3160943"/>
                <a:gd name="connsiteX34" fmla="*/ 646590 w 1173548"/>
                <a:gd name="connsiteY34" fmla="*/ 1864282 h 3160943"/>
                <a:gd name="connsiteX35" fmla="*/ 648495 w 1173548"/>
                <a:gd name="connsiteY35" fmla="*/ 1707113 h 3160943"/>
                <a:gd name="connsiteX36" fmla="*/ 713059 w 1173548"/>
                <a:gd name="connsiteY36" fmla="*/ 1565663 h 3160943"/>
                <a:gd name="connsiteX37" fmla="*/ 861772 w 1173548"/>
                <a:gd name="connsiteY37" fmla="*/ 1389951 h 3160943"/>
                <a:gd name="connsiteX38" fmla="*/ 989352 w 1173548"/>
                <a:gd name="connsiteY38" fmla="*/ 1203850 h 3160943"/>
                <a:gd name="connsiteX39" fmla="*/ 1114342 w 1173548"/>
                <a:gd name="connsiteY39" fmla="*/ 999919 h 3160943"/>
                <a:gd name="connsiteX40" fmla="*/ 1173548 w 1173548"/>
                <a:gd name="connsiteY40" fmla="*/ 782832 h 3160943"/>
                <a:gd name="connsiteX41" fmla="*/ 1153813 w 1173548"/>
                <a:gd name="connsiteY41" fmla="*/ 657842 h 3160943"/>
                <a:gd name="connsiteX42" fmla="*/ 1125511 w 1173548"/>
                <a:gd name="connsiteY42" fmla="*/ 538512 h 3160943"/>
                <a:gd name="connsiteX43" fmla="*/ 1088029 w 1173548"/>
                <a:gd name="connsiteY43" fmla="*/ 460489 h 3160943"/>
                <a:gd name="connsiteX44" fmla="*/ 1023108 w 1173548"/>
                <a:gd name="connsiteY44" fmla="*/ 254831 h 3160943"/>
                <a:gd name="connsiteX45" fmla="*/ 969617 w 1173548"/>
                <a:gd name="connsiteY45" fmla="*/ 118412 h 3160943"/>
                <a:gd name="connsiteX46" fmla="*/ 949882 w 1173548"/>
                <a:gd name="connsiteY46" fmla="*/ 0 h 3160943"/>
                <a:gd name="connsiteX47" fmla="*/ 502577 w 1173548"/>
                <a:gd name="connsiteY47" fmla="*/ 6400 h 3160943"/>
                <a:gd name="connsiteX0" fmla="*/ 584369 w 1255340"/>
                <a:gd name="connsiteY0" fmla="*/ 6400 h 3160943"/>
                <a:gd name="connsiteX1" fmla="*/ 618275 w 1255340"/>
                <a:gd name="connsiteY1" fmla="*/ 119453 h 3160943"/>
                <a:gd name="connsiteX2" fmla="*/ 644082 w 1255340"/>
                <a:gd name="connsiteY2" fmla="*/ 299510 h 3160943"/>
                <a:gd name="connsiteX3" fmla="*/ 660185 w 1255340"/>
                <a:gd name="connsiteY3" fmla="*/ 440960 h 3160943"/>
                <a:gd name="connsiteX4" fmla="*/ 640985 w 1255340"/>
                <a:gd name="connsiteY4" fmla="*/ 590180 h 3160943"/>
                <a:gd name="connsiteX5" fmla="*/ 570500 w 1255340"/>
                <a:gd name="connsiteY5" fmla="*/ 773896 h 3160943"/>
                <a:gd name="connsiteX6" fmla="*/ 469535 w 1255340"/>
                <a:gd name="connsiteY6" fmla="*/ 965917 h 3160943"/>
                <a:gd name="connsiteX7" fmla="*/ 401133 w 1255340"/>
                <a:gd name="connsiteY7" fmla="*/ 1057810 h 3160943"/>
                <a:gd name="connsiteX8" fmla="*/ 387976 w 1255340"/>
                <a:gd name="connsiteY8" fmla="*/ 1211731 h 3160943"/>
                <a:gd name="connsiteX9" fmla="*/ 395596 w 1255340"/>
                <a:gd name="connsiteY9" fmla="*/ 1327374 h 3160943"/>
                <a:gd name="connsiteX10" fmla="*/ 580737 w 1255340"/>
                <a:gd name="connsiteY10" fmla="*/ 1575504 h 3160943"/>
                <a:gd name="connsiteX11" fmla="*/ 541623 w 1255340"/>
                <a:gd name="connsiteY11" fmla="*/ 1710471 h 3160943"/>
                <a:gd name="connsiteX12" fmla="*/ 445181 w 1255340"/>
                <a:gd name="connsiteY12" fmla="*/ 1791139 h 3160943"/>
                <a:gd name="connsiteX13" fmla="*/ 359785 w 1255340"/>
                <a:gd name="connsiteY13" fmla="*/ 1863652 h 3160943"/>
                <a:gd name="connsiteX14" fmla="*/ 301264 w 1255340"/>
                <a:gd name="connsiteY14" fmla="*/ 1986052 h 3160943"/>
                <a:gd name="connsiteX15" fmla="*/ 283763 w 1255340"/>
                <a:gd name="connsiteY15" fmla="*/ 2127118 h 3160943"/>
                <a:gd name="connsiteX16" fmla="*/ 299688 w 1255340"/>
                <a:gd name="connsiteY16" fmla="*/ 2277736 h 3160943"/>
                <a:gd name="connsiteX17" fmla="*/ 270428 w 1255340"/>
                <a:gd name="connsiteY17" fmla="*/ 2386115 h 3160943"/>
                <a:gd name="connsiteX18" fmla="*/ 194913 w 1255340"/>
                <a:gd name="connsiteY18" fmla="*/ 2515957 h 3160943"/>
                <a:gd name="connsiteX19" fmla="*/ 192679 w 1255340"/>
                <a:gd name="connsiteY19" fmla="*/ 2657914 h 3160943"/>
                <a:gd name="connsiteX20" fmla="*/ 137818 w 1255340"/>
                <a:gd name="connsiteY20" fmla="*/ 2780108 h 3160943"/>
                <a:gd name="connsiteX21" fmla="*/ 0 w 1255340"/>
                <a:gd name="connsiteY21" fmla="*/ 2912361 h 3160943"/>
                <a:gd name="connsiteX22" fmla="*/ 104117 w 1255340"/>
                <a:gd name="connsiteY22" fmla="*/ 2960288 h 3160943"/>
                <a:gd name="connsiteX23" fmla="*/ 81792 w 1255340"/>
                <a:gd name="connsiteY23" fmla="*/ 3053071 h 3160943"/>
                <a:gd name="connsiteX24" fmla="*/ 111559 w 1255340"/>
                <a:gd name="connsiteY24" fmla="*/ 3160943 h 3160943"/>
                <a:gd name="connsiteX25" fmla="*/ 1025096 w 1255340"/>
                <a:gd name="connsiteY25" fmla="*/ 3157640 h 3160943"/>
                <a:gd name="connsiteX26" fmla="*/ 834321 w 1255340"/>
                <a:gd name="connsiteY26" fmla="*/ 3032650 h 3160943"/>
                <a:gd name="connsiteX27" fmla="*/ 827743 w 1255340"/>
                <a:gd name="connsiteY27" fmla="*/ 2894504 h 3160943"/>
                <a:gd name="connsiteX28" fmla="*/ 736180 w 1255340"/>
                <a:gd name="connsiteY28" fmla="*/ 2744927 h 3160943"/>
                <a:gd name="connsiteX29" fmla="*/ 761959 w 1255340"/>
                <a:gd name="connsiteY29" fmla="*/ 2493220 h 3160943"/>
                <a:gd name="connsiteX30" fmla="*/ 791219 w 1255340"/>
                <a:gd name="connsiteY30" fmla="*/ 2348495 h 3160943"/>
                <a:gd name="connsiteX31" fmla="*/ 840900 w 1255340"/>
                <a:gd name="connsiteY31" fmla="*/ 2223505 h 3160943"/>
                <a:gd name="connsiteX32" fmla="*/ 794851 w 1255340"/>
                <a:gd name="connsiteY32" fmla="*/ 2078780 h 3160943"/>
                <a:gd name="connsiteX33" fmla="*/ 743443 w 1255340"/>
                <a:gd name="connsiteY33" fmla="*/ 1981652 h 3160943"/>
                <a:gd name="connsiteX34" fmla="*/ 728382 w 1255340"/>
                <a:gd name="connsiteY34" fmla="*/ 1864282 h 3160943"/>
                <a:gd name="connsiteX35" fmla="*/ 730287 w 1255340"/>
                <a:gd name="connsiteY35" fmla="*/ 1707113 h 3160943"/>
                <a:gd name="connsiteX36" fmla="*/ 794851 w 1255340"/>
                <a:gd name="connsiteY36" fmla="*/ 1565663 h 3160943"/>
                <a:gd name="connsiteX37" fmla="*/ 943564 w 1255340"/>
                <a:gd name="connsiteY37" fmla="*/ 1389951 h 3160943"/>
                <a:gd name="connsiteX38" fmla="*/ 1071144 w 1255340"/>
                <a:gd name="connsiteY38" fmla="*/ 1203850 h 3160943"/>
                <a:gd name="connsiteX39" fmla="*/ 1196134 w 1255340"/>
                <a:gd name="connsiteY39" fmla="*/ 999919 h 3160943"/>
                <a:gd name="connsiteX40" fmla="*/ 1255340 w 1255340"/>
                <a:gd name="connsiteY40" fmla="*/ 782832 h 3160943"/>
                <a:gd name="connsiteX41" fmla="*/ 1235605 w 1255340"/>
                <a:gd name="connsiteY41" fmla="*/ 657842 h 3160943"/>
                <a:gd name="connsiteX42" fmla="*/ 1207303 w 1255340"/>
                <a:gd name="connsiteY42" fmla="*/ 538512 h 3160943"/>
                <a:gd name="connsiteX43" fmla="*/ 1169821 w 1255340"/>
                <a:gd name="connsiteY43" fmla="*/ 460489 h 3160943"/>
                <a:gd name="connsiteX44" fmla="*/ 1104900 w 1255340"/>
                <a:gd name="connsiteY44" fmla="*/ 254831 h 3160943"/>
                <a:gd name="connsiteX45" fmla="*/ 1051409 w 1255340"/>
                <a:gd name="connsiteY45" fmla="*/ 118412 h 3160943"/>
                <a:gd name="connsiteX46" fmla="*/ 1031674 w 1255340"/>
                <a:gd name="connsiteY46" fmla="*/ 0 h 3160943"/>
                <a:gd name="connsiteX47" fmla="*/ 584369 w 1255340"/>
                <a:gd name="connsiteY47" fmla="*/ 6400 h 3160943"/>
                <a:gd name="connsiteX0" fmla="*/ 584369 w 1255340"/>
                <a:gd name="connsiteY0" fmla="*/ 6400 h 3160943"/>
                <a:gd name="connsiteX1" fmla="*/ 618275 w 1255340"/>
                <a:gd name="connsiteY1" fmla="*/ 119453 h 3160943"/>
                <a:gd name="connsiteX2" fmla="*/ 644082 w 1255340"/>
                <a:gd name="connsiteY2" fmla="*/ 299510 h 3160943"/>
                <a:gd name="connsiteX3" fmla="*/ 660185 w 1255340"/>
                <a:gd name="connsiteY3" fmla="*/ 440960 h 3160943"/>
                <a:gd name="connsiteX4" fmla="*/ 640985 w 1255340"/>
                <a:gd name="connsiteY4" fmla="*/ 590180 h 3160943"/>
                <a:gd name="connsiteX5" fmla="*/ 570500 w 1255340"/>
                <a:gd name="connsiteY5" fmla="*/ 773896 h 3160943"/>
                <a:gd name="connsiteX6" fmla="*/ 469535 w 1255340"/>
                <a:gd name="connsiteY6" fmla="*/ 965917 h 3160943"/>
                <a:gd name="connsiteX7" fmla="*/ 401133 w 1255340"/>
                <a:gd name="connsiteY7" fmla="*/ 1057810 h 3160943"/>
                <a:gd name="connsiteX8" fmla="*/ 387976 w 1255340"/>
                <a:gd name="connsiteY8" fmla="*/ 1211731 h 3160943"/>
                <a:gd name="connsiteX9" fmla="*/ 395596 w 1255340"/>
                <a:gd name="connsiteY9" fmla="*/ 1327374 h 3160943"/>
                <a:gd name="connsiteX10" fmla="*/ 580737 w 1255340"/>
                <a:gd name="connsiteY10" fmla="*/ 1575504 h 3160943"/>
                <a:gd name="connsiteX11" fmla="*/ 541623 w 1255340"/>
                <a:gd name="connsiteY11" fmla="*/ 1710471 h 3160943"/>
                <a:gd name="connsiteX12" fmla="*/ 445181 w 1255340"/>
                <a:gd name="connsiteY12" fmla="*/ 1791139 h 3160943"/>
                <a:gd name="connsiteX13" fmla="*/ 359785 w 1255340"/>
                <a:gd name="connsiteY13" fmla="*/ 1863652 h 3160943"/>
                <a:gd name="connsiteX14" fmla="*/ 301264 w 1255340"/>
                <a:gd name="connsiteY14" fmla="*/ 1986052 h 3160943"/>
                <a:gd name="connsiteX15" fmla="*/ 283763 w 1255340"/>
                <a:gd name="connsiteY15" fmla="*/ 2127118 h 3160943"/>
                <a:gd name="connsiteX16" fmla="*/ 299688 w 1255340"/>
                <a:gd name="connsiteY16" fmla="*/ 2277736 h 3160943"/>
                <a:gd name="connsiteX17" fmla="*/ 270428 w 1255340"/>
                <a:gd name="connsiteY17" fmla="*/ 2386115 h 3160943"/>
                <a:gd name="connsiteX18" fmla="*/ 194913 w 1255340"/>
                <a:gd name="connsiteY18" fmla="*/ 2515957 h 3160943"/>
                <a:gd name="connsiteX19" fmla="*/ 192679 w 1255340"/>
                <a:gd name="connsiteY19" fmla="*/ 2657914 h 3160943"/>
                <a:gd name="connsiteX20" fmla="*/ 137818 w 1255340"/>
                <a:gd name="connsiteY20" fmla="*/ 2780108 h 3160943"/>
                <a:gd name="connsiteX21" fmla="*/ 0 w 1255340"/>
                <a:gd name="connsiteY21" fmla="*/ 2912361 h 3160943"/>
                <a:gd name="connsiteX22" fmla="*/ 212702 w 1255340"/>
                <a:gd name="connsiteY22" fmla="*/ 3034583 h 3160943"/>
                <a:gd name="connsiteX23" fmla="*/ 81792 w 1255340"/>
                <a:gd name="connsiteY23" fmla="*/ 3053071 h 3160943"/>
                <a:gd name="connsiteX24" fmla="*/ 111559 w 1255340"/>
                <a:gd name="connsiteY24" fmla="*/ 3160943 h 3160943"/>
                <a:gd name="connsiteX25" fmla="*/ 1025096 w 1255340"/>
                <a:gd name="connsiteY25" fmla="*/ 3157640 h 3160943"/>
                <a:gd name="connsiteX26" fmla="*/ 834321 w 1255340"/>
                <a:gd name="connsiteY26" fmla="*/ 3032650 h 3160943"/>
                <a:gd name="connsiteX27" fmla="*/ 827743 w 1255340"/>
                <a:gd name="connsiteY27" fmla="*/ 2894504 h 3160943"/>
                <a:gd name="connsiteX28" fmla="*/ 736180 w 1255340"/>
                <a:gd name="connsiteY28" fmla="*/ 2744927 h 3160943"/>
                <a:gd name="connsiteX29" fmla="*/ 761959 w 1255340"/>
                <a:gd name="connsiteY29" fmla="*/ 2493220 h 3160943"/>
                <a:gd name="connsiteX30" fmla="*/ 791219 w 1255340"/>
                <a:gd name="connsiteY30" fmla="*/ 2348495 h 3160943"/>
                <a:gd name="connsiteX31" fmla="*/ 840900 w 1255340"/>
                <a:gd name="connsiteY31" fmla="*/ 2223505 h 3160943"/>
                <a:gd name="connsiteX32" fmla="*/ 794851 w 1255340"/>
                <a:gd name="connsiteY32" fmla="*/ 2078780 h 3160943"/>
                <a:gd name="connsiteX33" fmla="*/ 743443 w 1255340"/>
                <a:gd name="connsiteY33" fmla="*/ 1981652 h 3160943"/>
                <a:gd name="connsiteX34" fmla="*/ 728382 w 1255340"/>
                <a:gd name="connsiteY34" fmla="*/ 1864282 h 3160943"/>
                <a:gd name="connsiteX35" fmla="*/ 730287 w 1255340"/>
                <a:gd name="connsiteY35" fmla="*/ 1707113 h 3160943"/>
                <a:gd name="connsiteX36" fmla="*/ 794851 w 1255340"/>
                <a:gd name="connsiteY36" fmla="*/ 1565663 h 3160943"/>
                <a:gd name="connsiteX37" fmla="*/ 943564 w 1255340"/>
                <a:gd name="connsiteY37" fmla="*/ 1389951 h 3160943"/>
                <a:gd name="connsiteX38" fmla="*/ 1071144 w 1255340"/>
                <a:gd name="connsiteY38" fmla="*/ 1203850 h 3160943"/>
                <a:gd name="connsiteX39" fmla="*/ 1196134 w 1255340"/>
                <a:gd name="connsiteY39" fmla="*/ 999919 h 3160943"/>
                <a:gd name="connsiteX40" fmla="*/ 1255340 w 1255340"/>
                <a:gd name="connsiteY40" fmla="*/ 782832 h 3160943"/>
                <a:gd name="connsiteX41" fmla="*/ 1235605 w 1255340"/>
                <a:gd name="connsiteY41" fmla="*/ 657842 h 3160943"/>
                <a:gd name="connsiteX42" fmla="*/ 1207303 w 1255340"/>
                <a:gd name="connsiteY42" fmla="*/ 538512 h 3160943"/>
                <a:gd name="connsiteX43" fmla="*/ 1169821 w 1255340"/>
                <a:gd name="connsiteY43" fmla="*/ 460489 h 3160943"/>
                <a:gd name="connsiteX44" fmla="*/ 1104900 w 1255340"/>
                <a:gd name="connsiteY44" fmla="*/ 254831 h 3160943"/>
                <a:gd name="connsiteX45" fmla="*/ 1051409 w 1255340"/>
                <a:gd name="connsiteY45" fmla="*/ 118412 h 3160943"/>
                <a:gd name="connsiteX46" fmla="*/ 1031674 w 1255340"/>
                <a:gd name="connsiteY46" fmla="*/ 0 h 3160943"/>
                <a:gd name="connsiteX47" fmla="*/ 584369 w 1255340"/>
                <a:gd name="connsiteY47" fmla="*/ 6400 h 3160943"/>
                <a:gd name="connsiteX0" fmla="*/ 1131227 w 1802198"/>
                <a:gd name="connsiteY0" fmla="*/ 6400 h 3160943"/>
                <a:gd name="connsiteX1" fmla="*/ 1165133 w 1802198"/>
                <a:gd name="connsiteY1" fmla="*/ 119453 h 3160943"/>
                <a:gd name="connsiteX2" fmla="*/ 1190940 w 1802198"/>
                <a:gd name="connsiteY2" fmla="*/ 299510 h 3160943"/>
                <a:gd name="connsiteX3" fmla="*/ 1207043 w 1802198"/>
                <a:gd name="connsiteY3" fmla="*/ 440960 h 3160943"/>
                <a:gd name="connsiteX4" fmla="*/ 1187843 w 1802198"/>
                <a:gd name="connsiteY4" fmla="*/ 590180 h 3160943"/>
                <a:gd name="connsiteX5" fmla="*/ 1117358 w 1802198"/>
                <a:gd name="connsiteY5" fmla="*/ 773896 h 3160943"/>
                <a:gd name="connsiteX6" fmla="*/ 1016393 w 1802198"/>
                <a:gd name="connsiteY6" fmla="*/ 965917 h 3160943"/>
                <a:gd name="connsiteX7" fmla="*/ 947991 w 1802198"/>
                <a:gd name="connsiteY7" fmla="*/ 1057810 h 3160943"/>
                <a:gd name="connsiteX8" fmla="*/ 934834 w 1802198"/>
                <a:gd name="connsiteY8" fmla="*/ 1211731 h 3160943"/>
                <a:gd name="connsiteX9" fmla="*/ 942454 w 1802198"/>
                <a:gd name="connsiteY9" fmla="*/ 1327374 h 3160943"/>
                <a:gd name="connsiteX10" fmla="*/ 1127595 w 1802198"/>
                <a:gd name="connsiteY10" fmla="*/ 1575504 h 3160943"/>
                <a:gd name="connsiteX11" fmla="*/ 1088481 w 1802198"/>
                <a:gd name="connsiteY11" fmla="*/ 1710471 h 3160943"/>
                <a:gd name="connsiteX12" fmla="*/ 992039 w 1802198"/>
                <a:gd name="connsiteY12" fmla="*/ 1791139 h 3160943"/>
                <a:gd name="connsiteX13" fmla="*/ 906643 w 1802198"/>
                <a:gd name="connsiteY13" fmla="*/ 1863652 h 3160943"/>
                <a:gd name="connsiteX14" fmla="*/ 848122 w 1802198"/>
                <a:gd name="connsiteY14" fmla="*/ 1986052 h 3160943"/>
                <a:gd name="connsiteX15" fmla="*/ 830621 w 1802198"/>
                <a:gd name="connsiteY15" fmla="*/ 2127118 h 3160943"/>
                <a:gd name="connsiteX16" fmla="*/ 846546 w 1802198"/>
                <a:gd name="connsiteY16" fmla="*/ 2277736 h 3160943"/>
                <a:gd name="connsiteX17" fmla="*/ 817286 w 1802198"/>
                <a:gd name="connsiteY17" fmla="*/ 2386115 h 3160943"/>
                <a:gd name="connsiteX18" fmla="*/ 741771 w 1802198"/>
                <a:gd name="connsiteY18" fmla="*/ 2515957 h 3160943"/>
                <a:gd name="connsiteX19" fmla="*/ 739537 w 1802198"/>
                <a:gd name="connsiteY19" fmla="*/ 2657914 h 3160943"/>
                <a:gd name="connsiteX20" fmla="*/ 684676 w 1802198"/>
                <a:gd name="connsiteY20" fmla="*/ 2780108 h 3160943"/>
                <a:gd name="connsiteX21" fmla="*/ 546858 w 1802198"/>
                <a:gd name="connsiteY21" fmla="*/ 2912361 h 3160943"/>
                <a:gd name="connsiteX22" fmla="*/ 759560 w 1802198"/>
                <a:gd name="connsiteY22" fmla="*/ 3034583 h 3160943"/>
                <a:gd name="connsiteX23" fmla="*/ 0 w 1802198"/>
                <a:gd name="connsiteY23" fmla="*/ 3134986 h 3160943"/>
                <a:gd name="connsiteX24" fmla="*/ 658417 w 1802198"/>
                <a:gd name="connsiteY24" fmla="*/ 3160943 h 3160943"/>
                <a:gd name="connsiteX25" fmla="*/ 1571954 w 1802198"/>
                <a:gd name="connsiteY25" fmla="*/ 3157640 h 3160943"/>
                <a:gd name="connsiteX26" fmla="*/ 1381179 w 1802198"/>
                <a:gd name="connsiteY26" fmla="*/ 3032650 h 3160943"/>
                <a:gd name="connsiteX27" fmla="*/ 1374601 w 1802198"/>
                <a:gd name="connsiteY27" fmla="*/ 2894504 h 3160943"/>
                <a:gd name="connsiteX28" fmla="*/ 1283038 w 1802198"/>
                <a:gd name="connsiteY28" fmla="*/ 2744927 h 3160943"/>
                <a:gd name="connsiteX29" fmla="*/ 1308817 w 1802198"/>
                <a:gd name="connsiteY29" fmla="*/ 2493220 h 3160943"/>
                <a:gd name="connsiteX30" fmla="*/ 1338077 w 1802198"/>
                <a:gd name="connsiteY30" fmla="*/ 2348495 h 3160943"/>
                <a:gd name="connsiteX31" fmla="*/ 1387758 w 1802198"/>
                <a:gd name="connsiteY31" fmla="*/ 2223505 h 3160943"/>
                <a:gd name="connsiteX32" fmla="*/ 1341709 w 1802198"/>
                <a:gd name="connsiteY32" fmla="*/ 2078780 h 3160943"/>
                <a:gd name="connsiteX33" fmla="*/ 1290301 w 1802198"/>
                <a:gd name="connsiteY33" fmla="*/ 1981652 h 3160943"/>
                <a:gd name="connsiteX34" fmla="*/ 1275240 w 1802198"/>
                <a:gd name="connsiteY34" fmla="*/ 1864282 h 3160943"/>
                <a:gd name="connsiteX35" fmla="*/ 1277145 w 1802198"/>
                <a:gd name="connsiteY35" fmla="*/ 1707113 h 3160943"/>
                <a:gd name="connsiteX36" fmla="*/ 1341709 w 1802198"/>
                <a:gd name="connsiteY36" fmla="*/ 1565663 h 3160943"/>
                <a:gd name="connsiteX37" fmla="*/ 1490422 w 1802198"/>
                <a:gd name="connsiteY37" fmla="*/ 1389951 h 3160943"/>
                <a:gd name="connsiteX38" fmla="*/ 1618002 w 1802198"/>
                <a:gd name="connsiteY38" fmla="*/ 1203850 h 3160943"/>
                <a:gd name="connsiteX39" fmla="*/ 1742992 w 1802198"/>
                <a:gd name="connsiteY39" fmla="*/ 999919 h 3160943"/>
                <a:gd name="connsiteX40" fmla="*/ 1802198 w 1802198"/>
                <a:gd name="connsiteY40" fmla="*/ 782832 h 3160943"/>
                <a:gd name="connsiteX41" fmla="*/ 1782463 w 1802198"/>
                <a:gd name="connsiteY41" fmla="*/ 657842 h 3160943"/>
                <a:gd name="connsiteX42" fmla="*/ 1754161 w 1802198"/>
                <a:gd name="connsiteY42" fmla="*/ 538512 h 3160943"/>
                <a:gd name="connsiteX43" fmla="*/ 1716679 w 1802198"/>
                <a:gd name="connsiteY43" fmla="*/ 460489 h 3160943"/>
                <a:gd name="connsiteX44" fmla="*/ 1651758 w 1802198"/>
                <a:gd name="connsiteY44" fmla="*/ 254831 h 3160943"/>
                <a:gd name="connsiteX45" fmla="*/ 1598267 w 1802198"/>
                <a:gd name="connsiteY45" fmla="*/ 118412 h 3160943"/>
                <a:gd name="connsiteX46" fmla="*/ 1578532 w 1802198"/>
                <a:gd name="connsiteY46" fmla="*/ 0 h 3160943"/>
                <a:gd name="connsiteX47" fmla="*/ 1131227 w 1802198"/>
                <a:gd name="connsiteY47" fmla="*/ 6400 h 3160943"/>
                <a:gd name="connsiteX0" fmla="*/ 1131227 w 1802198"/>
                <a:gd name="connsiteY0" fmla="*/ 6400 h 3174278"/>
                <a:gd name="connsiteX1" fmla="*/ 1165133 w 1802198"/>
                <a:gd name="connsiteY1" fmla="*/ 119453 h 3174278"/>
                <a:gd name="connsiteX2" fmla="*/ 1190940 w 1802198"/>
                <a:gd name="connsiteY2" fmla="*/ 299510 h 3174278"/>
                <a:gd name="connsiteX3" fmla="*/ 1207043 w 1802198"/>
                <a:gd name="connsiteY3" fmla="*/ 440960 h 3174278"/>
                <a:gd name="connsiteX4" fmla="*/ 1187843 w 1802198"/>
                <a:gd name="connsiteY4" fmla="*/ 590180 h 3174278"/>
                <a:gd name="connsiteX5" fmla="*/ 1117358 w 1802198"/>
                <a:gd name="connsiteY5" fmla="*/ 773896 h 3174278"/>
                <a:gd name="connsiteX6" fmla="*/ 1016393 w 1802198"/>
                <a:gd name="connsiteY6" fmla="*/ 965917 h 3174278"/>
                <a:gd name="connsiteX7" fmla="*/ 947991 w 1802198"/>
                <a:gd name="connsiteY7" fmla="*/ 1057810 h 3174278"/>
                <a:gd name="connsiteX8" fmla="*/ 934834 w 1802198"/>
                <a:gd name="connsiteY8" fmla="*/ 1211731 h 3174278"/>
                <a:gd name="connsiteX9" fmla="*/ 942454 w 1802198"/>
                <a:gd name="connsiteY9" fmla="*/ 1327374 h 3174278"/>
                <a:gd name="connsiteX10" fmla="*/ 1127595 w 1802198"/>
                <a:gd name="connsiteY10" fmla="*/ 1575504 h 3174278"/>
                <a:gd name="connsiteX11" fmla="*/ 1088481 w 1802198"/>
                <a:gd name="connsiteY11" fmla="*/ 1710471 h 3174278"/>
                <a:gd name="connsiteX12" fmla="*/ 992039 w 1802198"/>
                <a:gd name="connsiteY12" fmla="*/ 1791139 h 3174278"/>
                <a:gd name="connsiteX13" fmla="*/ 906643 w 1802198"/>
                <a:gd name="connsiteY13" fmla="*/ 1863652 h 3174278"/>
                <a:gd name="connsiteX14" fmla="*/ 848122 w 1802198"/>
                <a:gd name="connsiteY14" fmla="*/ 1986052 h 3174278"/>
                <a:gd name="connsiteX15" fmla="*/ 830621 w 1802198"/>
                <a:gd name="connsiteY15" fmla="*/ 2127118 h 3174278"/>
                <a:gd name="connsiteX16" fmla="*/ 846546 w 1802198"/>
                <a:gd name="connsiteY16" fmla="*/ 2277736 h 3174278"/>
                <a:gd name="connsiteX17" fmla="*/ 817286 w 1802198"/>
                <a:gd name="connsiteY17" fmla="*/ 2386115 h 3174278"/>
                <a:gd name="connsiteX18" fmla="*/ 741771 w 1802198"/>
                <a:gd name="connsiteY18" fmla="*/ 2515957 h 3174278"/>
                <a:gd name="connsiteX19" fmla="*/ 739537 w 1802198"/>
                <a:gd name="connsiteY19" fmla="*/ 2657914 h 3174278"/>
                <a:gd name="connsiteX20" fmla="*/ 684676 w 1802198"/>
                <a:gd name="connsiteY20" fmla="*/ 2780108 h 3174278"/>
                <a:gd name="connsiteX21" fmla="*/ 546858 w 1802198"/>
                <a:gd name="connsiteY21" fmla="*/ 2912361 h 3174278"/>
                <a:gd name="connsiteX22" fmla="*/ 759560 w 1802198"/>
                <a:gd name="connsiteY22" fmla="*/ 3034583 h 3174278"/>
                <a:gd name="connsiteX23" fmla="*/ 0 w 1802198"/>
                <a:gd name="connsiteY23" fmla="*/ 3134986 h 3174278"/>
                <a:gd name="connsiteX24" fmla="*/ 8812 w 1802198"/>
                <a:gd name="connsiteY24" fmla="*/ 3174278 h 3174278"/>
                <a:gd name="connsiteX25" fmla="*/ 1571954 w 1802198"/>
                <a:gd name="connsiteY25" fmla="*/ 3157640 h 3174278"/>
                <a:gd name="connsiteX26" fmla="*/ 1381179 w 1802198"/>
                <a:gd name="connsiteY26" fmla="*/ 3032650 h 3174278"/>
                <a:gd name="connsiteX27" fmla="*/ 1374601 w 1802198"/>
                <a:gd name="connsiteY27" fmla="*/ 2894504 h 3174278"/>
                <a:gd name="connsiteX28" fmla="*/ 1283038 w 1802198"/>
                <a:gd name="connsiteY28" fmla="*/ 2744927 h 3174278"/>
                <a:gd name="connsiteX29" fmla="*/ 1308817 w 1802198"/>
                <a:gd name="connsiteY29" fmla="*/ 2493220 h 3174278"/>
                <a:gd name="connsiteX30" fmla="*/ 1338077 w 1802198"/>
                <a:gd name="connsiteY30" fmla="*/ 2348495 h 3174278"/>
                <a:gd name="connsiteX31" fmla="*/ 1387758 w 1802198"/>
                <a:gd name="connsiteY31" fmla="*/ 2223505 h 3174278"/>
                <a:gd name="connsiteX32" fmla="*/ 1341709 w 1802198"/>
                <a:gd name="connsiteY32" fmla="*/ 2078780 h 3174278"/>
                <a:gd name="connsiteX33" fmla="*/ 1290301 w 1802198"/>
                <a:gd name="connsiteY33" fmla="*/ 1981652 h 3174278"/>
                <a:gd name="connsiteX34" fmla="*/ 1275240 w 1802198"/>
                <a:gd name="connsiteY34" fmla="*/ 1864282 h 3174278"/>
                <a:gd name="connsiteX35" fmla="*/ 1277145 w 1802198"/>
                <a:gd name="connsiteY35" fmla="*/ 1707113 h 3174278"/>
                <a:gd name="connsiteX36" fmla="*/ 1341709 w 1802198"/>
                <a:gd name="connsiteY36" fmla="*/ 1565663 h 3174278"/>
                <a:gd name="connsiteX37" fmla="*/ 1490422 w 1802198"/>
                <a:gd name="connsiteY37" fmla="*/ 1389951 h 3174278"/>
                <a:gd name="connsiteX38" fmla="*/ 1618002 w 1802198"/>
                <a:gd name="connsiteY38" fmla="*/ 1203850 h 3174278"/>
                <a:gd name="connsiteX39" fmla="*/ 1742992 w 1802198"/>
                <a:gd name="connsiteY39" fmla="*/ 999919 h 3174278"/>
                <a:gd name="connsiteX40" fmla="*/ 1802198 w 1802198"/>
                <a:gd name="connsiteY40" fmla="*/ 782832 h 3174278"/>
                <a:gd name="connsiteX41" fmla="*/ 1782463 w 1802198"/>
                <a:gd name="connsiteY41" fmla="*/ 657842 h 3174278"/>
                <a:gd name="connsiteX42" fmla="*/ 1754161 w 1802198"/>
                <a:gd name="connsiteY42" fmla="*/ 538512 h 3174278"/>
                <a:gd name="connsiteX43" fmla="*/ 1716679 w 1802198"/>
                <a:gd name="connsiteY43" fmla="*/ 460489 h 3174278"/>
                <a:gd name="connsiteX44" fmla="*/ 1651758 w 1802198"/>
                <a:gd name="connsiteY44" fmla="*/ 254831 h 3174278"/>
                <a:gd name="connsiteX45" fmla="*/ 1598267 w 1802198"/>
                <a:gd name="connsiteY45" fmla="*/ 118412 h 3174278"/>
                <a:gd name="connsiteX46" fmla="*/ 1578532 w 1802198"/>
                <a:gd name="connsiteY46" fmla="*/ 0 h 3174278"/>
                <a:gd name="connsiteX47" fmla="*/ 1131227 w 1802198"/>
                <a:gd name="connsiteY47" fmla="*/ 6400 h 3174278"/>
                <a:gd name="connsiteX0" fmla="*/ 1131227 w 1802198"/>
                <a:gd name="connsiteY0" fmla="*/ 6400 h 3174785"/>
                <a:gd name="connsiteX1" fmla="*/ 1165133 w 1802198"/>
                <a:gd name="connsiteY1" fmla="*/ 119453 h 3174785"/>
                <a:gd name="connsiteX2" fmla="*/ 1190940 w 1802198"/>
                <a:gd name="connsiteY2" fmla="*/ 299510 h 3174785"/>
                <a:gd name="connsiteX3" fmla="*/ 1207043 w 1802198"/>
                <a:gd name="connsiteY3" fmla="*/ 440960 h 3174785"/>
                <a:gd name="connsiteX4" fmla="*/ 1187843 w 1802198"/>
                <a:gd name="connsiteY4" fmla="*/ 590180 h 3174785"/>
                <a:gd name="connsiteX5" fmla="*/ 1117358 w 1802198"/>
                <a:gd name="connsiteY5" fmla="*/ 773896 h 3174785"/>
                <a:gd name="connsiteX6" fmla="*/ 1016393 w 1802198"/>
                <a:gd name="connsiteY6" fmla="*/ 965917 h 3174785"/>
                <a:gd name="connsiteX7" fmla="*/ 947991 w 1802198"/>
                <a:gd name="connsiteY7" fmla="*/ 1057810 h 3174785"/>
                <a:gd name="connsiteX8" fmla="*/ 934834 w 1802198"/>
                <a:gd name="connsiteY8" fmla="*/ 1211731 h 3174785"/>
                <a:gd name="connsiteX9" fmla="*/ 942454 w 1802198"/>
                <a:gd name="connsiteY9" fmla="*/ 1327374 h 3174785"/>
                <a:gd name="connsiteX10" fmla="*/ 1127595 w 1802198"/>
                <a:gd name="connsiteY10" fmla="*/ 1575504 h 3174785"/>
                <a:gd name="connsiteX11" fmla="*/ 1088481 w 1802198"/>
                <a:gd name="connsiteY11" fmla="*/ 1710471 h 3174785"/>
                <a:gd name="connsiteX12" fmla="*/ 992039 w 1802198"/>
                <a:gd name="connsiteY12" fmla="*/ 1791139 h 3174785"/>
                <a:gd name="connsiteX13" fmla="*/ 906643 w 1802198"/>
                <a:gd name="connsiteY13" fmla="*/ 1863652 h 3174785"/>
                <a:gd name="connsiteX14" fmla="*/ 848122 w 1802198"/>
                <a:gd name="connsiteY14" fmla="*/ 1986052 h 3174785"/>
                <a:gd name="connsiteX15" fmla="*/ 830621 w 1802198"/>
                <a:gd name="connsiteY15" fmla="*/ 2127118 h 3174785"/>
                <a:gd name="connsiteX16" fmla="*/ 846546 w 1802198"/>
                <a:gd name="connsiteY16" fmla="*/ 2277736 h 3174785"/>
                <a:gd name="connsiteX17" fmla="*/ 817286 w 1802198"/>
                <a:gd name="connsiteY17" fmla="*/ 2386115 h 3174785"/>
                <a:gd name="connsiteX18" fmla="*/ 741771 w 1802198"/>
                <a:gd name="connsiteY18" fmla="*/ 2515957 h 3174785"/>
                <a:gd name="connsiteX19" fmla="*/ 739537 w 1802198"/>
                <a:gd name="connsiteY19" fmla="*/ 2657914 h 3174785"/>
                <a:gd name="connsiteX20" fmla="*/ 684676 w 1802198"/>
                <a:gd name="connsiteY20" fmla="*/ 2780108 h 3174785"/>
                <a:gd name="connsiteX21" fmla="*/ 546858 w 1802198"/>
                <a:gd name="connsiteY21" fmla="*/ 2912361 h 3174785"/>
                <a:gd name="connsiteX22" fmla="*/ 759560 w 1802198"/>
                <a:gd name="connsiteY22" fmla="*/ 3034583 h 3174785"/>
                <a:gd name="connsiteX23" fmla="*/ 0 w 1802198"/>
                <a:gd name="connsiteY23" fmla="*/ 3134986 h 3174785"/>
                <a:gd name="connsiteX24" fmla="*/ 8812 w 1802198"/>
                <a:gd name="connsiteY24" fmla="*/ 3174278 h 3174785"/>
                <a:gd name="connsiteX25" fmla="*/ 1472894 w 1802198"/>
                <a:gd name="connsiteY25" fmla="*/ 3174785 h 3174785"/>
                <a:gd name="connsiteX26" fmla="*/ 1381179 w 1802198"/>
                <a:gd name="connsiteY26" fmla="*/ 3032650 h 3174785"/>
                <a:gd name="connsiteX27" fmla="*/ 1374601 w 1802198"/>
                <a:gd name="connsiteY27" fmla="*/ 2894504 h 3174785"/>
                <a:gd name="connsiteX28" fmla="*/ 1283038 w 1802198"/>
                <a:gd name="connsiteY28" fmla="*/ 2744927 h 3174785"/>
                <a:gd name="connsiteX29" fmla="*/ 1308817 w 1802198"/>
                <a:gd name="connsiteY29" fmla="*/ 2493220 h 3174785"/>
                <a:gd name="connsiteX30" fmla="*/ 1338077 w 1802198"/>
                <a:gd name="connsiteY30" fmla="*/ 2348495 h 3174785"/>
                <a:gd name="connsiteX31" fmla="*/ 1387758 w 1802198"/>
                <a:gd name="connsiteY31" fmla="*/ 2223505 h 3174785"/>
                <a:gd name="connsiteX32" fmla="*/ 1341709 w 1802198"/>
                <a:gd name="connsiteY32" fmla="*/ 2078780 h 3174785"/>
                <a:gd name="connsiteX33" fmla="*/ 1290301 w 1802198"/>
                <a:gd name="connsiteY33" fmla="*/ 1981652 h 3174785"/>
                <a:gd name="connsiteX34" fmla="*/ 1275240 w 1802198"/>
                <a:gd name="connsiteY34" fmla="*/ 1864282 h 3174785"/>
                <a:gd name="connsiteX35" fmla="*/ 1277145 w 1802198"/>
                <a:gd name="connsiteY35" fmla="*/ 1707113 h 3174785"/>
                <a:gd name="connsiteX36" fmla="*/ 1341709 w 1802198"/>
                <a:gd name="connsiteY36" fmla="*/ 1565663 h 3174785"/>
                <a:gd name="connsiteX37" fmla="*/ 1490422 w 1802198"/>
                <a:gd name="connsiteY37" fmla="*/ 1389951 h 3174785"/>
                <a:gd name="connsiteX38" fmla="*/ 1618002 w 1802198"/>
                <a:gd name="connsiteY38" fmla="*/ 1203850 h 3174785"/>
                <a:gd name="connsiteX39" fmla="*/ 1742992 w 1802198"/>
                <a:gd name="connsiteY39" fmla="*/ 999919 h 3174785"/>
                <a:gd name="connsiteX40" fmla="*/ 1802198 w 1802198"/>
                <a:gd name="connsiteY40" fmla="*/ 782832 h 3174785"/>
                <a:gd name="connsiteX41" fmla="*/ 1782463 w 1802198"/>
                <a:gd name="connsiteY41" fmla="*/ 657842 h 3174785"/>
                <a:gd name="connsiteX42" fmla="*/ 1754161 w 1802198"/>
                <a:gd name="connsiteY42" fmla="*/ 538512 h 3174785"/>
                <a:gd name="connsiteX43" fmla="*/ 1716679 w 1802198"/>
                <a:gd name="connsiteY43" fmla="*/ 460489 h 3174785"/>
                <a:gd name="connsiteX44" fmla="*/ 1651758 w 1802198"/>
                <a:gd name="connsiteY44" fmla="*/ 254831 h 3174785"/>
                <a:gd name="connsiteX45" fmla="*/ 1598267 w 1802198"/>
                <a:gd name="connsiteY45" fmla="*/ 118412 h 3174785"/>
                <a:gd name="connsiteX46" fmla="*/ 1578532 w 1802198"/>
                <a:gd name="connsiteY46" fmla="*/ 0 h 3174785"/>
                <a:gd name="connsiteX47" fmla="*/ 1131227 w 1802198"/>
                <a:gd name="connsiteY47" fmla="*/ 6400 h 3174785"/>
                <a:gd name="connsiteX0" fmla="*/ 1131227 w 1802198"/>
                <a:gd name="connsiteY0" fmla="*/ 6400 h 3174785"/>
                <a:gd name="connsiteX1" fmla="*/ 1165133 w 1802198"/>
                <a:gd name="connsiteY1" fmla="*/ 119453 h 3174785"/>
                <a:gd name="connsiteX2" fmla="*/ 1190940 w 1802198"/>
                <a:gd name="connsiteY2" fmla="*/ 299510 h 3174785"/>
                <a:gd name="connsiteX3" fmla="*/ 1207043 w 1802198"/>
                <a:gd name="connsiteY3" fmla="*/ 440960 h 3174785"/>
                <a:gd name="connsiteX4" fmla="*/ 1187843 w 1802198"/>
                <a:gd name="connsiteY4" fmla="*/ 590180 h 3174785"/>
                <a:gd name="connsiteX5" fmla="*/ 1117358 w 1802198"/>
                <a:gd name="connsiteY5" fmla="*/ 773896 h 3174785"/>
                <a:gd name="connsiteX6" fmla="*/ 1016393 w 1802198"/>
                <a:gd name="connsiteY6" fmla="*/ 965917 h 3174785"/>
                <a:gd name="connsiteX7" fmla="*/ 947991 w 1802198"/>
                <a:gd name="connsiteY7" fmla="*/ 1057810 h 3174785"/>
                <a:gd name="connsiteX8" fmla="*/ 934834 w 1802198"/>
                <a:gd name="connsiteY8" fmla="*/ 1211731 h 3174785"/>
                <a:gd name="connsiteX9" fmla="*/ 942454 w 1802198"/>
                <a:gd name="connsiteY9" fmla="*/ 1327374 h 3174785"/>
                <a:gd name="connsiteX10" fmla="*/ 1127595 w 1802198"/>
                <a:gd name="connsiteY10" fmla="*/ 1575504 h 3174785"/>
                <a:gd name="connsiteX11" fmla="*/ 1088481 w 1802198"/>
                <a:gd name="connsiteY11" fmla="*/ 1710471 h 3174785"/>
                <a:gd name="connsiteX12" fmla="*/ 992039 w 1802198"/>
                <a:gd name="connsiteY12" fmla="*/ 1791139 h 3174785"/>
                <a:gd name="connsiteX13" fmla="*/ 906643 w 1802198"/>
                <a:gd name="connsiteY13" fmla="*/ 1863652 h 3174785"/>
                <a:gd name="connsiteX14" fmla="*/ 848122 w 1802198"/>
                <a:gd name="connsiteY14" fmla="*/ 1986052 h 3174785"/>
                <a:gd name="connsiteX15" fmla="*/ 830621 w 1802198"/>
                <a:gd name="connsiteY15" fmla="*/ 2127118 h 3174785"/>
                <a:gd name="connsiteX16" fmla="*/ 846546 w 1802198"/>
                <a:gd name="connsiteY16" fmla="*/ 2277736 h 3174785"/>
                <a:gd name="connsiteX17" fmla="*/ 817286 w 1802198"/>
                <a:gd name="connsiteY17" fmla="*/ 2386115 h 3174785"/>
                <a:gd name="connsiteX18" fmla="*/ 741771 w 1802198"/>
                <a:gd name="connsiteY18" fmla="*/ 2515957 h 3174785"/>
                <a:gd name="connsiteX19" fmla="*/ 739537 w 1802198"/>
                <a:gd name="connsiteY19" fmla="*/ 2657914 h 3174785"/>
                <a:gd name="connsiteX20" fmla="*/ 684676 w 1802198"/>
                <a:gd name="connsiteY20" fmla="*/ 2780108 h 3174785"/>
                <a:gd name="connsiteX21" fmla="*/ 546858 w 1802198"/>
                <a:gd name="connsiteY21" fmla="*/ 2912361 h 3174785"/>
                <a:gd name="connsiteX22" fmla="*/ 759560 w 1802198"/>
                <a:gd name="connsiteY22" fmla="*/ 3034583 h 3174785"/>
                <a:gd name="connsiteX23" fmla="*/ 0 w 1802198"/>
                <a:gd name="connsiteY23" fmla="*/ 3134986 h 3174785"/>
                <a:gd name="connsiteX24" fmla="*/ 8812 w 1802198"/>
                <a:gd name="connsiteY24" fmla="*/ 3174278 h 3174785"/>
                <a:gd name="connsiteX25" fmla="*/ 1472894 w 1802198"/>
                <a:gd name="connsiteY25" fmla="*/ 3174785 h 3174785"/>
                <a:gd name="connsiteX26" fmla="*/ 1583109 w 1802198"/>
                <a:gd name="connsiteY26" fmla="*/ 3042175 h 3174785"/>
                <a:gd name="connsiteX27" fmla="*/ 1374601 w 1802198"/>
                <a:gd name="connsiteY27" fmla="*/ 2894504 h 3174785"/>
                <a:gd name="connsiteX28" fmla="*/ 1283038 w 1802198"/>
                <a:gd name="connsiteY28" fmla="*/ 2744927 h 3174785"/>
                <a:gd name="connsiteX29" fmla="*/ 1308817 w 1802198"/>
                <a:gd name="connsiteY29" fmla="*/ 2493220 h 3174785"/>
                <a:gd name="connsiteX30" fmla="*/ 1338077 w 1802198"/>
                <a:gd name="connsiteY30" fmla="*/ 2348495 h 3174785"/>
                <a:gd name="connsiteX31" fmla="*/ 1387758 w 1802198"/>
                <a:gd name="connsiteY31" fmla="*/ 2223505 h 3174785"/>
                <a:gd name="connsiteX32" fmla="*/ 1341709 w 1802198"/>
                <a:gd name="connsiteY32" fmla="*/ 2078780 h 3174785"/>
                <a:gd name="connsiteX33" fmla="*/ 1290301 w 1802198"/>
                <a:gd name="connsiteY33" fmla="*/ 1981652 h 3174785"/>
                <a:gd name="connsiteX34" fmla="*/ 1275240 w 1802198"/>
                <a:gd name="connsiteY34" fmla="*/ 1864282 h 3174785"/>
                <a:gd name="connsiteX35" fmla="*/ 1277145 w 1802198"/>
                <a:gd name="connsiteY35" fmla="*/ 1707113 h 3174785"/>
                <a:gd name="connsiteX36" fmla="*/ 1341709 w 1802198"/>
                <a:gd name="connsiteY36" fmla="*/ 1565663 h 3174785"/>
                <a:gd name="connsiteX37" fmla="*/ 1490422 w 1802198"/>
                <a:gd name="connsiteY37" fmla="*/ 1389951 h 3174785"/>
                <a:gd name="connsiteX38" fmla="*/ 1618002 w 1802198"/>
                <a:gd name="connsiteY38" fmla="*/ 1203850 h 3174785"/>
                <a:gd name="connsiteX39" fmla="*/ 1742992 w 1802198"/>
                <a:gd name="connsiteY39" fmla="*/ 999919 h 3174785"/>
                <a:gd name="connsiteX40" fmla="*/ 1802198 w 1802198"/>
                <a:gd name="connsiteY40" fmla="*/ 782832 h 3174785"/>
                <a:gd name="connsiteX41" fmla="*/ 1782463 w 1802198"/>
                <a:gd name="connsiteY41" fmla="*/ 657842 h 3174785"/>
                <a:gd name="connsiteX42" fmla="*/ 1754161 w 1802198"/>
                <a:gd name="connsiteY42" fmla="*/ 538512 h 3174785"/>
                <a:gd name="connsiteX43" fmla="*/ 1716679 w 1802198"/>
                <a:gd name="connsiteY43" fmla="*/ 460489 h 3174785"/>
                <a:gd name="connsiteX44" fmla="*/ 1651758 w 1802198"/>
                <a:gd name="connsiteY44" fmla="*/ 254831 h 3174785"/>
                <a:gd name="connsiteX45" fmla="*/ 1598267 w 1802198"/>
                <a:gd name="connsiteY45" fmla="*/ 118412 h 3174785"/>
                <a:gd name="connsiteX46" fmla="*/ 1578532 w 1802198"/>
                <a:gd name="connsiteY46" fmla="*/ 0 h 3174785"/>
                <a:gd name="connsiteX47" fmla="*/ 1131227 w 1802198"/>
                <a:gd name="connsiteY47" fmla="*/ 6400 h 3174785"/>
                <a:gd name="connsiteX0" fmla="*/ 1131227 w 1802198"/>
                <a:gd name="connsiteY0" fmla="*/ 6400 h 3174785"/>
                <a:gd name="connsiteX1" fmla="*/ 1165133 w 1802198"/>
                <a:gd name="connsiteY1" fmla="*/ 119453 h 3174785"/>
                <a:gd name="connsiteX2" fmla="*/ 1190940 w 1802198"/>
                <a:gd name="connsiteY2" fmla="*/ 299510 h 3174785"/>
                <a:gd name="connsiteX3" fmla="*/ 1207043 w 1802198"/>
                <a:gd name="connsiteY3" fmla="*/ 440960 h 3174785"/>
                <a:gd name="connsiteX4" fmla="*/ 1187843 w 1802198"/>
                <a:gd name="connsiteY4" fmla="*/ 590180 h 3174785"/>
                <a:gd name="connsiteX5" fmla="*/ 1117358 w 1802198"/>
                <a:gd name="connsiteY5" fmla="*/ 773896 h 3174785"/>
                <a:gd name="connsiteX6" fmla="*/ 1016393 w 1802198"/>
                <a:gd name="connsiteY6" fmla="*/ 965917 h 3174785"/>
                <a:gd name="connsiteX7" fmla="*/ 947991 w 1802198"/>
                <a:gd name="connsiteY7" fmla="*/ 1057810 h 3174785"/>
                <a:gd name="connsiteX8" fmla="*/ 934834 w 1802198"/>
                <a:gd name="connsiteY8" fmla="*/ 1211731 h 3174785"/>
                <a:gd name="connsiteX9" fmla="*/ 942454 w 1802198"/>
                <a:gd name="connsiteY9" fmla="*/ 1327374 h 3174785"/>
                <a:gd name="connsiteX10" fmla="*/ 1127595 w 1802198"/>
                <a:gd name="connsiteY10" fmla="*/ 1575504 h 3174785"/>
                <a:gd name="connsiteX11" fmla="*/ 1088481 w 1802198"/>
                <a:gd name="connsiteY11" fmla="*/ 1710471 h 3174785"/>
                <a:gd name="connsiteX12" fmla="*/ 992039 w 1802198"/>
                <a:gd name="connsiteY12" fmla="*/ 1791139 h 3174785"/>
                <a:gd name="connsiteX13" fmla="*/ 906643 w 1802198"/>
                <a:gd name="connsiteY13" fmla="*/ 1863652 h 3174785"/>
                <a:gd name="connsiteX14" fmla="*/ 848122 w 1802198"/>
                <a:gd name="connsiteY14" fmla="*/ 1986052 h 3174785"/>
                <a:gd name="connsiteX15" fmla="*/ 830621 w 1802198"/>
                <a:gd name="connsiteY15" fmla="*/ 2127118 h 3174785"/>
                <a:gd name="connsiteX16" fmla="*/ 846546 w 1802198"/>
                <a:gd name="connsiteY16" fmla="*/ 2277736 h 3174785"/>
                <a:gd name="connsiteX17" fmla="*/ 817286 w 1802198"/>
                <a:gd name="connsiteY17" fmla="*/ 2386115 h 3174785"/>
                <a:gd name="connsiteX18" fmla="*/ 741771 w 1802198"/>
                <a:gd name="connsiteY18" fmla="*/ 2515957 h 3174785"/>
                <a:gd name="connsiteX19" fmla="*/ 739537 w 1802198"/>
                <a:gd name="connsiteY19" fmla="*/ 2657914 h 3174785"/>
                <a:gd name="connsiteX20" fmla="*/ 684676 w 1802198"/>
                <a:gd name="connsiteY20" fmla="*/ 2780108 h 3174785"/>
                <a:gd name="connsiteX21" fmla="*/ 546858 w 1802198"/>
                <a:gd name="connsiteY21" fmla="*/ 2912361 h 3174785"/>
                <a:gd name="connsiteX22" fmla="*/ 759560 w 1802198"/>
                <a:gd name="connsiteY22" fmla="*/ 3034583 h 3174785"/>
                <a:gd name="connsiteX23" fmla="*/ 0 w 1802198"/>
                <a:gd name="connsiteY23" fmla="*/ 3134986 h 3174785"/>
                <a:gd name="connsiteX24" fmla="*/ 8812 w 1802198"/>
                <a:gd name="connsiteY24" fmla="*/ 3174278 h 3174785"/>
                <a:gd name="connsiteX25" fmla="*/ 1472894 w 1802198"/>
                <a:gd name="connsiteY25" fmla="*/ 3174785 h 3174785"/>
                <a:gd name="connsiteX26" fmla="*/ 1583109 w 1802198"/>
                <a:gd name="connsiteY26" fmla="*/ 3042175 h 3174785"/>
                <a:gd name="connsiteX27" fmla="*/ 1437466 w 1802198"/>
                <a:gd name="connsiteY27" fmla="*/ 2780204 h 3174785"/>
                <a:gd name="connsiteX28" fmla="*/ 1283038 w 1802198"/>
                <a:gd name="connsiteY28" fmla="*/ 2744927 h 3174785"/>
                <a:gd name="connsiteX29" fmla="*/ 1308817 w 1802198"/>
                <a:gd name="connsiteY29" fmla="*/ 2493220 h 3174785"/>
                <a:gd name="connsiteX30" fmla="*/ 1338077 w 1802198"/>
                <a:gd name="connsiteY30" fmla="*/ 2348495 h 3174785"/>
                <a:gd name="connsiteX31" fmla="*/ 1387758 w 1802198"/>
                <a:gd name="connsiteY31" fmla="*/ 2223505 h 3174785"/>
                <a:gd name="connsiteX32" fmla="*/ 1341709 w 1802198"/>
                <a:gd name="connsiteY32" fmla="*/ 2078780 h 3174785"/>
                <a:gd name="connsiteX33" fmla="*/ 1290301 w 1802198"/>
                <a:gd name="connsiteY33" fmla="*/ 1981652 h 3174785"/>
                <a:gd name="connsiteX34" fmla="*/ 1275240 w 1802198"/>
                <a:gd name="connsiteY34" fmla="*/ 1864282 h 3174785"/>
                <a:gd name="connsiteX35" fmla="*/ 1277145 w 1802198"/>
                <a:gd name="connsiteY35" fmla="*/ 1707113 h 3174785"/>
                <a:gd name="connsiteX36" fmla="*/ 1341709 w 1802198"/>
                <a:gd name="connsiteY36" fmla="*/ 1565663 h 3174785"/>
                <a:gd name="connsiteX37" fmla="*/ 1490422 w 1802198"/>
                <a:gd name="connsiteY37" fmla="*/ 1389951 h 3174785"/>
                <a:gd name="connsiteX38" fmla="*/ 1618002 w 1802198"/>
                <a:gd name="connsiteY38" fmla="*/ 1203850 h 3174785"/>
                <a:gd name="connsiteX39" fmla="*/ 1742992 w 1802198"/>
                <a:gd name="connsiteY39" fmla="*/ 999919 h 3174785"/>
                <a:gd name="connsiteX40" fmla="*/ 1802198 w 1802198"/>
                <a:gd name="connsiteY40" fmla="*/ 782832 h 3174785"/>
                <a:gd name="connsiteX41" fmla="*/ 1782463 w 1802198"/>
                <a:gd name="connsiteY41" fmla="*/ 657842 h 3174785"/>
                <a:gd name="connsiteX42" fmla="*/ 1754161 w 1802198"/>
                <a:gd name="connsiteY42" fmla="*/ 538512 h 3174785"/>
                <a:gd name="connsiteX43" fmla="*/ 1716679 w 1802198"/>
                <a:gd name="connsiteY43" fmla="*/ 460489 h 3174785"/>
                <a:gd name="connsiteX44" fmla="*/ 1651758 w 1802198"/>
                <a:gd name="connsiteY44" fmla="*/ 254831 h 3174785"/>
                <a:gd name="connsiteX45" fmla="*/ 1598267 w 1802198"/>
                <a:gd name="connsiteY45" fmla="*/ 118412 h 3174785"/>
                <a:gd name="connsiteX46" fmla="*/ 1578532 w 1802198"/>
                <a:gd name="connsiteY46" fmla="*/ 0 h 3174785"/>
                <a:gd name="connsiteX47" fmla="*/ 1131227 w 1802198"/>
                <a:gd name="connsiteY47" fmla="*/ 6400 h 3174785"/>
                <a:gd name="connsiteX0" fmla="*/ 1131227 w 1802198"/>
                <a:gd name="connsiteY0" fmla="*/ 6400 h 3174785"/>
                <a:gd name="connsiteX1" fmla="*/ 1165133 w 1802198"/>
                <a:gd name="connsiteY1" fmla="*/ 119453 h 3174785"/>
                <a:gd name="connsiteX2" fmla="*/ 1190940 w 1802198"/>
                <a:gd name="connsiteY2" fmla="*/ 299510 h 3174785"/>
                <a:gd name="connsiteX3" fmla="*/ 1207043 w 1802198"/>
                <a:gd name="connsiteY3" fmla="*/ 440960 h 3174785"/>
                <a:gd name="connsiteX4" fmla="*/ 1187843 w 1802198"/>
                <a:gd name="connsiteY4" fmla="*/ 590180 h 3174785"/>
                <a:gd name="connsiteX5" fmla="*/ 1117358 w 1802198"/>
                <a:gd name="connsiteY5" fmla="*/ 773896 h 3174785"/>
                <a:gd name="connsiteX6" fmla="*/ 1016393 w 1802198"/>
                <a:gd name="connsiteY6" fmla="*/ 965917 h 3174785"/>
                <a:gd name="connsiteX7" fmla="*/ 947991 w 1802198"/>
                <a:gd name="connsiteY7" fmla="*/ 1057810 h 3174785"/>
                <a:gd name="connsiteX8" fmla="*/ 934834 w 1802198"/>
                <a:gd name="connsiteY8" fmla="*/ 1211731 h 3174785"/>
                <a:gd name="connsiteX9" fmla="*/ 942454 w 1802198"/>
                <a:gd name="connsiteY9" fmla="*/ 1327374 h 3174785"/>
                <a:gd name="connsiteX10" fmla="*/ 1127595 w 1802198"/>
                <a:gd name="connsiteY10" fmla="*/ 1575504 h 3174785"/>
                <a:gd name="connsiteX11" fmla="*/ 1088481 w 1802198"/>
                <a:gd name="connsiteY11" fmla="*/ 1710471 h 3174785"/>
                <a:gd name="connsiteX12" fmla="*/ 992039 w 1802198"/>
                <a:gd name="connsiteY12" fmla="*/ 1791139 h 3174785"/>
                <a:gd name="connsiteX13" fmla="*/ 906643 w 1802198"/>
                <a:gd name="connsiteY13" fmla="*/ 1863652 h 3174785"/>
                <a:gd name="connsiteX14" fmla="*/ 848122 w 1802198"/>
                <a:gd name="connsiteY14" fmla="*/ 1986052 h 3174785"/>
                <a:gd name="connsiteX15" fmla="*/ 830621 w 1802198"/>
                <a:gd name="connsiteY15" fmla="*/ 2127118 h 3174785"/>
                <a:gd name="connsiteX16" fmla="*/ 846546 w 1802198"/>
                <a:gd name="connsiteY16" fmla="*/ 2277736 h 3174785"/>
                <a:gd name="connsiteX17" fmla="*/ 817286 w 1802198"/>
                <a:gd name="connsiteY17" fmla="*/ 2386115 h 3174785"/>
                <a:gd name="connsiteX18" fmla="*/ 741771 w 1802198"/>
                <a:gd name="connsiteY18" fmla="*/ 2515957 h 3174785"/>
                <a:gd name="connsiteX19" fmla="*/ 739537 w 1802198"/>
                <a:gd name="connsiteY19" fmla="*/ 2657914 h 3174785"/>
                <a:gd name="connsiteX20" fmla="*/ 684676 w 1802198"/>
                <a:gd name="connsiteY20" fmla="*/ 2780108 h 3174785"/>
                <a:gd name="connsiteX21" fmla="*/ 546858 w 1802198"/>
                <a:gd name="connsiteY21" fmla="*/ 2912361 h 3174785"/>
                <a:gd name="connsiteX22" fmla="*/ 759560 w 1802198"/>
                <a:gd name="connsiteY22" fmla="*/ 3034583 h 3174785"/>
                <a:gd name="connsiteX23" fmla="*/ 0 w 1802198"/>
                <a:gd name="connsiteY23" fmla="*/ 3134986 h 3174785"/>
                <a:gd name="connsiteX24" fmla="*/ 8812 w 1802198"/>
                <a:gd name="connsiteY24" fmla="*/ 3174278 h 3174785"/>
                <a:gd name="connsiteX25" fmla="*/ 1472894 w 1802198"/>
                <a:gd name="connsiteY25" fmla="*/ 3174785 h 3174785"/>
                <a:gd name="connsiteX26" fmla="*/ 1583109 w 1802198"/>
                <a:gd name="connsiteY26" fmla="*/ 3042175 h 3174785"/>
                <a:gd name="connsiteX27" fmla="*/ 1437466 w 1802198"/>
                <a:gd name="connsiteY27" fmla="*/ 2780204 h 3174785"/>
                <a:gd name="connsiteX28" fmla="*/ 1277323 w 1802198"/>
                <a:gd name="connsiteY28" fmla="*/ 2668727 h 3174785"/>
                <a:gd name="connsiteX29" fmla="*/ 1308817 w 1802198"/>
                <a:gd name="connsiteY29" fmla="*/ 2493220 h 3174785"/>
                <a:gd name="connsiteX30" fmla="*/ 1338077 w 1802198"/>
                <a:gd name="connsiteY30" fmla="*/ 2348495 h 3174785"/>
                <a:gd name="connsiteX31" fmla="*/ 1387758 w 1802198"/>
                <a:gd name="connsiteY31" fmla="*/ 2223505 h 3174785"/>
                <a:gd name="connsiteX32" fmla="*/ 1341709 w 1802198"/>
                <a:gd name="connsiteY32" fmla="*/ 2078780 h 3174785"/>
                <a:gd name="connsiteX33" fmla="*/ 1290301 w 1802198"/>
                <a:gd name="connsiteY33" fmla="*/ 1981652 h 3174785"/>
                <a:gd name="connsiteX34" fmla="*/ 1275240 w 1802198"/>
                <a:gd name="connsiteY34" fmla="*/ 1864282 h 3174785"/>
                <a:gd name="connsiteX35" fmla="*/ 1277145 w 1802198"/>
                <a:gd name="connsiteY35" fmla="*/ 1707113 h 3174785"/>
                <a:gd name="connsiteX36" fmla="*/ 1341709 w 1802198"/>
                <a:gd name="connsiteY36" fmla="*/ 1565663 h 3174785"/>
                <a:gd name="connsiteX37" fmla="*/ 1490422 w 1802198"/>
                <a:gd name="connsiteY37" fmla="*/ 1389951 h 3174785"/>
                <a:gd name="connsiteX38" fmla="*/ 1618002 w 1802198"/>
                <a:gd name="connsiteY38" fmla="*/ 1203850 h 3174785"/>
                <a:gd name="connsiteX39" fmla="*/ 1742992 w 1802198"/>
                <a:gd name="connsiteY39" fmla="*/ 999919 h 3174785"/>
                <a:gd name="connsiteX40" fmla="*/ 1802198 w 1802198"/>
                <a:gd name="connsiteY40" fmla="*/ 782832 h 3174785"/>
                <a:gd name="connsiteX41" fmla="*/ 1782463 w 1802198"/>
                <a:gd name="connsiteY41" fmla="*/ 657842 h 3174785"/>
                <a:gd name="connsiteX42" fmla="*/ 1754161 w 1802198"/>
                <a:gd name="connsiteY42" fmla="*/ 538512 h 3174785"/>
                <a:gd name="connsiteX43" fmla="*/ 1716679 w 1802198"/>
                <a:gd name="connsiteY43" fmla="*/ 460489 h 3174785"/>
                <a:gd name="connsiteX44" fmla="*/ 1651758 w 1802198"/>
                <a:gd name="connsiteY44" fmla="*/ 254831 h 3174785"/>
                <a:gd name="connsiteX45" fmla="*/ 1598267 w 1802198"/>
                <a:gd name="connsiteY45" fmla="*/ 118412 h 3174785"/>
                <a:gd name="connsiteX46" fmla="*/ 1578532 w 1802198"/>
                <a:gd name="connsiteY46" fmla="*/ 0 h 3174785"/>
                <a:gd name="connsiteX47" fmla="*/ 1131227 w 1802198"/>
                <a:gd name="connsiteY47" fmla="*/ 6400 h 3174785"/>
                <a:gd name="connsiteX0" fmla="*/ 1131227 w 1802198"/>
                <a:gd name="connsiteY0" fmla="*/ 6400 h 3174785"/>
                <a:gd name="connsiteX1" fmla="*/ 1165133 w 1802198"/>
                <a:gd name="connsiteY1" fmla="*/ 119453 h 3174785"/>
                <a:gd name="connsiteX2" fmla="*/ 1190940 w 1802198"/>
                <a:gd name="connsiteY2" fmla="*/ 299510 h 3174785"/>
                <a:gd name="connsiteX3" fmla="*/ 1207043 w 1802198"/>
                <a:gd name="connsiteY3" fmla="*/ 440960 h 3174785"/>
                <a:gd name="connsiteX4" fmla="*/ 1187843 w 1802198"/>
                <a:gd name="connsiteY4" fmla="*/ 590180 h 3174785"/>
                <a:gd name="connsiteX5" fmla="*/ 1117358 w 1802198"/>
                <a:gd name="connsiteY5" fmla="*/ 773896 h 3174785"/>
                <a:gd name="connsiteX6" fmla="*/ 1016393 w 1802198"/>
                <a:gd name="connsiteY6" fmla="*/ 965917 h 3174785"/>
                <a:gd name="connsiteX7" fmla="*/ 947991 w 1802198"/>
                <a:gd name="connsiteY7" fmla="*/ 1057810 h 3174785"/>
                <a:gd name="connsiteX8" fmla="*/ 934834 w 1802198"/>
                <a:gd name="connsiteY8" fmla="*/ 1211731 h 3174785"/>
                <a:gd name="connsiteX9" fmla="*/ 942454 w 1802198"/>
                <a:gd name="connsiteY9" fmla="*/ 1327374 h 3174785"/>
                <a:gd name="connsiteX10" fmla="*/ 1127595 w 1802198"/>
                <a:gd name="connsiteY10" fmla="*/ 1575504 h 3174785"/>
                <a:gd name="connsiteX11" fmla="*/ 1088481 w 1802198"/>
                <a:gd name="connsiteY11" fmla="*/ 1710471 h 3174785"/>
                <a:gd name="connsiteX12" fmla="*/ 992039 w 1802198"/>
                <a:gd name="connsiteY12" fmla="*/ 1791139 h 3174785"/>
                <a:gd name="connsiteX13" fmla="*/ 906643 w 1802198"/>
                <a:gd name="connsiteY13" fmla="*/ 1863652 h 3174785"/>
                <a:gd name="connsiteX14" fmla="*/ 848122 w 1802198"/>
                <a:gd name="connsiteY14" fmla="*/ 1986052 h 3174785"/>
                <a:gd name="connsiteX15" fmla="*/ 830621 w 1802198"/>
                <a:gd name="connsiteY15" fmla="*/ 2127118 h 3174785"/>
                <a:gd name="connsiteX16" fmla="*/ 846546 w 1802198"/>
                <a:gd name="connsiteY16" fmla="*/ 2277736 h 3174785"/>
                <a:gd name="connsiteX17" fmla="*/ 817286 w 1802198"/>
                <a:gd name="connsiteY17" fmla="*/ 2386115 h 3174785"/>
                <a:gd name="connsiteX18" fmla="*/ 741771 w 1802198"/>
                <a:gd name="connsiteY18" fmla="*/ 2515957 h 3174785"/>
                <a:gd name="connsiteX19" fmla="*/ 739537 w 1802198"/>
                <a:gd name="connsiteY19" fmla="*/ 2657914 h 3174785"/>
                <a:gd name="connsiteX20" fmla="*/ 684676 w 1802198"/>
                <a:gd name="connsiteY20" fmla="*/ 2780108 h 3174785"/>
                <a:gd name="connsiteX21" fmla="*/ 546858 w 1802198"/>
                <a:gd name="connsiteY21" fmla="*/ 2912361 h 3174785"/>
                <a:gd name="connsiteX22" fmla="*/ 759560 w 1802198"/>
                <a:gd name="connsiteY22" fmla="*/ 3034583 h 3174785"/>
                <a:gd name="connsiteX23" fmla="*/ 0 w 1802198"/>
                <a:gd name="connsiteY23" fmla="*/ 3134986 h 3174785"/>
                <a:gd name="connsiteX24" fmla="*/ 8812 w 1802198"/>
                <a:gd name="connsiteY24" fmla="*/ 3174278 h 3174785"/>
                <a:gd name="connsiteX25" fmla="*/ 1472894 w 1802198"/>
                <a:gd name="connsiteY25" fmla="*/ 3174785 h 3174785"/>
                <a:gd name="connsiteX26" fmla="*/ 1583109 w 1802198"/>
                <a:gd name="connsiteY26" fmla="*/ 3042175 h 3174785"/>
                <a:gd name="connsiteX27" fmla="*/ 1437466 w 1802198"/>
                <a:gd name="connsiteY27" fmla="*/ 2780204 h 3174785"/>
                <a:gd name="connsiteX28" fmla="*/ 1277323 w 1802198"/>
                <a:gd name="connsiteY28" fmla="*/ 2668727 h 3174785"/>
                <a:gd name="connsiteX29" fmla="*/ 1152607 w 1802198"/>
                <a:gd name="connsiteY29" fmla="*/ 2521795 h 3174785"/>
                <a:gd name="connsiteX30" fmla="*/ 1338077 w 1802198"/>
                <a:gd name="connsiteY30" fmla="*/ 2348495 h 3174785"/>
                <a:gd name="connsiteX31" fmla="*/ 1387758 w 1802198"/>
                <a:gd name="connsiteY31" fmla="*/ 2223505 h 3174785"/>
                <a:gd name="connsiteX32" fmla="*/ 1341709 w 1802198"/>
                <a:gd name="connsiteY32" fmla="*/ 2078780 h 3174785"/>
                <a:gd name="connsiteX33" fmla="*/ 1290301 w 1802198"/>
                <a:gd name="connsiteY33" fmla="*/ 1981652 h 3174785"/>
                <a:gd name="connsiteX34" fmla="*/ 1275240 w 1802198"/>
                <a:gd name="connsiteY34" fmla="*/ 1864282 h 3174785"/>
                <a:gd name="connsiteX35" fmla="*/ 1277145 w 1802198"/>
                <a:gd name="connsiteY35" fmla="*/ 1707113 h 3174785"/>
                <a:gd name="connsiteX36" fmla="*/ 1341709 w 1802198"/>
                <a:gd name="connsiteY36" fmla="*/ 1565663 h 3174785"/>
                <a:gd name="connsiteX37" fmla="*/ 1490422 w 1802198"/>
                <a:gd name="connsiteY37" fmla="*/ 1389951 h 3174785"/>
                <a:gd name="connsiteX38" fmla="*/ 1618002 w 1802198"/>
                <a:gd name="connsiteY38" fmla="*/ 1203850 h 3174785"/>
                <a:gd name="connsiteX39" fmla="*/ 1742992 w 1802198"/>
                <a:gd name="connsiteY39" fmla="*/ 999919 h 3174785"/>
                <a:gd name="connsiteX40" fmla="*/ 1802198 w 1802198"/>
                <a:gd name="connsiteY40" fmla="*/ 782832 h 3174785"/>
                <a:gd name="connsiteX41" fmla="*/ 1782463 w 1802198"/>
                <a:gd name="connsiteY41" fmla="*/ 657842 h 3174785"/>
                <a:gd name="connsiteX42" fmla="*/ 1754161 w 1802198"/>
                <a:gd name="connsiteY42" fmla="*/ 538512 h 3174785"/>
                <a:gd name="connsiteX43" fmla="*/ 1716679 w 1802198"/>
                <a:gd name="connsiteY43" fmla="*/ 460489 h 3174785"/>
                <a:gd name="connsiteX44" fmla="*/ 1651758 w 1802198"/>
                <a:gd name="connsiteY44" fmla="*/ 254831 h 3174785"/>
                <a:gd name="connsiteX45" fmla="*/ 1598267 w 1802198"/>
                <a:gd name="connsiteY45" fmla="*/ 118412 h 3174785"/>
                <a:gd name="connsiteX46" fmla="*/ 1578532 w 1802198"/>
                <a:gd name="connsiteY46" fmla="*/ 0 h 3174785"/>
                <a:gd name="connsiteX47" fmla="*/ 1131227 w 1802198"/>
                <a:gd name="connsiteY47" fmla="*/ 6400 h 3174785"/>
                <a:gd name="connsiteX0" fmla="*/ 1131227 w 1802198"/>
                <a:gd name="connsiteY0" fmla="*/ 6400 h 3174785"/>
                <a:gd name="connsiteX1" fmla="*/ 1165133 w 1802198"/>
                <a:gd name="connsiteY1" fmla="*/ 119453 h 3174785"/>
                <a:gd name="connsiteX2" fmla="*/ 1190940 w 1802198"/>
                <a:gd name="connsiteY2" fmla="*/ 299510 h 3174785"/>
                <a:gd name="connsiteX3" fmla="*/ 1207043 w 1802198"/>
                <a:gd name="connsiteY3" fmla="*/ 440960 h 3174785"/>
                <a:gd name="connsiteX4" fmla="*/ 1187843 w 1802198"/>
                <a:gd name="connsiteY4" fmla="*/ 590180 h 3174785"/>
                <a:gd name="connsiteX5" fmla="*/ 1117358 w 1802198"/>
                <a:gd name="connsiteY5" fmla="*/ 773896 h 3174785"/>
                <a:gd name="connsiteX6" fmla="*/ 1016393 w 1802198"/>
                <a:gd name="connsiteY6" fmla="*/ 965917 h 3174785"/>
                <a:gd name="connsiteX7" fmla="*/ 947991 w 1802198"/>
                <a:gd name="connsiteY7" fmla="*/ 1057810 h 3174785"/>
                <a:gd name="connsiteX8" fmla="*/ 934834 w 1802198"/>
                <a:gd name="connsiteY8" fmla="*/ 1211731 h 3174785"/>
                <a:gd name="connsiteX9" fmla="*/ 942454 w 1802198"/>
                <a:gd name="connsiteY9" fmla="*/ 1327374 h 3174785"/>
                <a:gd name="connsiteX10" fmla="*/ 1127595 w 1802198"/>
                <a:gd name="connsiteY10" fmla="*/ 1575504 h 3174785"/>
                <a:gd name="connsiteX11" fmla="*/ 1088481 w 1802198"/>
                <a:gd name="connsiteY11" fmla="*/ 1710471 h 3174785"/>
                <a:gd name="connsiteX12" fmla="*/ 992039 w 1802198"/>
                <a:gd name="connsiteY12" fmla="*/ 1791139 h 3174785"/>
                <a:gd name="connsiteX13" fmla="*/ 906643 w 1802198"/>
                <a:gd name="connsiteY13" fmla="*/ 1863652 h 3174785"/>
                <a:gd name="connsiteX14" fmla="*/ 848122 w 1802198"/>
                <a:gd name="connsiteY14" fmla="*/ 1986052 h 3174785"/>
                <a:gd name="connsiteX15" fmla="*/ 830621 w 1802198"/>
                <a:gd name="connsiteY15" fmla="*/ 2127118 h 3174785"/>
                <a:gd name="connsiteX16" fmla="*/ 846546 w 1802198"/>
                <a:gd name="connsiteY16" fmla="*/ 2277736 h 3174785"/>
                <a:gd name="connsiteX17" fmla="*/ 817286 w 1802198"/>
                <a:gd name="connsiteY17" fmla="*/ 2386115 h 3174785"/>
                <a:gd name="connsiteX18" fmla="*/ 741771 w 1802198"/>
                <a:gd name="connsiteY18" fmla="*/ 2515957 h 3174785"/>
                <a:gd name="connsiteX19" fmla="*/ 739537 w 1802198"/>
                <a:gd name="connsiteY19" fmla="*/ 2657914 h 3174785"/>
                <a:gd name="connsiteX20" fmla="*/ 684676 w 1802198"/>
                <a:gd name="connsiteY20" fmla="*/ 2780108 h 3174785"/>
                <a:gd name="connsiteX21" fmla="*/ 546858 w 1802198"/>
                <a:gd name="connsiteY21" fmla="*/ 2912361 h 3174785"/>
                <a:gd name="connsiteX22" fmla="*/ 759560 w 1802198"/>
                <a:gd name="connsiteY22" fmla="*/ 3034583 h 3174785"/>
                <a:gd name="connsiteX23" fmla="*/ 0 w 1802198"/>
                <a:gd name="connsiteY23" fmla="*/ 3134986 h 3174785"/>
                <a:gd name="connsiteX24" fmla="*/ 8812 w 1802198"/>
                <a:gd name="connsiteY24" fmla="*/ 3174278 h 3174785"/>
                <a:gd name="connsiteX25" fmla="*/ 1472894 w 1802198"/>
                <a:gd name="connsiteY25" fmla="*/ 3174785 h 3174785"/>
                <a:gd name="connsiteX26" fmla="*/ 1583109 w 1802198"/>
                <a:gd name="connsiteY26" fmla="*/ 3042175 h 3174785"/>
                <a:gd name="connsiteX27" fmla="*/ 1437466 w 1802198"/>
                <a:gd name="connsiteY27" fmla="*/ 2780204 h 3174785"/>
                <a:gd name="connsiteX28" fmla="*/ 1277323 w 1802198"/>
                <a:gd name="connsiteY28" fmla="*/ 2668727 h 3174785"/>
                <a:gd name="connsiteX29" fmla="*/ 1152607 w 1802198"/>
                <a:gd name="connsiteY29" fmla="*/ 2521795 h 3174785"/>
                <a:gd name="connsiteX30" fmla="*/ 1147577 w 1802198"/>
                <a:gd name="connsiteY30" fmla="*/ 2380880 h 3174785"/>
                <a:gd name="connsiteX31" fmla="*/ 1387758 w 1802198"/>
                <a:gd name="connsiteY31" fmla="*/ 2223505 h 3174785"/>
                <a:gd name="connsiteX32" fmla="*/ 1341709 w 1802198"/>
                <a:gd name="connsiteY32" fmla="*/ 2078780 h 3174785"/>
                <a:gd name="connsiteX33" fmla="*/ 1290301 w 1802198"/>
                <a:gd name="connsiteY33" fmla="*/ 1981652 h 3174785"/>
                <a:gd name="connsiteX34" fmla="*/ 1275240 w 1802198"/>
                <a:gd name="connsiteY34" fmla="*/ 1864282 h 3174785"/>
                <a:gd name="connsiteX35" fmla="*/ 1277145 w 1802198"/>
                <a:gd name="connsiteY35" fmla="*/ 1707113 h 3174785"/>
                <a:gd name="connsiteX36" fmla="*/ 1341709 w 1802198"/>
                <a:gd name="connsiteY36" fmla="*/ 1565663 h 3174785"/>
                <a:gd name="connsiteX37" fmla="*/ 1490422 w 1802198"/>
                <a:gd name="connsiteY37" fmla="*/ 1389951 h 3174785"/>
                <a:gd name="connsiteX38" fmla="*/ 1618002 w 1802198"/>
                <a:gd name="connsiteY38" fmla="*/ 1203850 h 3174785"/>
                <a:gd name="connsiteX39" fmla="*/ 1742992 w 1802198"/>
                <a:gd name="connsiteY39" fmla="*/ 999919 h 3174785"/>
                <a:gd name="connsiteX40" fmla="*/ 1802198 w 1802198"/>
                <a:gd name="connsiteY40" fmla="*/ 782832 h 3174785"/>
                <a:gd name="connsiteX41" fmla="*/ 1782463 w 1802198"/>
                <a:gd name="connsiteY41" fmla="*/ 657842 h 3174785"/>
                <a:gd name="connsiteX42" fmla="*/ 1754161 w 1802198"/>
                <a:gd name="connsiteY42" fmla="*/ 538512 h 3174785"/>
                <a:gd name="connsiteX43" fmla="*/ 1716679 w 1802198"/>
                <a:gd name="connsiteY43" fmla="*/ 460489 h 3174785"/>
                <a:gd name="connsiteX44" fmla="*/ 1651758 w 1802198"/>
                <a:gd name="connsiteY44" fmla="*/ 254831 h 3174785"/>
                <a:gd name="connsiteX45" fmla="*/ 1598267 w 1802198"/>
                <a:gd name="connsiteY45" fmla="*/ 118412 h 3174785"/>
                <a:gd name="connsiteX46" fmla="*/ 1578532 w 1802198"/>
                <a:gd name="connsiteY46" fmla="*/ 0 h 3174785"/>
                <a:gd name="connsiteX47" fmla="*/ 1131227 w 1802198"/>
                <a:gd name="connsiteY47" fmla="*/ 6400 h 3174785"/>
                <a:gd name="connsiteX0" fmla="*/ 1131227 w 1802198"/>
                <a:gd name="connsiteY0" fmla="*/ 6400 h 3174785"/>
                <a:gd name="connsiteX1" fmla="*/ 1165133 w 1802198"/>
                <a:gd name="connsiteY1" fmla="*/ 119453 h 3174785"/>
                <a:gd name="connsiteX2" fmla="*/ 1190940 w 1802198"/>
                <a:gd name="connsiteY2" fmla="*/ 299510 h 3174785"/>
                <a:gd name="connsiteX3" fmla="*/ 1207043 w 1802198"/>
                <a:gd name="connsiteY3" fmla="*/ 440960 h 3174785"/>
                <a:gd name="connsiteX4" fmla="*/ 1187843 w 1802198"/>
                <a:gd name="connsiteY4" fmla="*/ 590180 h 3174785"/>
                <a:gd name="connsiteX5" fmla="*/ 1117358 w 1802198"/>
                <a:gd name="connsiteY5" fmla="*/ 773896 h 3174785"/>
                <a:gd name="connsiteX6" fmla="*/ 1016393 w 1802198"/>
                <a:gd name="connsiteY6" fmla="*/ 965917 h 3174785"/>
                <a:gd name="connsiteX7" fmla="*/ 947991 w 1802198"/>
                <a:gd name="connsiteY7" fmla="*/ 1057810 h 3174785"/>
                <a:gd name="connsiteX8" fmla="*/ 934834 w 1802198"/>
                <a:gd name="connsiteY8" fmla="*/ 1211731 h 3174785"/>
                <a:gd name="connsiteX9" fmla="*/ 942454 w 1802198"/>
                <a:gd name="connsiteY9" fmla="*/ 1327374 h 3174785"/>
                <a:gd name="connsiteX10" fmla="*/ 1127595 w 1802198"/>
                <a:gd name="connsiteY10" fmla="*/ 1575504 h 3174785"/>
                <a:gd name="connsiteX11" fmla="*/ 1088481 w 1802198"/>
                <a:gd name="connsiteY11" fmla="*/ 1710471 h 3174785"/>
                <a:gd name="connsiteX12" fmla="*/ 992039 w 1802198"/>
                <a:gd name="connsiteY12" fmla="*/ 1791139 h 3174785"/>
                <a:gd name="connsiteX13" fmla="*/ 906643 w 1802198"/>
                <a:gd name="connsiteY13" fmla="*/ 1863652 h 3174785"/>
                <a:gd name="connsiteX14" fmla="*/ 848122 w 1802198"/>
                <a:gd name="connsiteY14" fmla="*/ 1986052 h 3174785"/>
                <a:gd name="connsiteX15" fmla="*/ 830621 w 1802198"/>
                <a:gd name="connsiteY15" fmla="*/ 2127118 h 3174785"/>
                <a:gd name="connsiteX16" fmla="*/ 846546 w 1802198"/>
                <a:gd name="connsiteY16" fmla="*/ 2277736 h 3174785"/>
                <a:gd name="connsiteX17" fmla="*/ 817286 w 1802198"/>
                <a:gd name="connsiteY17" fmla="*/ 2386115 h 3174785"/>
                <a:gd name="connsiteX18" fmla="*/ 741771 w 1802198"/>
                <a:gd name="connsiteY18" fmla="*/ 2515957 h 3174785"/>
                <a:gd name="connsiteX19" fmla="*/ 739537 w 1802198"/>
                <a:gd name="connsiteY19" fmla="*/ 2657914 h 3174785"/>
                <a:gd name="connsiteX20" fmla="*/ 684676 w 1802198"/>
                <a:gd name="connsiteY20" fmla="*/ 2780108 h 3174785"/>
                <a:gd name="connsiteX21" fmla="*/ 546858 w 1802198"/>
                <a:gd name="connsiteY21" fmla="*/ 2912361 h 3174785"/>
                <a:gd name="connsiteX22" fmla="*/ 759560 w 1802198"/>
                <a:gd name="connsiteY22" fmla="*/ 3034583 h 3174785"/>
                <a:gd name="connsiteX23" fmla="*/ 0 w 1802198"/>
                <a:gd name="connsiteY23" fmla="*/ 3134986 h 3174785"/>
                <a:gd name="connsiteX24" fmla="*/ 8812 w 1802198"/>
                <a:gd name="connsiteY24" fmla="*/ 3174278 h 3174785"/>
                <a:gd name="connsiteX25" fmla="*/ 1472894 w 1802198"/>
                <a:gd name="connsiteY25" fmla="*/ 3174785 h 3174785"/>
                <a:gd name="connsiteX26" fmla="*/ 1583109 w 1802198"/>
                <a:gd name="connsiteY26" fmla="*/ 3042175 h 3174785"/>
                <a:gd name="connsiteX27" fmla="*/ 1437466 w 1802198"/>
                <a:gd name="connsiteY27" fmla="*/ 2780204 h 3174785"/>
                <a:gd name="connsiteX28" fmla="*/ 1277323 w 1802198"/>
                <a:gd name="connsiteY28" fmla="*/ 2668727 h 3174785"/>
                <a:gd name="connsiteX29" fmla="*/ 1152607 w 1802198"/>
                <a:gd name="connsiteY29" fmla="*/ 2521795 h 3174785"/>
                <a:gd name="connsiteX30" fmla="*/ 1147577 w 1802198"/>
                <a:gd name="connsiteY30" fmla="*/ 2380880 h 3174785"/>
                <a:gd name="connsiteX31" fmla="*/ 1271553 w 1802198"/>
                <a:gd name="connsiteY31" fmla="*/ 2227315 h 3174785"/>
                <a:gd name="connsiteX32" fmla="*/ 1341709 w 1802198"/>
                <a:gd name="connsiteY32" fmla="*/ 2078780 h 3174785"/>
                <a:gd name="connsiteX33" fmla="*/ 1290301 w 1802198"/>
                <a:gd name="connsiteY33" fmla="*/ 1981652 h 3174785"/>
                <a:gd name="connsiteX34" fmla="*/ 1275240 w 1802198"/>
                <a:gd name="connsiteY34" fmla="*/ 1864282 h 3174785"/>
                <a:gd name="connsiteX35" fmla="*/ 1277145 w 1802198"/>
                <a:gd name="connsiteY35" fmla="*/ 1707113 h 3174785"/>
                <a:gd name="connsiteX36" fmla="*/ 1341709 w 1802198"/>
                <a:gd name="connsiteY36" fmla="*/ 1565663 h 3174785"/>
                <a:gd name="connsiteX37" fmla="*/ 1490422 w 1802198"/>
                <a:gd name="connsiteY37" fmla="*/ 1389951 h 3174785"/>
                <a:gd name="connsiteX38" fmla="*/ 1618002 w 1802198"/>
                <a:gd name="connsiteY38" fmla="*/ 1203850 h 3174785"/>
                <a:gd name="connsiteX39" fmla="*/ 1742992 w 1802198"/>
                <a:gd name="connsiteY39" fmla="*/ 999919 h 3174785"/>
                <a:gd name="connsiteX40" fmla="*/ 1802198 w 1802198"/>
                <a:gd name="connsiteY40" fmla="*/ 782832 h 3174785"/>
                <a:gd name="connsiteX41" fmla="*/ 1782463 w 1802198"/>
                <a:gd name="connsiteY41" fmla="*/ 657842 h 3174785"/>
                <a:gd name="connsiteX42" fmla="*/ 1754161 w 1802198"/>
                <a:gd name="connsiteY42" fmla="*/ 538512 h 3174785"/>
                <a:gd name="connsiteX43" fmla="*/ 1716679 w 1802198"/>
                <a:gd name="connsiteY43" fmla="*/ 460489 h 3174785"/>
                <a:gd name="connsiteX44" fmla="*/ 1651758 w 1802198"/>
                <a:gd name="connsiteY44" fmla="*/ 254831 h 3174785"/>
                <a:gd name="connsiteX45" fmla="*/ 1598267 w 1802198"/>
                <a:gd name="connsiteY45" fmla="*/ 118412 h 3174785"/>
                <a:gd name="connsiteX46" fmla="*/ 1578532 w 1802198"/>
                <a:gd name="connsiteY46" fmla="*/ 0 h 3174785"/>
                <a:gd name="connsiteX47" fmla="*/ 1131227 w 1802198"/>
                <a:gd name="connsiteY47" fmla="*/ 6400 h 3174785"/>
                <a:gd name="connsiteX0" fmla="*/ 1131227 w 1802198"/>
                <a:gd name="connsiteY0" fmla="*/ 6400 h 3174785"/>
                <a:gd name="connsiteX1" fmla="*/ 1165133 w 1802198"/>
                <a:gd name="connsiteY1" fmla="*/ 119453 h 3174785"/>
                <a:gd name="connsiteX2" fmla="*/ 1190940 w 1802198"/>
                <a:gd name="connsiteY2" fmla="*/ 299510 h 3174785"/>
                <a:gd name="connsiteX3" fmla="*/ 1207043 w 1802198"/>
                <a:gd name="connsiteY3" fmla="*/ 440960 h 3174785"/>
                <a:gd name="connsiteX4" fmla="*/ 1187843 w 1802198"/>
                <a:gd name="connsiteY4" fmla="*/ 590180 h 3174785"/>
                <a:gd name="connsiteX5" fmla="*/ 1117358 w 1802198"/>
                <a:gd name="connsiteY5" fmla="*/ 773896 h 3174785"/>
                <a:gd name="connsiteX6" fmla="*/ 1016393 w 1802198"/>
                <a:gd name="connsiteY6" fmla="*/ 965917 h 3174785"/>
                <a:gd name="connsiteX7" fmla="*/ 947991 w 1802198"/>
                <a:gd name="connsiteY7" fmla="*/ 1057810 h 3174785"/>
                <a:gd name="connsiteX8" fmla="*/ 934834 w 1802198"/>
                <a:gd name="connsiteY8" fmla="*/ 1211731 h 3174785"/>
                <a:gd name="connsiteX9" fmla="*/ 942454 w 1802198"/>
                <a:gd name="connsiteY9" fmla="*/ 1327374 h 3174785"/>
                <a:gd name="connsiteX10" fmla="*/ 1127595 w 1802198"/>
                <a:gd name="connsiteY10" fmla="*/ 1575504 h 3174785"/>
                <a:gd name="connsiteX11" fmla="*/ 1088481 w 1802198"/>
                <a:gd name="connsiteY11" fmla="*/ 1710471 h 3174785"/>
                <a:gd name="connsiteX12" fmla="*/ 992039 w 1802198"/>
                <a:gd name="connsiteY12" fmla="*/ 1791139 h 3174785"/>
                <a:gd name="connsiteX13" fmla="*/ 906643 w 1802198"/>
                <a:gd name="connsiteY13" fmla="*/ 1863652 h 3174785"/>
                <a:gd name="connsiteX14" fmla="*/ 848122 w 1802198"/>
                <a:gd name="connsiteY14" fmla="*/ 1986052 h 3174785"/>
                <a:gd name="connsiteX15" fmla="*/ 830621 w 1802198"/>
                <a:gd name="connsiteY15" fmla="*/ 2127118 h 3174785"/>
                <a:gd name="connsiteX16" fmla="*/ 846546 w 1802198"/>
                <a:gd name="connsiteY16" fmla="*/ 2277736 h 3174785"/>
                <a:gd name="connsiteX17" fmla="*/ 817286 w 1802198"/>
                <a:gd name="connsiteY17" fmla="*/ 2386115 h 3174785"/>
                <a:gd name="connsiteX18" fmla="*/ 741771 w 1802198"/>
                <a:gd name="connsiteY18" fmla="*/ 2515957 h 3174785"/>
                <a:gd name="connsiteX19" fmla="*/ 739537 w 1802198"/>
                <a:gd name="connsiteY19" fmla="*/ 2657914 h 3174785"/>
                <a:gd name="connsiteX20" fmla="*/ 684676 w 1802198"/>
                <a:gd name="connsiteY20" fmla="*/ 2780108 h 3174785"/>
                <a:gd name="connsiteX21" fmla="*/ 546858 w 1802198"/>
                <a:gd name="connsiteY21" fmla="*/ 2912361 h 3174785"/>
                <a:gd name="connsiteX22" fmla="*/ 759560 w 1802198"/>
                <a:gd name="connsiteY22" fmla="*/ 3034583 h 3174785"/>
                <a:gd name="connsiteX23" fmla="*/ 0 w 1802198"/>
                <a:gd name="connsiteY23" fmla="*/ 3134986 h 3174785"/>
                <a:gd name="connsiteX24" fmla="*/ 8812 w 1802198"/>
                <a:gd name="connsiteY24" fmla="*/ 3174278 h 3174785"/>
                <a:gd name="connsiteX25" fmla="*/ 1472894 w 1802198"/>
                <a:gd name="connsiteY25" fmla="*/ 3174785 h 3174785"/>
                <a:gd name="connsiteX26" fmla="*/ 1583109 w 1802198"/>
                <a:gd name="connsiteY26" fmla="*/ 3042175 h 3174785"/>
                <a:gd name="connsiteX27" fmla="*/ 1437466 w 1802198"/>
                <a:gd name="connsiteY27" fmla="*/ 2780204 h 3174785"/>
                <a:gd name="connsiteX28" fmla="*/ 1277323 w 1802198"/>
                <a:gd name="connsiteY28" fmla="*/ 2668727 h 3174785"/>
                <a:gd name="connsiteX29" fmla="*/ 1152607 w 1802198"/>
                <a:gd name="connsiteY29" fmla="*/ 2521795 h 3174785"/>
                <a:gd name="connsiteX30" fmla="*/ 1147577 w 1802198"/>
                <a:gd name="connsiteY30" fmla="*/ 2380880 h 3174785"/>
                <a:gd name="connsiteX31" fmla="*/ 1271553 w 1802198"/>
                <a:gd name="connsiteY31" fmla="*/ 2227315 h 3174785"/>
                <a:gd name="connsiteX32" fmla="*/ 1328374 w 1802198"/>
                <a:gd name="connsiteY32" fmla="*/ 2059730 h 3174785"/>
                <a:gd name="connsiteX33" fmla="*/ 1290301 w 1802198"/>
                <a:gd name="connsiteY33" fmla="*/ 1981652 h 3174785"/>
                <a:gd name="connsiteX34" fmla="*/ 1275240 w 1802198"/>
                <a:gd name="connsiteY34" fmla="*/ 1864282 h 3174785"/>
                <a:gd name="connsiteX35" fmla="*/ 1277145 w 1802198"/>
                <a:gd name="connsiteY35" fmla="*/ 1707113 h 3174785"/>
                <a:gd name="connsiteX36" fmla="*/ 1341709 w 1802198"/>
                <a:gd name="connsiteY36" fmla="*/ 1565663 h 3174785"/>
                <a:gd name="connsiteX37" fmla="*/ 1490422 w 1802198"/>
                <a:gd name="connsiteY37" fmla="*/ 1389951 h 3174785"/>
                <a:gd name="connsiteX38" fmla="*/ 1618002 w 1802198"/>
                <a:gd name="connsiteY38" fmla="*/ 1203850 h 3174785"/>
                <a:gd name="connsiteX39" fmla="*/ 1742992 w 1802198"/>
                <a:gd name="connsiteY39" fmla="*/ 999919 h 3174785"/>
                <a:gd name="connsiteX40" fmla="*/ 1802198 w 1802198"/>
                <a:gd name="connsiteY40" fmla="*/ 782832 h 3174785"/>
                <a:gd name="connsiteX41" fmla="*/ 1782463 w 1802198"/>
                <a:gd name="connsiteY41" fmla="*/ 657842 h 3174785"/>
                <a:gd name="connsiteX42" fmla="*/ 1754161 w 1802198"/>
                <a:gd name="connsiteY42" fmla="*/ 538512 h 3174785"/>
                <a:gd name="connsiteX43" fmla="*/ 1716679 w 1802198"/>
                <a:gd name="connsiteY43" fmla="*/ 460489 h 3174785"/>
                <a:gd name="connsiteX44" fmla="*/ 1651758 w 1802198"/>
                <a:gd name="connsiteY44" fmla="*/ 254831 h 3174785"/>
                <a:gd name="connsiteX45" fmla="*/ 1598267 w 1802198"/>
                <a:gd name="connsiteY45" fmla="*/ 118412 h 3174785"/>
                <a:gd name="connsiteX46" fmla="*/ 1578532 w 1802198"/>
                <a:gd name="connsiteY46" fmla="*/ 0 h 3174785"/>
                <a:gd name="connsiteX47" fmla="*/ 1131227 w 1802198"/>
                <a:gd name="connsiteY47" fmla="*/ 6400 h 3174785"/>
                <a:gd name="connsiteX0" fmla="*/ 1131227 w 1802198"/>
                <a:gd name="connsiteY0" fmla="*/ 6400 h 3174785"/>
                <a:gd name="connsiteX1" fmla="*/ 1165133 w 1802198"/>
                <a:gd name="connsiteY1" fmla="*/ 119453 h 3174785"/>
                <a:gd name="connsiteX2" fmla="*/ 1190940 w 1802198"/>
                <a:gd name="connsiteY2" fmla="*/ 299510 h 3174785"/>
                <a:gd name="connsiteX3" fmla="*/ 1207043 w 1802198"/>
                <a:gd name="connsiteY3" fmla="*/ 440960 h 3174785"/>
                <a:gd name="connsiteX4" fmla="*/ 1187843 w 1802198"/>
                <a:gd name="connsiteY4" fmla="*/ 590180 h 3174785"/>
                <a:gd name="connsiteX5" fmla="*/ 1117358 w 1802198"/>
                <a:gd name="connsiteY5" fmla="*/ 773896 h 3174785"/>
                <a:gd name="connsiteX6" fmla="*/ 1016393 w 1802198"/>
                <a:gd name="connsiteY6" fmla="*/ 965917 h 3174785"/>
                <a:gd name="connsiteX7" fmla="*/ 947991 w 1802198"/>
                <a:gd name="connsiteY7" fmla="*/ 1057810 h 3174785"/>
                <a:gd name="connsiteX8" fmla="*/ 934834 w 1802198"/>
                <a:gd name="connsiteY8" fmla="*/ 1211731 h 3174785"/>
                <a:gd name="connsiteX9" fmla="*/ 942454 w 1802198"/>
                <a:gd name="connsiteY9" fmla="*/ 1327374 h 3174785"/>
                <a:gd name="connsiteX10" fmla="*/ 1127595 w 1802198"/>
                <a:gd name="connsiteY10" fmla="*/ 1575504 h 3174785"/>
                <a:gd name="connsiteX11" fmla="*/ 1088481 w 1802198"/>
                <a:gd name="connsiteY11" fmla="*/ 1710471 h 3174785"/>
                <a:gd name="connsiteX12" fmla="*/ 992039 w 1802198"/>
                <a:gd name="connsiteY12" fmla="*/ 1791139 h 3174785"/>
                <a:gd name="connsiteX13" fmla="*/ 906643 w 1802198"/>
                <a:gd name="connsiteY13" fmla="*/ 1863652 h 3174785"/>
                <a:gd name="connsiteX14" fmla="*/ 848122 w 1802198"/>
                <a:gd name="connsiteY14" fmla="*/ 1986052 h 3174785"/>
                <a:gd name="connsiteX15" fmla="*/ 830621 w 1802198"/>
                <a:gd name="connsiteY15" fmla="*/ 2127118 h 3174785"/>
                <a:gd name="connsiteX16" fmla="*/ 846546 w 1802198"/>
                <a:gd name="connsiteY16" fmla="*/ 2277736 h 3174785"/>
                <a:gd name="connsiteX17" fmla="*/ 817286 w 1802198"/>
                <a:gd name="connsiteY17" fmla="*/ 2386115 h 3174785"/>
                <a:gd name="connsiteX18" fmla="*/ 741771 w 1802198"/>
                <a:gd name="connsiteY18" fmla="*/ 2515957 h 3174785"/>
                <a:gd name="connsiteX19" fmla="*/ 739537 w 1802198"/>
                <a:gd name="connsiteY19" fmla="*/ 2657914 h 3174785"/>
                <a:gd name="connsiteX20" fmla="*/ 684676 w 1802198"/>
                <a:gd name="connsiteY20" fmla="*/ 2780108 h 3174785"/>
                <a:gd name="connsiteX21" fmla="*/ 546858 w 1802198"/>
                <a:gd name="connsiteY21" fmla="*/ 2912361 h 3174785"/>
                <a:gd name="connsiteX22" fmla="*/ 759560 w 1802198"/>
                <a:gd name="connsiteY22" fmla="*/ 3034583 h 3174785"/>
                <a:gd name="connsiteX23" fmla="*/ 0 w 1802198"/>
                <a:gd name="connsiteY23" fmla="*/ 3134986 h 3174785"/>
                <a:gd name="connsiteX24" fmla="*/ 8812 w 1802198"/>
                <a:gd name="connsiteY24" fmla="*/ 3174278 h 3174785"/>
                <a:gd name="connsiteX25" fmla="*/ 1472894 w 1802198"/>
                <a:gd name="connsiteY25" fmla="*/ 3174785 h 3174785"/>
                <a:gd name="connsiteX26" fmla="*/ 1583109 w 1802198"/>
                <a:gd name="connsiteY26" fmla="*/ 3042175 h 3174785"/>
                <a:gd name="connsiteX27" fmla="*/ 1437466 w 1802198"/>
                <a:gd name="connsiteY27" fmla="*/ 2780204 h 3174785"/>
                <a:gd name="connsiteX28" fmla="*/ 1277323 w 1802198"/>
                <a:gd name="connsiteY28" fmla="*/ 2668727 h 3174785"/>
                <a:gd name="connsiteX29" fmla="*/ 1152607 w 1802198"/>
                <a:gd name="connsiteY29" fmla="*/ 2521795 h 3174785"/>
                <a:gd name="connsiteX30" fmla="*/ 1147577 w 1802198"/>
                <a:gd name="connsiteY30" fmla="*/ 2380880 h 3174785"/>
                <a:gd name="connsiteX31" fmla="*/ 1271553 w 1802198"/>
                <a:gd name="connsiteY31" fmla="*/ 2227315 h 3174785"/>
                <a:gd name="connsiteX32" fmla="*/ 1328374 w 1802198"/>
                <a:gd name="connsiteY32" fmla="*/ 2059730 h 3174785"/>
                <a:gd name="connsiteX33" fmla="*/ 1339831 w 1802198"/>
                <a:gd name="connsiteY33" fmla="*/ 1842587 h 3174785"/>
                <a:gd name="connsiteX34" fmla="*/ 1275240 w 1802198"/>
                <a:gd name="connsiteY34" fmla="*/ 1864282 h 3174785"/>
                <a:gd name="connsiteX35" fmla="*/ 1277145 w 1802198"/>
                <a:gd name="connsiteY35" fmla="*/ 1707113 h 3174785"/>
                <a:gd name="connsiteX36" fmla="*/ 1341709 w 1802198"/>
                <a:gd name="connsiteY36" fmla="*/ 1565663 h 3174785"/>
                <a:gd name="connsiteX37" fmla="*/ 1490422 w 1802198"/>
                <a:gd name="connsiteY37" fmla="*/ 1389951 h 3174785"/>
                <a:gd name="connsiteX38" fmla="*/ 1618002 w 1802198"/>
                <a:gd name="connsiteY38" fmla="*/ 1203850 h 3174785"/>
                <a:gd name="connsiteX39" fmla="*/ 1742992 w 1802198"/>
                <a:gd name="connsiteY39" fmla="*/ 999919 h 3174785"/>
                <a:gd name="connsiteX40" fmla="*/ 1802198 w 1802198"/>
                <a:gd name="connsiteY40" fmla="*/ 782832 h 3174785"/>
                <a:gd name="connsiteX41" fmla="*/ 1782463 w 1802198"/>
                <a:gd name="connsiteY41" fmla="*/ 657842 h 3174785"/>
                <a:gd name="connsiteX42" fmla="*/ 1754161 w 1802198"/>
                <a:gd name="connsiteY42" fmla="*/ 538512 h 3174785"/>
                <a:gd name="connsiteX43" fmla="*/ 1716679 w 1802198"/>
                <a:gd name="connsiteY43" fmla="*/ 460489 h 3174785"/>
                <a:gd name="connsiteX44" fmla="*/ 1651758 w 1802198"/>
                <a:gd name="connsiteY44" fmla="*/ 254831 h 3174785"/>
                <a:gd name="connsiteX45" fmla="*/ 1598267 w 1802198"/>
                <a:gd name="connsiteY45" fmla="*/ 118412 h 3174785"/>
                <a:gd name="connsiteX46" fmla="*/ 1578532 w 1802198"/>
                <a:gd name="connsiteY46" fmla="*/ 0 h 3174785"/>
                <a:gd name="connsiteX47" fmla="*/ 1131227 w 1802198"/>
                <a:gd name="connsiteY47" fmla="*/ 6400 h 3174785"/>
                <a:gd name="connsiteX0" fmla="*/ 1131227 w 1802198"/>
                <a:gd name="connsiteY0" fmla="*/ 6400 h 3174785"/>
                <a:gd name="connsiteX1" fmla="*/ 1165133 w 1802198"/>
                <a:gd name="connsiteY1" fmla="*/ 119453 h 3174785"/>
                <a:gd name="connsiteX2" fmla="*/ 1190940 w 1802198"/>
                <a:gd name="connsiteY2" fmla="*/ 299510 h 3174785"/>
                <a:gd name="connsiteX3" fmla="*/ 1207043 w 1802198"/>
                <a:gd name="connsiteY3" fmla="*/ 440960 h 3174785"/>
                <a:gd name="connsiteX4" fmla="*/ 1187843 w 1802198"/>
                <a:gd name="connsiteY4" fmla="*/ 590180 h 3174785"/>
                <a:gd name="connsiteX5" fmla="*/ 1117358 w 1802198"/>
                <a:gd name="connsiteY5" fmla="*/ 773896 h 3174785"/>
                <a:gd name="connsiteX6" fmla="*/ 1016393 w 1802198"/>
                <a:gd name="connsiteY6" fmla="*/ 965917 h 3174785"/>
                <a:gd name="connsiteX7" fmla="*/ 947991 w 1802198"/>
                <a:gd name="connsiteY7" fmla="*/ 1057810 h 3174785"/>
                <a:gd name="connsiteX8" fmla="*/ 934834 w 1802198"/>
                <a:gd name="connsiteY8" fmla="*/ 1211731 h 3174785"/>
                <a:gd name="connsiteX9" fmla="*/ 942454 w 1802198"/>
                <a:gd name="connsiteY9" fmla="*/ 1327374 h 3174785"/>
                <a:gd name="connsiteX10" fmla="*/ 1127595 w 1802198"/>
                <a:gd name="connsiteY10" fmla="*/ 1575504 h 3174785"/>
                <a:gd name="connsiteX11" fmla="*/ 1088481 w 1802198"/>
                <a:gd name="connsiteY11" fmla="*/ 1710471 h 3174785"/>
                <a:gd name="connsiteX12" fmla="*/ 992039 w 1802198"/>
                <a:gd name="connsiteY12" fmla="*/ 1791139 h 3174785"/>
                <a:gd name="connsiteX13" fmla="*/ 906643 w 1802198"/>
                <a:gd name="connsiteY13" fmla="*/ 1863652 h 3174785"/>
                <a:gd name="connsiteX14" fmla="*/ 848122 w 1802198"/>
                <a:gd name="connsiteY14" fmla="*/ 1986052 h 3174785"/>
                <a:gd name="connsiteX15" fmla="*/ 830621 w 1802198"/>
                <a:gd name="connsiteY15" fmla="*/ 2127118 h 3174785"/>
                <a:gd name="connsiteX16" fmla="*/ 846546 w 1802198"/>
                <a:gd name="connsiteY16" fmla="*/ 2277736 h 3174785"/>
                <a:gd name="connsiteX17" fmla="*/ 817286 w 1802198"/>
                <a:gd name="connsiteY17" fmla="*/ 2386115 h 3174785"/>
                <a:gd name="connsiteX18" fmla="*/ 741771 w 1802198"/>
                <a:gd name="connsiteY18" fmla="*/ 2515957 h 3174785"/>
                <a:gd name="connsiteX19" fmla="*/ 739537 w 1802198"/>
                <a:gd name="connsiteY19" fmla="*/ 2657914 h 3174785"/>
                <a:gd name="connsiteX20" fmla="*/ 684676 w 1802198"/>
                <a:gd name="connsiteY20" fmla="*/ 2780108 h 3174785"/>
                <a:gd name="connsiteX21" fmla="*/ 546858 w 1802198"/>
                <a:gd name="connsiteY21" fmla="*/ 2912361 h 3174785"/>
                <a:gd name="connsiteX22" fmla="*/ 759560 w 1802198"/>
                <a:gd name="connsiteY22" fmla="*/ 3034583 h 3174785"/>
                <a:gd name="connsiteX23" fmla="*/ 0 w 1802198"/>
                <a:gd name="connsiteY23" fmla="*/ 3134986 h 3174785"/>
                <a:gd name="connsiteX24" fmla="*/ 8812 w 1802198"/>
                <a:gd name="connsiteY24" fmla="*/ 3174278 h 3174785"/>
                <a:gd name="connsiteX25" fmla="*/ 1472894 w 1802198"/>
                <a:gd name="connsiteY25" fmla="*/ 3174785 h 3174785"/>
                <a:gd name="connsiteX26" fmla="*/ 1583109 w 1802198"/>
                <a:gd name="connsiteY26" fmla="*/ 3042175 h 3174785"/>
                <a:gd name="connsiteX27" fmla="*/ 1437466 w 1802198"/>
                <a:gd name="connsiteY27" fmla="*/ 2780204 h 3174785"/>
                <a:gd name="connsiteX28" fmla="*/ 1277323 w 1802198"/>
                <a:gd name="connsiteY28" fmla="*/ 2668727 h 3174785"/>
                <a:gd name="connsiteX29" fmla="*/ 1152607 w 1802198"/>
                <a:gd name="connsiteY29" fmla="*/ 2521795 h 3174785"/>
                <a:gd name="connsiteX30" fmla="*/ 1147577 w 1802198"/>
                <a:gd name="connsiteY30" fmla="*/ 2380880 h 3174785"/>
                <a:gd name="connsiteX31" fmla="*/ 1271553 w 1802198"/>
                <a:gd name="connsiteY31" fmla="*/ 2227315 h 3174785"/>
                <a:gd name="connsiteX32" fmla="*/ 1328374 w 1802198"/>
                <a:gd name="connsiteY32" fmla="*/ 2059730 h 3174785"/>
                <a:gd name="connsiteX33" fmla="*/ 1339831 w 1802198"/>
                <a:gd name="connsiteY33" fmla="*/ 1842587 h 3174785"/>
                <a:gd name="connsiteX34" fmla="*/ 1360965 w 1802198"/>
                <a:gd name="connsiteY34" fmla="*/ 1734742 h 3174785"/>
                <a:gd name="connsiteX35" fmla="*/ 1277145 w 1802198"/>
                <a:gd name="connsiteY35" fmla="*/ 1707113 h 3174785"/>
                <a:gd name="connsiteX36" fmla="*/ 1341709 w 1802198"/>
                <a:gd name="connsiteY36" fmla="*/ 1565663 h 3174785"/>
                <a:gd name="connsiteX37" fmla="*/ 1490422 w 1802198"/>
                <a:gd name="connsiteY37" fmla="*/ 1389951 h 3174785"/>
                <a:gd name="connsiteX38" fmla="*/ 1618002 w 1802198"/>
                <a:gd name="connsiteY38" fmla="*/ 1203850 h 3174785"/>
                <a:gd name="connsiteX39" fmla="*/ 1742992 w 1802198"/>
                <a:gd name="connsiteY39" fmla="*/ 999919 h 3174785"/>
                <a:gd name="connsiteX40" fmla="*/ 1802198 w 1802198"/>
                <a:gd name="connsiteY40" fmla="*/ 782832 h 3174785"/>
                <a:gd name="connsiteX41" fmla="*/ 1782463 w 1802198"/>
                <a:gd name="connsiteY41" fmla="*/ 657842 h 3174785"/>
                <a:gd name="connsiteX42" fmla="*/ 1754161 w 1802198"/>
                <a:gd name="connsiteY42" fmla="*/ 538512 h 3174785"/>
                <a:gd name="connsiteX43" fmla="*/ 1716679 w 1802198"/>
                <a:gd name="connsiteY43" fmla="*/ 460489 h 3174785"/>
                <a:gd name="connsiteX44" fmla="*/ 1651758 w 1802198"/>
                <a:gd name="connsiteY44" fmla="*/ 254831 h 3174785"/>
                <a:gd name="connsiteX45" fmla="*/ 1598267 w 1802198"/>
                <a:gd name="connsiteY45" fmla="*/ 118412 h 3174785"/>
                <a:gd name="connsiteX46" fmla="*/ 1578532 w 1802198"/>
                <a:gd name="connsiteY46" fmla="*/ 0 h 3174785"/>
                <a:gd name="connsiteX47" fmla="*/ 1131227 w 1802198"/>
                <a:gd name="connsiteY47" fmla="*/ 6400 h 3174785"/>
                <a:gd name="connsiteX0" fmla="*/ 1131227 w 1802198"/>
                <a:gd name="connsiteY0" fmla="*/ 6400 h 3174785"/>
                <a:gd name="connsiteX1" fmla="*/ 1165133 w 1802198"/>
                <a:gd name="connsiteY1" fmla="*/ 119453 h 3174785"/>
                <a:gd name="connsiteX2" fmla="*/ 1190940 w 1802198"/>
                <a:gd name="connsiteY2" fmla="*/ 299510 h 3174785"/>
                <a:gd name="connsiteX3" fmla="*/ 1207043 w 1802198"/>
                <a:gd name="connsiteY3" fmla="*/ 440960 h 3174785"/>
                <a:gd name="connsiteX4" fmla="*/ 1187843 w 1802198"/>
                <a:gd name="connsiteY4" fmla="*/ 590180 h 3174785"/>
                <a:gd name="connsiteX5" fmla="*/ 1117358 w 1802198"/>
                <a:gd name="connsiteY5" fmla="*/ 773896 h 3174785"/>
                <a:gd name="connsiteX6" fmla="*/ 1016393 w 1802198"/>
                <a:gd name="connsiteY6" fmla="*/ 965917 h 3174785"/>
                <a:gd name="connsiteX7" fmla="*/ 947991 w 1802198"/>
                <a:gd name="connsiteY7" fmla="*/ 1057810 h 3174785"/>
                <a:gd name="connsiteX8" fmla="*/ 934834 w 1802198"/>
                <a:gd name="connsiteY8" fmla="*/ 1211731 h 3174785"/>
                <a:gd name="connsiteX9" fmla="*/ 942454 w 1802198"/>
                <a:gd name="connsiteY9" fmla="*/ 1327374 h 3174785"/>
                <a:gd name="connsiteX10" fmla="*/ 1127595 w 1802198"/>
                <a:gd name="connsiteY10" fmla="*/ 1575504 h 3174785"/>
                <a:gd name="connsiteX11" fmla="*/ 1088481 w 1802198"/>
                <a:gd name="connsiteY11" fmla="*/ 1710471 h 3174785"/>
                <a:gd name="connsiteX12" fmla="*/ 992039 w 1802198"/>
                <a:gd name="connsiteY12" fmla="*/ 1791139 h 3174785"/>
                <a:gd name="connsiteX13" fmla="*/ 906643 w 1802198"/>
                <a:gd name="connsiteY13" fmla="*/ 1863652 h 3174785"/>
                <a:gd name="connsiteX14" fmla="*/ 848122 w 1802198"/>
                <a:gd name="connsiteY14" fmla="*/ 1986052 h 3174785"/>
                <a:gd name="connsiteX15" fmla="*/ 830621 w 1802198"/>
                <a:gd name="connsiteY15" fmla="*/ 2127118 h 3174785"/>
                <a:gd name="connsiteX16" fmla="*/ 846546 w 1802198"/>
                <a:gd name="connsiteY16" fmla="*/ 2277736 h 3174785"/>
                <a:gd name="connsiteX17" fmla="*/ 817286 w 1802198"/>
                <a:gd name="connsiteY17" fmla="*/ 2386115 h 3174785"/>
                <a:gd name="connsiteX18" fmla="*/ 741771 w 1802198"/>
                <a:gd name="connsiteY18" fmla="*/ 2515957 h 3174785"/>
                <a:gd name="connsiteX19" fmla="*/ 739537 w 1802198"/>
                <a:gd name="connsiteY19" fmla="*/ 2657914 h 3174785"/>
                <a:gd name="connsiteX20" fmla="*/ 684676 w 1802198"/>
                <a:gd name="connsiteY20" fmla="*/ 2780108 h 3174785"/>
                <a:gd name="connsiteX21" fmla="*/ 546858 w 1802198"/>
                <a:gd name="connsiteY21" fmla="*/ 2912361 h 3174785"/>
                <a:gd name="connsiteX22" fmla="*/ 759560 w 1802198"/>
                <a:gd name="connsiteY22" fmla="*/ 3034583 h 3174785"/>
                <a:gd name="connsiteX23" fmla="*/ 0 w 1802198"/>
                <a:gd name="connsiteY23" fmla="*/ 3134986 h 3174785"/>
                <a:gd name="connsiteX24" fmla="*/ 8812 w 1802198"/>
                <a:gd name="connsiteY24" fmla="*/ 3174278 h 3174785"/>
                <a:gd name="connsiteX25" fmla="*/ 1472894 w 1802198"/>
                <a:gd name="connsiteY25" fmla="*/ 3174785 h 3174785"/>
                <a:gd name="connsiteX26" fmla="*/ 1583109 w 1802198"/>
                <a:gd name="connsiteY26" fmla="*/ 3042175 h 3174785"/>
                <a:gd name="connsiteX27" fmla="*/ 1437466 w 1802198"/>
                <a:gd name="connsiteY27" fmla="*/ 2780204 h 3174785"/>
                <a:gd name="connsiteX28" fmla="*/ 1277323 w 1802198"/>
                <a:gd name="connsiteY28" fmla="*/ 2668727 h 3174785"/>
                <a:gd name="connsiteX29" fmla="*/ 1152607 w 1802198"/>
                <a:gd name="connsiteY29" fmla="*/ 2521795 h 3174785"/>
                <a:gd name="connsiteX30" fmla="*/ 1147577 w 1802198"/>
                <a:gd name="connsiteY30" fmla="*/ 2380880 h 3174785"/>
                <a:gd name="connsiteX31" fmla="*/ 1271553 w 1802198"/>
                <a:gd name="connsiteY31" fmla="*/ 2227315 h 3174785"/>
                <a:gd name="connsiteX32" fmla="*/ 1328374 w 1802198"/>
                <a:gd name="connsiteY32" fmla="*/ 2059730 h 3174785"/>
                <a:gd name="connsiteX33" fmla="*/ 1339831 w 1802198"/>
                <a:gd name="connsiteY33" fmla="*/ 1842587 h 3174785"/>
                <a:gd name="connsiteX34" fmla="*/ 1360965 w 1802198"/>
                <a:gd name="connsiteY34" fmla="*/ 1734742 h 3174785"/>
                <a:gd name="connsiteX35" fmla="*/ 1692435 w 1802198"/>
                <a:gd name="connsiteY35" fmla="*/ 1331828 h 3174785"/>
                <a:gd name="connsiteX36" fmla="*/ 1341709 w 1802198"/>
                <a:gd name="connsiteY36" fmla="*/ 1565663 h 3174785"/>
                <a:gd name="connsiteX37" fmla="*/ 1490422 w 1802198"/>
                <a:gd name="connsiteY37" fmla="*/ 1389951 h 3174785"/>
                <a:gd name="connsiteX38" fmla="*/ 1618002 w 1802198"/>
                <a:gd name="connsiteY38" fmla="*/ 1203850 h 3174785"/>
                <a:gd name="connsiteX39" fmla="*/ 1742992 w 1802198"/>
                <a:gd name="connsiteY39" fmla="*/ 999919 h 3174785"/>
                <a:gd name="connsiteX40" fmla="*/ 1802198 w 1802198"/>
                <a:gd name="connsiteY40" fmla="*/ 782832 h 3174785"/>
                <a:gd name="connsiteX41" fmla="*/ 1782463 w 1802198"/>
                <a:gd name="connsiteY41" fmla="*/ 657842 h 3174785"/>
                <a:gd name="connsiteX42" fmla="*/ 1754161 w 1802198"/>
                <a:gd name="connsiteY42" fmla="*/ 538512 h 3174785"/>
                <a:gd name="connsiteX43" fmla="*/ 1716679 w 1802198"/>
                <a:gd name="connsiteY43" fmla="*/ 460489 h 3174785"/>
                <a:gd name="connsiteX44" fmla="*/ 1651758 w 1802198"/>
                <a:gd name="connsiteY44" fmla="*/ 254831 h 3174785"/>
                <a:gd name="connsiteX45" fmla="*/ 1598267 w 1802198"/>
                <a:gd name="connsiteY45" fmla="*/ 118412 h 3174785"/>
                <a:gd name="connsiteX46" fmla="*/ 1578532 w 1802198"/>
                <a:gd name="connsiteY46" fmla="*/ 0 h 3174785"/>
                <a:gd name="connsiteX47" fmla="*/ 1131227 w 1802198"/>
                <a:gd name="connsiteY47" fmla="*/ 6400 h 3174785"/>
                <a:gd name="connsiteX0" fmla="*/ 1131227 w 1802198"/>
                <a:gd name="connsiteY0" fmla="*/ 6400 h 3174785"/>
                <a:gd name="connsiteX1" fmla="*/ 1165133 w 1802198"/>
                <a:gd name="connsiteY1" fmla="*/ 119453 h 3174785"/>
                <a:gd name="connsiteX2" fmla="*/ 1190940 w 1802198"/>
                <a:gd name="connsiteY2" fmla="*/ 299510 h 3174785"/>
                <a:gd name="connsiteX3" fmla="*/ 1207043 w 1802198"/>
                <a:gd name="connsiteY3" fmla="*/ 440960 h 3174785"/>
                <a:gd name="connsiteX4" fmla="*/ 1187843 w 1802198"/>
                <a:gd name="connsiteY4" fmla="*/ 590180 h 3174785"/>
                <a:gd name="connsiteX5" fmla="*/ 1117358 w 1802198"/>
                <a:gd name="connsiteY5" fmla="*/ 773896 h 3174785"/>
                <a:gd name="connsiteX6" fmla="*/ 1016393 w 1802198"/>
                <a:gd name="connsiteY6" fmla="*/ 965917 h 3174785"/>
                <a:gd name="connsiteX7" fmla="*/ 947991 w 1802198"/>
                <a:gd name="connsiteY7" fmla="*/ 1057810 h 3174785"/>
                <a:gd name="connsiteX8" fmla="*/ 934834 w 1802198"/>
                <a:gd name="connsiteY8" fmla="*/ 1211731 h 3174785"/>
                <a:gd name="connsiteX9" fmla="*/ 942454 w 1802198"/>
                <a:gd name="connsiteY9" fmla="*/ 1327374 h 3174785"/>
                <a:gd name="connsiteX10" fmla="*/ 1127595 w 1802198"/>
                <a:gd name="connsiteY10" fmla="*/ 1575504 h 3174785"/>
                <a:gd name="connsiteX11" fmla="*/ 1088481 w 1802198"/>
                <a:gd name="connsiteY11" fmla="*/ 1710471 h 3174785"/>
                <a:gd name="connsiteX12" fmla="*/ 992039 w 1802198"/>
                <a:gd name="connsiteY12" fmla="*/ 1791139 h 3174785"/>
                <a:gd name="connsiteX13" fmla="*/ 906643 w 1802198"/>
                <a:gd name="connsiteY13" fmla="*/ 1863652 h 3174785"/>
                <a:gd name="connsiteX14" fmla="*/ 848122 w 1802198"/>
                <a:gd name="connsiteY14" fmla="*/ 1986052 h 3174785"/>
                <a:gd name="connsiteX15" fmla="*/ 830621 w 1802198"/>
                <a:gd name="connsiteY15" fmla="*/ 2127118 h 3174785"/>
                <a:gd name="connsiteX16" fmla="*/ 846546 w 1802198"/>
                <a:gd name="connsiteY16" fmla="*/ 2277736 h 3174785"/>
                <a:gd name="connsiteX17" fmla="*/ 817286 w 1802198"/>
                <a:gd name="connsiteY17" fmla="*/ 2386115 h 3174785"/>
                <a:gd name="connsiteX18" fmla="*/ 741771 w 1802198"/>
                <a:gd name="connsiteY18" fmla="*/ 2515957 h 3174785"/>
                <a:gd name="connsiteX19" fmla="*/ 739537 w 1802198"/>
                <a:gd name="connsiteY19" fmla="*/ 2657914 h 3174785"/>
                <a:gd name="connsiteX20" fmla="*/ 684676 w 1802198"/>
                <a:gd name="connsiteY20" fmla="*/ 2780108 h 3174785"/>
                <a:gd name="connsiteX21" fmla="*/ 546858 w 1802198"/>
                <a:gd name="connsiteY21" fmla="*/ 2912361 h 3174785"/>
                <a:gd name="connsiteX22" fmla="*/ 759560 w 1802198"/>
                <a:gd name="connsiteY22" fmla="*/ 3034583 h 3174785"/>
                <a:gd name="connsiteX23" fmla="*/ 0 w 1802198"/>
                <a:gd name="connsiteY23" fmla="*/ 3134986 h 3174785"/>
                <a:gd name="connsiteX24" fmla="*/ 8812 w 1802198"/>
                <a:gd name="connsiteY24" fmla="*/ 3174278 h 3174785"/>
                <a:gd name="connsiteX25" fmla="*/ 1472894 w 1802198"/>
                <a:gd name="connsiteY25" fmla="*/ 3174785 h 3174785"/>
                <a:gd name="connsiteX26" fmla="*/ 1583109 w 1802198"/>
                <a:gd name="connsiteY26" fmla="*/ 3042175 h 3174785"/>
                <a:gd name="connsiteX27" fmla="*/ 1437466 w 1802198"/>
                <a:gd name="connsiteY27" fmla="*/ 2780204 h 3174785"/>
                <a:gd name="connsiteX28" fmla="*/ 1277323 w 1802198"/>
                <a:gd name="connsiteY28" fmla="*/ 2668727 h 3174785"/>
                <a:gd name="connsiteX29" fmla="*/ 1152607 w 1802198"/>
                <a:gd name="connsiteY29" fmla="*/ 2521795 h 3174785"/>
                <a:gd name="connsiteX30" fmla="*/ 1147577 w 1802198"/>
                <a:gd name="connsiteY30" fmla="*/ 2380880 h 3174785"/>
                <a:gd name="connsiteX31" fmla="*/ 1271553 w 1802198"/>
                <a:gd name="connsiteY31" fmla="*/ 2227315 h 3174785"/>
                <a:gd name="connsiteX32" fmla="*/ 1328374 w 1802198"/>
                <a:gd name="connsiteY32" fmla="*/ 2059730 h 3174785"/>
                <a:gd name="connsiteX33" fmla="*/ 1339831 w 1802198"/>
                <a:gd name="connsiteY33" fmla="*/ 1842587 h 3174785"/>
                <a:gd name="connsiteX34" fmla="*/ 1360965 w 1802198"/>
                <a:gd name="connsiteY34" fmla="*/ 1734742 h 3174785"/>
                <a:gd name="connsiteX35" fmla="*/ 1692435 w 1802198"/>
                <a:gd name="connsiteY35" fmla="*/ 1331828 h 3174785"/>
                <a:gd name="connsiteX36" fmla="*/ 1490422 w 1802198"/>
                <a:gd name="connsiteY36" fmla="*/ 1389951 h 3174785"/>
                <a:gd name="connsiteX37" fmla="*/ 1618002 w 1802198"/>
                <a:gd name="connsiteY37" fmla="*/ 1203850 h 3174785"/>
                <a:gd name="connsiteX38" fmla="*/ 1742992 w 1802198"/>
                <a:gd name="connsiteY38" fmla="*/ 999919 h 3174785"/>
                <a:gd name="connsiteX39" fmla="*/ 1802198 w 1802198"/>
                <a:gd name="connsiteY39" fmla="*/ 782832 h 3174785"/>
                <a:gd name="connsiteX40" fmla="*/ 1782463 w 1802198"/>
                <a:gd name="connsiteY40" fmla="*/ 657842 h 3174785"/>
                <a:gd name="connsiteX41" fmla="*/ 1754161 w 1802198"/>
                <a:gd name="connsiteY41" fmla="*/ 538512 h 3174785"/>
                <a:gd name="connsiteX42" fmla="*/ 1716679 w 1802198"/>
                <a:gd name="connsiteY42" fmla="*/ 460489 h 3174785"/>
                <a:gd name="connsiteX43" fmla="*/ 1651758 w 1802198"/>
                <a:gd name="connsiteY43" fmla="*/ 254831 h 3174785"/>
                <a:gd name="connsiteX44" fmla="*/ 1598267 w 1802198"/>
                <a:gd name="connsiteY44" fmla="*/ 118412 h 3174785"/>
                <a:gd name="connsiteX45" fmla="*/ 1578532 w 1802198"/>
                <a:gd name="connsiteY45" fmla="*/ 0 h 3174785"/>
                <a:gd name="connsiteX46" fmla="*/ 1131227 w 1802198"/>
                <a:gd name="connsiteY46" fmla="*/ 6400 h 3174785"/>
                <a:gd name="connsiteX0" fmla="*/ 1131227 w 1802198"/>
                <a:gd name="connsiteY0" fmla="*/ 6400 h 3174785"/>
                <a:gd name="connsiteX1" fmla="*/ 1165133 w 1802198"/>
                <a:gd name="connsiteY1" fmla="*/ 119453 h 3174785"/>
                <a:gd name="connsiteX2" fmla="*/ 1190940 w 1802198"/>
                <a:gd name="connsiteY2" fmla="*/ 299510 h 3174785"/>
                <a:gd name="connsiteX3" fmla="*/ 1207043 w 1802198"/>
                <a:gd name="connsiteY3" fmla="*/ 440960 h 3174785"/>
                <a:gd name="connsiteX4" fmla="*/ 1187843 w 1802198"/>
                <a:gd name="connsiteY4" fmla="*/ 590180 h 3174785"/>
                <a:gd name="connsiteX5" fmla="*/ 1117358 w 1802198"/>
                <a:gd name="connsiteY5" fmla="*/ 773896 h 3174785"/>
                <a:gd name="connsiteX6" fmla="*/ 1016393 w 1802198"/>
                <a:gd name="connsiteY6" fmla="*/ 965917 h 3174785"/>
                <a:gd name="connsiteX7" fmla="*/ 947991 w 1802198"/>
                <a:gd name="connsiteY7" fmla="*/ 1057810 h 3174785"/>
                <a:gd name="connsiteX8" fmla="*/ 934834 w 1802198"/>
                <a:gd name="connsiteY8" fmla="*/ 1211731 h 3174785"/>
                <a:gd name="connsiteX9" fmla="*/ 942454 w 1802198"/>
                <a:gd name="connsiteY9" fmla="*/ 1327374 h 3174785"/>
                <a:gd name="connsiteX10" fmla="*/ 1127595 w 1802198"/>
                <a:gd name="connsiteY10" fmla="*/ 1575504 h 3174785"/>
                <a:gd name="connsiteX11" fmla="*/ 1088481 w 1802198"/>
                <a:gd name="connsiteY11" fmla="*/ 1710471 h 3174785"/>
                <a:gd name="connsiteX12" fmla="*/ 992039 w 1802198"/>
                <a:gd name="connsiteY12" fmla="*/ 1791139 h 3174785"/>
                <a:gd name="connsiteX13" fmla="*/ 906643 w 1802198"/>
                <a:gd name="connsiteY13" fmla="*/ 1863652 h 3174785"/>
                <a:gd name="connsiteX14" fmla="*/ 848122 w 1802198"/>
                <a:gd name="connsiteY14" fmla="*/ 1986052 h 3174785"/>
                <a:gd name="connsiteX15" fmla="*/ 830621 w 1802198"/>
                <a:gd name="connsiteY15" fmla="*/ 2127118 h 3174785"/>
                <a:gd name="connsiteX16" fmla="*/ 846546 w 1802198"/>
                <a:gd name="connsiteY16" fmla="*/ 2277736 h 3174785"/>
                <a:gd name="connsiteX17" fmla="*/ 817286 w 1802198"/>
                <a:gd name="connsiteY17" fmla="*/ 2386115 h 3174785"/>
                <a:gd name="connsiteX18" fmla="*/ 741771 w 1802198"/>
                <a:gd name="connsiteY18" fmla="*/ 2515957 h 3174785"/>
                <a:gd name="connsiteX19" fmla="*/ 739537 w 1802198"/>
                <a:gd name="connsiteY19" fmla="*/ 2657914 h 3174785"/>
                <a:gd name="connsiteX20" fmla="*/ 684676 w 1802198"/>
                <a:gd name="connsiteY20" fmla="*/ 2780108 h 3174785"/>
                <a:gd name="connsiteX21" fmla="*/ 546858 w 1802198"/>
                <a:gd name="connsiteY21" fmla="*/ 2912361 h 3174785"/>
                <a:gd name="connsiteX22" fmla="*/ 759560 w 1802198"/>
                <a:gd name="connsiteY22" fmla="*/ 3034583 h 3174785"/>
                <a:gd name="connsiteX23" fmla="*/ 0 w 1802198"/>
                <a:gd name="connsiteY23" fmla="*/ 3134986 h 3174785"/>
                <a:gd name="connsiteX24" fmla="*/ 8812 w 1802198"/>
                <a:gd name="connsiteY24" fmla="*/ 3174278 h 3174785"/>
                <a:gd name="connsiteX25" fmla="*/ 1472894 w 1802198"/>
                <a:gd name="connsiteY25" fmla="*/ 3174785 h 3174785"/>
                <a:gd name="connsiteX26" fmla="*/ 1583109 w 1802198"/>
                <a:gd name="connsiteY26" fmla="*/ 3042175 h 3174785"/>
                <a:gd name="connsiteX27" fmla="*/ 1437466 w 1802198"/>
                <a:gd name="connsiteY27" fmla="*/ 2780204 h 3174785"/>
                <a:gd name="connsiteX28" fmla="*/ 1277323 w 1802198"/>
                <a:gd name="connsiteY28" fmla="*/ 2668727 h 3174785"/>
                <a:gd name="connsiteX29" fmla="*/ 1152607 w 1802198"/>
                <a:gd name="connsiteY29" fmla="*/ 2521795 h 3174785"/>
                <a:gd name="connsiteX30" fmla="*/ 1147577 w 1802198"/>
                <a:gd name="connsiteY30" fmla="*/ 2380880 h 3174785"/>
                <a:gd name="connsiteX31" fmla="*/ 1271553 w 1802198"/>
                <a:gd name="connsiteY31" fmla="*/ 2227315 h 3174785"/>
                <a:gd name="connsiteX32" fmla="*/ 1328374 w 1802198"/>
                <a:gd name="connsiteY32" fmla="*/ 2059730 h 3174785"/>
                <a:gd name="connsiteX33" fmla="*/ 1339831 w 1802198"/>
                <a:gd name="connsiteY33" fmla="*/ 1842587 h 3174785"/>
                <a:gd name="connsiteX34" fmla="*/ 1360965 w 1802198"/>
                <a:gd name="connsiteY34" fmla="*/ 1734742 h 3174785"/>
                <a:gd name="connsiteX35" fmla="*/ 1692435 w 1802198"/>
                <a:gd name="connsiteY35" fmla="*/ 1331828 h 3174785"/>
                <a:gd name="connsiteX36" fmla="*/ 1757122 w 1802198"/>
                <a:gd name="connsiteY36" fmla="*/ 1058481 h 3174785"/>
                <a:gd name="connsiteX37" fmla="*/ 1618002 w 1802198"/>
                <a:gd name="connsiteY37" fmla="*/ 1203850 h 3174785"/>
                <a:gd name="connsiteX38" fmla="*/ 1742992 w 1802198"/>
                <a:gd name="connsiteY38" fmla="*/ 999919 h 3174785"/>
                <a:gd name="connsiteX39" fmla="*/ 1802198 w 1802198"/>
                <a:gd name="connsiteY39" fmla="*/ 782832 h 3174785"/>
                <a:gd name="connsiteX40" fmla="*/ 1782463 w 1802198"/>
                <a:gd name="connsiteY40" fmla="*/ 657842 h 3174785"/>
                <a:gd name="connsiteX41" fmla="*/ 1754161 w 1802198"/>
                <a:gd name="connsiteY41" fmla="*/ 538512 h 3174785"/>
                <a:gd name="connsiteX42" fmla="*/ 1716679 w 1802198"/>
                <a:gd name="connsiteY42" fmla="*/ 460489 h 3174785"/>
                <a:gd name="connsiteX43" fmla="*/ 1651758 w 1802198"/>
                <a:gd name="connsiteY43" fmla="*/ 254831 h 3174785"/>
                <a:gd name="connsiteX44" fmla="*/ 1598267 w 1802198"/>
                <a:gd name="connsiteY44" fmla="*/ 118412 h 3174785"/>
                <a:gd name="connsiteX45" fmla="*/ 1578532 w 1802198"/>
                <a:gd name="connsiteY45" fmla="*/ 0 h 3174785"/>
                <a:gd name="connsiteX46" fmla="*/ 1131227 w 1802198"/>
                <a:gd name="connsiteY46" fmla="*/ 6400 h 3174785"/>
                <a:gd name="connsiteX0" fmla="*/ 1131227 w 1802198"/>
                <a:gd name="connsiteY0" fmla="*/ 6400 h 3174785"/>
                <a:gd name="connsiteX1" fmla="*/ 1165133 w 1802198"/>
                <a:gd name="connsiteY1" fmla="*/ 119453 h 3174785"/>
                <a:gd name="connsiteX2" fmla="*/ 1190940 w 1802198"/>
                <a:gd name="connsiteY2" fmla="*/ 299510 h 3174785"/>
                <a:gd name="connsiteX3" fmla="*/ 1207043 w 1802198"/>
                <a:gd name="connsiteY3" fmla="*/ 440960 h 3174785"/>
                <a:gd name="connsiteX4" fmla="*/ 1187843 w 1802198"/>
                <a:gd name="connsiteY4" fmla="*/ 590180 h 3174785"/>
                <a:gd name="connsiteX5" fmla="*/ 1117358 w 1802198"/>
                <a:gd name="connsiteY5" fmla="*/ 773896 h 3174785"/>
                <a:gd name="connsiteX6" fmla="*/ 1016393 w 1802198"/>
                <a:gd name="connsiteY6" fmla="*/ 965917 h 3174785"/>
                <a:gd name="connsiteX7" fmla="*/ 947991 w 1802198"/>
                <a:gd name="connsiteY7" fmla="*/ 1057810 h 3174785"/>
                <a:gd name="connsiteX8" fmla="*/ 934834 w 1802198"/>
                <a:gd name="connsiteY8" fmla="*/ 1211731 h 3174785"/>
                <a:gd name="connsiteX9" fmla="*/ 942454 w 1802198"/>
                <a:gd name="connsiteY9" fmla="*/ 1327374 h 3174785"/>
                <a:gd name="connsiteX10" fmla="*/ 1127595 w 1802198"/>
                <a:gd name="connsiteY10" fmla="*/ 1575504 h 3174785"/>
                <a:gd name="connsiteX11" fmla="*/ 1088481 w 1802198"/>
                <a:gd name="connsiteY11" fmla="*/ 1710471 h 3174785"/>
                <a:gd name="connsiteX12" fmla="*/ 992039 w 1802198"/>
                <a:gd name="connsiteY12" fmla="*/ 1791139 h 3174785"/>
                <a:gd name="connsiteX13" fmla="*/ 906643 w 1802198"/>
                <a:gd name="connsiteY13" fmla="*/ 1863652 h 3174785"/>
                <a:gd name="connsiteX14" fmla="*/ 848122 w 1802198"/>
                <a:gd name="connsiteY14" fmla="*/ 1986052 h 3174785"/>
                <a:gd name="connsiteX15" fmla="*/ 830621 w 1802198"/>
                <a:gd name="connsiteY15" fmla="*/ 2127118 h 3174785"/>
                <a:gd name="connsiteX16" fmla="*/ 846546 w 1802198"/>
                <a:gd name="connsiteY16" fmla="*/ 2277736 h 3174785"/>
                <a:gd name="connsiteX17" fmla="*/ 817286 w 1802198"/>
                <a:gd name="connsiteY17" fmla="*/ 2386115 h 3174785"/>
                <a:gd name="connsiteX18" fmla="*/ 741771 w 1802198"/>
                <a:gd name="connsiteY18" fmla="*/ 2515957 h 3174785"/>
                <a:gd name="connsiteX19" fmla="*/ 739537 w 1802198"/>
                <a:gd name="connsiteY19" fmla="*/ 2657914 h 3174785"/>
                <a:gd name="connsiteX20" fmla="*/ 684676 w 1802198"/>
                <a:gd name="connsiteY20" fmla="*/ 2780108 h 3174785"/>
                <a:gd name="connsiteX21" fmla="*/ 546858 w 1802198"/>
                <a:gd name="connsiteY21" fmla="*/ 2912361 h 3174785"/>
                <a:gd name="connsiteX22" fmla="*/ 759560 w 1802198"/>
                <a:gd name="connsiteY22" fmla="*/ 3034583 h 3174785"/>
                <a:gd name="connsiteX23" fmla="*/ 0 w 1802198"/>
                <a:gd name="connsiteY23" fmla="*/ 3134986 h 3174785"/>
                <a:gd name="connsiteX24" fmla="*/ 8812 w 1802198"/>
                <a:gd name="connsiteY24" fmla="*/ 3174278 h 3174785"/>
                <a:gd name="connsiteX25" fmla="*/ 1472894 w 1802198"/>
                <a:gd name="connsiteY25" fmla="*/ 3174785 h 3174785"/>
                <a:gd name="connsiteX26" fmla="*/ 1583109 w 1802198"/>
                <a:gd name="connsiteY26" fmla="*/ 3042175 h 3174785"/>
                <a:gd name="connsiteX27" fmla="*/ 1437466 w 1802198"/>
                <a:gd name="connsiteY27" fmla="*/ 2780204 h 3174785"/>
                <a:gd name="connsiteX28" fmla="*/ 1277323 w 1802198"/>
                <a:gd name="connsiteY28" fmla="*/ 2668727 h 3174785"/>
                <a:gd name="connsiteX29" fmla="*/ 1152607 w 1802198"/>
                <a:gd name="connsiteY29" fmla="*/ 2521795 h 3174785"/>
                <a:gd name="connsiteX30" fmla="*/ 1147577 w 1802198"/>
                <a:gd name="connsiteY30" fmla="*/ 2380880 h 3174785"/>
                <a:gd name="connsiteX31" fmla="*/ 1271553 w 1802198"/>
                <a:gd name="connsiteY31" fmla="*/ 2227315 h 3174785"/>
                <a:gd name="connsiteX32" fmla="*/ 1328374 w 1802198"/>
                <a:gd name="connsiteY32" fmla="*/ 2059730 h 3174785"/>
                <a:gd name="connsiteX33" fmla="*/ 1339831 w 1802198"/>
                <a:gd name="connsiteY33" fmla="*/ 1842587 h 3174785"/>
                <a:gd name="connsiteX34" fmla="*/ 1360965 w 1802198"/>
                <a:gd name="connsiteY34" fmla="*/ 1734742 h 3174785"/>
                <a:gd name="connsiteX35" fmla="*/ 1692435 w 1802198"/>
                <a:gd name="connsiteY35" fmla="*/ 1331828 h 3174785"/>
                <a:gd name="connsiteX36" fmla="*/ 1757122 w 1802198"/>
                <a:gd name="connsiteY36" fmla="*/ 1058481 h 3174785"/>
                <a:gd name="connsiteX37" fmla="*/ 1618002 w 1802198"/>
                <a:gd name="connsiteY37" fmla="*/ 1203850 h 3174785"/>
                <a:gd name="connsiteX38" fmla="*/ 1541062 w 1802198"/>
                <a:gd name="connsiteY38" fmla="*/ 609394 h 3174785"/>
                <a:gd name="connsiteX39" fmla="*/ 1802198 w 1802198"/>
                <a:gd name="connsiteY39" fmla="*/ 782832 h 3174785"/>
                <a:gd name="connsiteX40" fmla="*/ 1782463 w 1802198"/>
                <a:gd name="connsiteY40" fmla="*/ 657842 h 3174785"/>
                <a:gd name="connsiteX41" fmla="*/ 1754161 w 1802198"/>
                <a:gd name="connsiteY41" fmla="*/ 538512 h 3174785"/>
                <a:gd name="connsiteX42" fmla="*/ 1716679 w 1802198"/>
                <a:gd name="connsiteY42" fmla="*/ 460489 h 3174785"/>
                <a:gd name="connsiteX43" fmla="*/ 1651758 w 1802198"/>
                <a:gd name="connsiteY43" fmla="*/ 254831 h 3174785"/>
                <a:gd name="connsiteX44" fmla="*/ 1598267 w 1802198"/>
                <a:gd name="connsiteY44" fmla="*/ 118412 h 3174785"/>
                <a:gd name="connsiteX45" fmla="*/ 1578532 w 1802198"/>
                <a:gd name="connsiteY45" fmla="*/ 0 h 3174785"/>
                <a:gd name="connsiteX46" fmla="*/ 1131227 w 1802198"/>
                <a:gd name="connsiteY46" fmla="*/ 6400 h 3174785"/>
                <a:gd name="connsiteX0" fmla="*/ 1131227 w 1802198"/>
                <a:gd name="connsiteY0" fmla="*/ 6400 h 3174785"/>
                <a:gd name="connsiteX1" fmla="*/ 1165133 w 1802198"/>
                <a:gd name="connsiteY1" fmla="*/ 119453 h 3174785"/>
                <a:gd name="connsiteX2" fmla="*/ 1190940 w 1802198"/>
                <a:gd name="connsiteY2" fmla="*/ 299510 h 3174785"/>
                <a:gd name="connsiteX3" fmla="*/ 1207043 w 1802198"/>
                <a:gd name="connsiteY3" fmla="*/ 440960 h 3174785"/>
                <a:gd name="connsiteX4" fmla="*/ 1187843 w 1802198"/>
                <a:gd name="connsiteY4" fmla="*/ 590180 h 3174785"/>
                <a:gd name="connsiteX5" fmla="*/ 1117358 w 1802198"/>
                <a:gd name="connsiteY5" fmla="*/ 773896 h 3174785"/>
                <a:gd name="connsiteX6" fmla="*/ 1016393 w 1802198"/>
                <a:gd name="connsiteY6" fmla="*/ 965917 h 3174785"/>
                <a:gd name="connsiteX7" fmla="*/ 947991 w 1802198"/>
                <a:gd name="connsiteY7" fmla="*/ 1057810 h 3174785"/>
                <a:gd name="connsiteX8" fmla="*/ 934834 w 1802198"/>
                <a:gd name="connsiteY8" fmla="*/ 1211731 h 3174785"/>
                <a:gd name="connsiteX9" fmla="*/ 942454 w 1802198"/>
                <a:gd name="connsiteY9" fmla="*/ 1327374 h 3174785"/>
                <a:gd name="connsiteX10" fmla="*/ 1127595 w 1802198"/>
                <a:gd name="connsiteY10" fmla="*/ 1575504 h 3174785"/>
                <a:gd name="connsiteX11" fmla="*/ 1088481 w 1802198"/>
                <a:gd name="connsiteY11" fmla="*/ 1710471 h 3174785"/>
                <a:gd name="connsiteX12" fmla="*/ 992039 w 1802198"/>
                <a:gd name="connsiteY12" fmla="*/ 1791139 h 3174785"/>
                <a:gd name="connsiteX13" fmla="*/ 906643 w 1802198"/>
                <a:gd name="connsiteY13" fmla="*/ 1863652 h 3174785"/>
                <a:gd name="connsiteX14" fmla="*/ 848122 w 1802198"/>
                <a:gd name="connsiteY14" fmla="*/ 1986052 h 3174785"/>
                <a:gd name="connsiteX15" fmla="*/ 830621 w 1802198"/>
                <a:gd name="connsiteY15" fmla="*/ 2127118 h 3174785"/>
                <a:gd name="connsiteX16" fmla="*/ 846546 w 1802198"/>
                <a:gd name="connsiteY16" fmla="*/ 2277736 h 3174785"/>
                <a:gd name="connsiteX17" fmla="*/ 817286 w 1802198"/>
                <a:gd name="connsiteY17" fmla="*/ 2386115 h 3174785"/>
                <a:gd name="connsiteX18" fmla="*/ 741771 w 1802198"/>
                <a:gd name="connsiteY18" fmla="*/ 2515957 h 3174785"/>
                <a:gd name="connsiteX19" fmla="*/ 739537 w 1802198"/>
                <a:gd name="connsiteY19" fmla="*/ 2657914 h 3174785"/>
                <a:gd name="connsiteX20" fmla="*/ 684676 w 1802198"/>
                <a:gd name="connsiteY20" fmla="*/ 2780108 h 3174785"/>
                <a:gd name="connsiteX21" fmla="*/ 546858 w 1802198"/>
                <a:gd name="connsiteY21" fmla="*/ 2912361 h 3174785"/>
                <a:gd name="connsiteX22" fmla="*/ 759560 w 1802198"/>
                <a:gd name="connsiteY22" fmla="*/ 3034583 h 3174785"/>
                <a:gd name="connsiteX23" fmla="*/ 0 w 1802198"/>
                <a:gd name="connsiteY23" fmla="*/ 3134986 h 3174785"/>
                <a:gd name="connsiteX24" fmla="*/ 8812 w 1802198"/>
                <a:gd name="connsiteY24" fmla="*/ 3174278 h 3174785"/>
                <a:gd name="connsiteX25" fmla="*/ 1472894 w 1802198"/>
                <a:gd name="connsiteY25" fmla="*/ 3174785 h 3174785"/>
                <a:gd name="connsiteX26" fmla="*/ 1583109 w 1802198"/>
                <a:gd name="connsiteY26" fmla="*/ 3042175 h 3174785"/>
                <a:gd name="connsiteX27" fmla="*/ 1437466 w 1802198"/>
                <a:gd name="connsiteY27" fmla="*/ 2780204 h 3174785"/>
                <a:gd name="connsiteX28" fmla="*/ 1277323 w 1802198"/>
                <a:gd name="connsiteY28" fmla="*/ 2668727 h 3174785"/>
                <a:gd name="connsiteX29" fmla="*/ 1152607 w 1802198"/>
                <a:gd name="connsiteY29" fmla="*/ 2521795 h 3174785"/>
                <a:gd name="connsiteX30" fmla="*/ 1147577 w 1802198"/>
                <a:gd name="connsiteY30" fmla="*/ 2380880 h 3174785"/>
                <a:gd name="connsiteX31" fmla="*/ 1271553 w 1802198"/>
                <a:gd name="connsiteY31" fmla="*/ 2227315 h 3174785"/>
                <a:gd name="connsiteX32" fmla="*/ 1328374 w 1802198"/>
                <a:gd name="connsiteY32" fmla="*/ 2059730 h 3174785"/>
                <a:gd name="connsiteX33" fmla="*/ 1339831 w 1802198"/>
                <a:gd name="connsiteY33" fmla="*/ 1842587 h 3174785"/>
                <a:gd name="connsiteX34" fmla="*/ 1360965 w 1802198"/>
                <a:gd name="connsiteY34" fmla="*/ 1734742 h 3174785"/>
                <a:gd name="connsiteX35" fmla="*/ 1692435 w 1802198"/>
                <a:gd name="connsiteY35" fmla="*/ 1331828 h 3174785"/>
                <a:gd name="connsiteX36" fmla="*/ 1757122 w 1802198"/>
                <a:gd name="connsiteY36" fmla="*/ 1058481 h 3174785"/>
                <a:gd name="connsiteX37" fmla="*/ 1690392 w 1802198"/>
                <a:gd name="connsiteY37" fmla="*/ 868570 h 3174785"/>
                <a:gd name="connsiteX38" fmla="*/ 1541062 w 1802198"/>
                <a:gd name="connsiteY38" fmla="*/ 609394 h 3174785"/>
                <a:gd name="connsiteX39" fmla="*/ 1802198 w 1802198"/>
                <a:gd name="connsiteY39" fmla="*/ 782832 h 3174785"/>
                <a:gd name="connsiteX40" fmla="*/ 1782463 w 1802198"/>
                <a:gd name="connsiteY40" fmla="*/ 657842 h 3174785"/>
                <a:gd name="connsiteX41" fmla="*/ 1754161 w 1802198"/>
                <a:gd name="connsiteY41" fmla="*/ 538512 h 3174785"/>
                <a:gd name="connsiteX42" fmla="*/ 1716679 w 1802198"/>
                <a:gd name="connsiteY42" fmla="*/ 460489 h 3174785"/>
                <a:gd name="connsiteX43" fmla="*/ 1651758 w 1802198"/>
                <a:gd name="connsiteY43" fmla="*/ 254831 h 3174785"/>
                <a:gd name="connsiteX44" fmla="*/ 1598267 w 1802198"/>
                <a:gd name="connsiteY44" fmla="*/ 118412 h 3174785"/>
                <a:gd name="connsiteX45" fmla="*/ 1578532 w 1802198"/>
                <a:gd name="connsiteY45" fmla="*/ 0 h 3174785"/>
                <a:gd name="connsiteX46" fmla="*/ 1131227 w 1802198"/>
                <a:gd name="connsiteY46" fmla="*/ 6400 h 3174785"/>
                <a:gd name="connsiteX0" fmla="*/ 1131227 w 1782463"/>
                <a:gd name="connsiteY0" fmla="*/ 6400 h 3174785"/>
                <a:gd name="connsiteX1" fmla="*/ 1165133 w 1782463"/>
                <a:gd name="connsiteY1" fmla="*/ 119453 h 3174785"/>
                <a:gd name="connsiteX2" fmla="*/ 1190940 w 1782463"/>
                <a:gd name="connsiteY2" fmla="*/ 299510 h 3174785"/>
                <a:gd name="connsiteX3" fmla="*/ 1207043 w 1782463"/>
                <a:gd name="connsiteY3" fmla="*/ 440960 h 3174785"/>
                <a:gd name="connsiteX4" fmla="*/ 1187843 w 1782463"/>
                <a:gd name="connsiteY4" fmla="*/ 590180 h 3174785"/>
                <a:gd name="connsiteX5" fmla="*/ 1117358 w 1782463"/>
                <a:gd name="connsiteY5" fmla="*/ 773896 h 3174785"/>
                <a:gd name="connsiteX6" fmla="*/ 1016393 w 1782463"/>
                <a:gd name="connsiteY6" fmla="*/ 965917 h 3174785"/>
                <a:gd name="connsiteX7" fmla="*/ 947991 w 1782463"/>
                <a:gd name="connsiteY7" fmla="*/ 1057810 h 3174785"/>
                <a:gd name="connsiteX8" fmla="*/ 934834 w 1782463"/>
                <a:gd name="connsiteY8" fmla="*/ 1211731 h 3174785"/>
                <a:gd name="connsiteX9" fmla="*/ 942454 w 1782463"/>
                <a:gd name="connsiteY9" fmla="*/ 1327374 h 3174785"/>
                <a:gd name="connsiteX10" fmla="*/ 1127595 w 1782463"/>
                <a:gd name="connsiteY10" fmla="*/ 1575504 h 3174785"/>
                <a:gd name="connsiteX11" fmla="*/ 1088481 w 1782463"/>
                <a:gd name="connsiteY11" fmla="*/ 1710471 h 3174785"/>
                <a:gd name="connsiteX12" fmla="*/ 992039 w 1782463"/>
                <a:gd name="connsiteY12" fmla="*/ 1791139 h 3174785"/>
                <a:gd name="connsiteX13" fmla="*/ 906643 w 1782463"/>
                <a:gd name="connsiteY13" fmla="*/ 1863652 h 3174785"/>
                <a:gd name="connsiteX14" fmla="*/ 848122 w 1782463"/>
                <a:gd name="connsiteY14" fmla="*/ 1986052 h 3174785"/>
                <a:gd name="connsiteX15" fmla="*/ 830621 w 1782463"/>
                <a:gd name="connsiteY15" fmla="*/ 2127118 h 3174785"/>
                <a:gd name="connsiteX16" fmla="*/ 846546 w 1782463"/>
                <a:gd name="connsiteY16" fmla="*/ 2277736 h 3174785"/>
                <a:gd name="connsiteX17" fmla="*/ 817286 w 1782463"/>
                <a:gd name="connsiteY17" fmla="*/ 2386115 h 3174785"/>
                <a:gd name="connsiteX18" fmla="*/ 741771 w 1782463"/>
                <a:gd name="connsiteY18" fmla="*/ 2515957 h 3174785"/>
                <a:gd name="connsiteX19" fmla="*/ 739537 w 1782463"/>
                <a:gd name="connsiteY19" fmla="*/ 2657914 h 3174785"/>
                <a:gd name="connsiteX20" fmla="*/ 684676 w 1782463"/>
                <a:gd name="connsiteY20" fmla="*/ 2780108 h 3174785"/>
                <a:gd name="connsiteX21" fmla="*/ 546858 w 1782463"/>
                <a:gd name="connsiteY21" fmla="*/ 2912361 h 3174785"/>
                <a:gd name="connsiteX22" fmla="*/ 759560 w 1782463"/>
                <a:gd name="connsiteY22" fmla="*/ 3034583 h 3174785"/>
                <a:gd name="connsiteX23" fmla="*/ 0 w 1782463"/>
                <a:gd name="connsiteY23" fmla="*/ 3134986 h 3174785"/>
                <a:gd name="connsiteX24" fmla="*/ 8812 w 1782463"/>
                <a:gd name="connsiteY24" fmla="*/ 3174278 h 3174785"/>
                <a:gd name="connsiteX25" fmla="*/ 1472894 w 1782463"/>
                <a:gd name="connsiteY25" fmla="*/ 3174785 h 3174785"/>
                <a:gd name="connsiteX26" fmla="*/ 1583109 w 1782463"/>
                <a:gd name="connsiteY26" fmla="*/ 3042175 h 3174785"/>
                <a:gd name="connsiteX27" fmla="*/ 1437466 w 1782463"/>
                <a:gd name="connsiteY27" fmla="*/ 2780204 h 3174785"/>
                <a:gd name="connsiteX28" fmla="*/ 1277323 w 1782463"/>
                <a:gd name="connsiteY28" fmla="*/ 2668727 h 3174785"/>
                <a:gd name="connsiteX29" fmla="*/ 1152607 w 1782463"/>
                <a:gd name="connsiteY29" fmla="*/ 2521795 h 3174785"/>
                <a:gd name="connsiteX30" fmla="*/ 1147577 w 1782463"/>
                <a:gd name="connsiteY30" fmla="*/ 2380880 h 3174785"/>
                <a:gd name="connsiteX31" fmla="*/ 1271553 w 1782463"/>
                <a:gd name="connsiteY31" fmla="*/ 2227315 h 3174785"/>
                <a:gd name="connsiteX32" fmla="*/ 1328374 w 1782463"/>
                <a:gd name="connsiteY32" fmla="*/ 2059730 h 3174785"/>
                <a:gd name="connsiteX33" fmla="*/ 1339831 w 1782463"/>
                <a:gd name="connsiteY33" fmla="*/ 1842587 h 3174785"/>
                <a:gd name="connsiteX34" fmla="*/ 1360965 w 1782463"/>
                <a:gd name="connsiteY34" fmla="*/ 1734742 h 3174785"/>
                <a:gd name="connsiteX35" fmla="*/ 1692435 w 1782463"/>
                <a:gd name="connsiteY35" fmla="*/ 1331828 h 3174785"/>
                <a:gd name="connsiteX36" fmla="*/ 1757122 w 1782463"/>
                <a:gd name="connsiteY36" fmla="*/ 1058481 h 3174785"/>
                <a:gd name="connsiteX37" fmla="*/ 1690392 w 1782463"/>
                <a:gd name="connsiteY37" fmla="*/ 868570 h 3174785"/>
                <a:gd name="connsiteX38" fmla="*/ 1541062 w 1782463"/>
                <a:gd name="connsiteY38" fmla="*/ 609394 h 3174785"/>
                <a:gd name="connsiteX39" fmla="*/ 1480253 w 1782463"/>
                <a:gd name="connsiteY39" fmla="*/ 504702 h 3174785"/>
                <a:gd name="connsiteX40" fmla="*/ 1782463 w 1782463"/>
                <a:gd name="connsiteY40" fmla="*/ 657842 h 3174785"/>
                <a:gd name="connsiteX41" fmla="*/ 1754161 w 1782463"/>
                <a:gd name="connsiteY41" fmla="*/ 538512 h 3174785"/>
                <a:gd name="connsiteX42" fmla="*/ 1716679 w 1782463"/>
                <a:gd name="connsiteY42" fmla="*/ 460489 h 3174785"/>
                <a:gd name="connsiteX43" fmla="*/ 1651758 w 1782463"/>
                <a:gd name="connsiteY43" fmla="*/ 254831 h 3174785"/>
                <a:gd name="connsiteX44" fmla="*/ 1598267 w 1782463"/>
                <a:gd name="connsiteY44" fmla="*/ 118412 h 3174785"/>
                <a:gd name="connsiteX45" fmla="*/ 1578532 w 1782463"/>
                <a:gd name="connsiteY45" fmla="*/ 0 h 3174785"/>
                <a:gd name="connsiteX46" fmla="*/ 1131227 w 1782463"/>
                <a:gd name="connsiteY46" fmla="*/ 6400 h 3174785"/>
                <a:gd name="connsiteX0" fmla="*/ 1131227 w 1757122"/>
                <a:gd name="connsiteY0" fmla="*/ 6400 h 3174785"/>
                <a:gd name="connsiteX1" fmla="*/ 1165133 w 1757122"/>
                <a:gd name="connsiteY1" fmla="*/ 119453 h 3174785"/>
                <a:gd name="connsiteX2" fmla="*/ 1190940 w 1757122"/>
                <a:gd name="connsiteY2" fmla="*/ 299510 h 3174785"/>
                <a:gd name="connsiteX3" fmla="*/ 1207043 w 1757122"/>
                <a:gd name="connsiteY3" fmla="*/ 440960 h 3174785"/>
                <a:gd name="connsiteX4" fmla="*/ 1187843 w 1757122"/>
                <a:gd name="connsiteY4" fmla="*/ 590180 h 3174785"/>
                <a:gd name="connsiteX5" fmla="*/ 1117358 w 1757122"/>
                <a:gd name="connsiteY5" fmla="*/ 773896 h 3174785"/>
                <a:gd name="connsiteX6" fmla="*/ 1016393 w 1757122"/>
                <a:gd name="connsiteY6" fmla="*/ 965917 h 3174785"/>
                <a:gd name="connsiteX7" fmla="*/ 947991 w 1757122"/>
                <a:gd name="connsiteY7" fmla="*/ 1057810 h 3174785"/>
                <a:gd name="connsiteX8" fmla="*/ 934834 w 1757122"/>
                <a:gd name="connsiteY8" fmla="*/ 1211731 h 3174785"/>
                <a:gd name="connsiteX9" fmla="*/ 942454 w 1757122"/>
                <a:gd name="connsiteY9" fmla="*/ 1327374 h 3174785"/>
                <a:gd name="connsiteX10" fmla="*/ 1127595 w 1757122"/>
                <a:gd name="connsiteY10" fmla="*/ 1575504 h 3174785"/>
                <a:gd name="connsiteX11" fmla="*/ 1088481 w 1757122"/>
                <a:gd name="connsiteY11" fmla="*/ 1710471 h 3174785"/>
                <a:gd name="connsiteX12" fmla="*/ 992039 w 1757122"/>
                <a:gd name="connsiteY12" fmla="*/ 1791139 h 3174785"/>
                <a:gd name="connsiteX13" fmla="*/ 906643 w 1757122"/>
                <a:gd name="connsiteY13" fmla="*/ 1863652 h 3174785"/>
                <a:gd name="connsiteX14" fmla="*/ 848122 w 1757122"/>
                <a:gd name="connsiteY14" fmla="*/ 1986052 h 3174785"/>
                <a:gd name="connsiteX15" fmla="*/ 830621 w 1757122"/>
                <a:gd name="connsiteY15" fmla="*/ 2127118 h 3174785"/>
                <a:gd name="connsiteX16" fmla="*/ 846546 w 1757122"/>
                <a:gd name="connsiteY16" fmla="*/ 2277736 h 3174785"/>
                <a:gd name="connsiteX17" fmla="*/ 817286 w 1757122"/>
                <a:gd name="connsiteY17" fmla="*/ 2386115 h 3174785"/>
                <a:gd name="connsiteX18" fmla="*/ 741771 w 1757122"/>
                <a:gd name="connsiteY18" fmla="*/ 2515957 h 3174785"/>
                <a:gd name="connsiteX19" fmla="*/ 739537 w 1757122"/>
                <a:gd name="connsiteY19" fmla="*/ 2657914 h 3174785"/>
                <a:gd name="connsiteX20" fmla="*/ 684676 w 1757122"/>
                <a:gd name="connsiteY20" fmla="*/ 2780108 h 3174785"/>
                <a:gd name="connsiteX21" fmla="*/ 546858 w 1757122"/>
                <a:gd name="connsiteY21" fmla="*/ 2912361 h 3174785"/>
                <a:gd name="connsiteX22" fmla="*/ 759560 w 1757122"/>
                <a:gd name="connsiteY22" fmla="*/ 3034583 h 3174785"/>
                <a:gd name="connsiteX23" fmla="*/ 0 w 1757122"/>
                <a:gd name="connsiteY23" fmla="*/ 3134986 h 3174785"/>
                <a:gd name="connsiteX24" fmla="*/ 8812 w 1757122"/>
                <a:gd name="connsiteY24" fmla="*/ 3174278 h 3174785"/>
                <a:gd name="connsiteX25" fmla="*/ 1472894 w 1757122"/>
                <a:gd name="connsiteY25" fmla="*/ 3174785 h 3174785"/>
                <a:gd name="connsiteX26" fmla="*/ 1583109 w 1757122"/>
                <a:gd name="connsiteY26" fmla="*/ 3042175 h 3174785"/>
                <a:gd name="connsiteX27" fmla="*/ 1437466 w 1757122"/>
                <a:gd name="connsiteY27" fmla="*/ 2780204 h 3174785"/>
                <a:gd name="connsiteX28" fmla="*/ 1277323 w 1757122"/>
                <a:gd name="connsiteY28" fmla="*/ 2668727 h 3174785"/>
                <a:gd name="connsiteX29" fmla="*/ 1152607 w 1757122"/>
                <a:gd name="connsiteY29" fmla="*/ 2521795 h 3174785"/>
                <a:gd name="connsiteX30" fmla="*/ 1147577 w 1757122"/>
                <a:gd name="connsiteY30" fmla="*/ 2380880 h 3174785"/>
                <a:gd name="connsiteX31" fmla="*/ 1271553 w 1757122"/>
                <a:gd name="connsiteY31" fmla="*/ 2227315 h 3174785"/>
                <a:gd name="connsiteX32" fmla="*/ 1328374 w 1757122"/>
                <a:gd name="connsiteY32" fmla="*/ 2059730 h 3174785"/>
                <a:gd name="connsiteX33" fmla="*/ 1339831 w 1757122"/>
                <a:gd name="connsiteY33" fmla="*/ 1842587 h 3174785"/>
                <a:gd name="connsiteX34" fmla="*/ 1360965 w 1757122"/>
                <a:gd name="connsiteY34" fmla="*/ 1734742 h 3174785"/>
                <a:gd name="connsiteX35" fmla="*/ 1692435 w 1757122"/>
                <a:gd name="connsiteY35" fmla="*/ 1331828 h 3174785"/>
                <a:gd name="connsiteX36" fmla="*/ 1757122 w 1757122"/>
                <a:gd name="connsiteY36" fmla="*/ 1058481 h 3174785"/>
                <a:gd name="connsiteX37" fmla="*/ 1690392 w 1757122"/>
                <a:gd name="connsiteY37" fmla="*/ 868570 h 3174785"/>
                <a:gd name="connsiteX38" fmla="*/ 1541062 w 1757122"/>
                <a:gd name="connsiteY38" fmla="*/ 609394 h 3174785"/>
                <a:gd name="connsiteX39" fmla="*/ 1480253 w 1757122"/>
                <a:gd name="connsiteY39" fmla="*/ 504702 h 3174785"/>
                <a:gd name="connsiteX40" fmla="*/ 1414798 w 1757122"/>
                <a:gd name="connsiteY40" fmla="*/ 274937 h 3174785"/>
                <a:gd name="connsiteX41" fmla="*/ 1754161 w 1757122"/>
                <a:gd name="connsiteY41" fmla="*/ 538512 h 3174785"/>
                <a:gd name="connsiteX42" fmla="*/ 1716679 w 1757122"/>
                <a:gd name="connsiteY42" fmla="*/ 460489 h 3174785"/>
                <a:gd name="connsiteX43" fmla="*/ 1651758 w 1757122"/>
                <a:gd name="connsiteY43" fmla="*/ 254831 h 3174785"/>
                <a:gd name="connsiteX44" fmla="*/ 1598267 w 1757122"/>
                <a:gd name="connsiteY44" fmla="*/ 118412 h 3174785"/>
                <a:gd name="connsiteX45" fmla="*/ 1578532 w 1757122"/>
                <a:gd name="connsiteY45" fmla="*/ 0 h 3174785"/>
                <a:gd name="connsiteX46" fmla="*/ 1131227 w 1757122"/>
                <a:gd name="connsiteY46" fmla="*/ 6400 h 3174785"/>
                <a:gd name="connsiteX0" fmla="*/ 1131227 w 1757122"/>
                <a:gd name="connsiteY0" fmla="*/ 6400 h 3174785"/>
                <a:gd name="connsiteX1" fmla="*/ 1165133 w 1757122"/>
                <a:gd name="connsiteY1" fmla="*/ 119453 h 3174785"/>
                <a:gd name="connsiteX2" fmla="*/ 1190940 w 1757122"/>
                <a:gd name="connsiteY2" fmla="*/ 299510 h 3174785"/>
                <a:gd name="connsiteX3" fmla="*/ 1207043 w 1757122"/>
                <a:gd name="connsiteY3" fmla="*/ 440960 h 3174785"/>
                <a:gd name="connsiteX4" fmla="*/ 1187843 w 1757122"/>
                <a:gd name="connsiteY4" fmla="*/ 590180 h 3174785"/>
                <a:gd name="connsiteX5" fmla="*/ 1117358 w 1757122"/>
                <a:gd name="connsiteY5" fmla="*/ 773896 h 3174785"/>
                <a:gd name="connsiteX6" fmla="*/ 1016393 w 1757122"/>
                <a:gd name="connsiteY6" fmla="*/ 965917 h 3174785"/>
                <a:gd name="connsiteX7" fmla="*/ 947991 w 1757122"/>
                <a:gd name="connsiteY7" fmla="*/ 1057810 h 3174785"/>
                <a:gd name="connsiteX8" fmla="*/ 934834 w 1757122"/>
                <a:gd name="connsiteY8" fmla="*/ 1211731 h 3174785"/>
                <a:gd name="connsiteX9" fmla="*/ 942454 w 1757122"/>
                <a:gd name="connsiteY9" fmla="*/ 1327374 h 3174785"/>
                <a:gd name="connsiteX10" fmla="*/ 1127595 w 1757122"/>
                <a:gd name="connsiteY10" fmla="*/ 1575504 h 3174785"/>
                <a:gd name="connsiteX11" fmla="*/ 1088481 w 1757122"/>
                <a:gd name="connsiteY11" fmla="*/ 1710471 h 3174785"/>
                <a:gd name="connsiteX12" fmla="*/ 992039 w 1757122"/>
                <a:gd name="connsiteY12" fmla="*/ 1791139 h 3174785"/>
                <a:gd name="connsiteX13" fmla="*/ 906643 w 1757122"/>
                <a:gd name="connsiteY13" fmla="*/ 1863652 h 3174785"/>
                <a:gd name="connsiteX14" fmla="*/ 848122 w 1757122"/>
                <a:gd name="connsiteY14" fmla="*/ 1986052 h 3174785"/>
                <a:gd name="connsiteX15" fmla="*/ 830621 w 1757122"/>
                <a:gd name="connsiteY15" fmla="*/ 2127118 h 3174785"/>
                <a:gd name="connsiteX16" fmla="*/ 846546 w 1757122"/>
                <a:gd name="connsiteY16" fmla="*/ 2277736 h 3174785"/>
                <a:gd name="connsiteX17" fmla="*/ 817286 w 1757122"/>
                <a:gd name="connsiteY17" fmla="*/ 2386115 h 3174785"/>
                <a:gd name="connsiteX18" fmla="*/ 741771 w 1757122"/>
                <a:gd name="connsiteY18" fmla="*/ 2515957 h 3174785"/>
                <a:gd name="connsiteX19" fmla="*/ 739537 w 1757122"/>
                <a:gd name="connsiteY19" fmla="*/ 2657914 h 3174785"/>
                <a:gd name="connsiteX20" fmla="*/ 684676 w 1757122"/>
                <a:gd name="connsiteY20" fmla="*/ 2780108 h 3174785"/>
                <a:gd name="connsiteX21" fmla="*/ 546858 w 1757122"/>
                <a:gd name="connsiteY21" fmla="*/ 2912361 h 3174785"/>
                <a:gd name="connsiteX22" fmla="*/ 759560 w 1757122"/>
                <a:gd name="connsiteY22" fmla="*/ 3034583 h 3174785"/>
                <a:gd name="connsiteX23" fmla="*/ 0 w 1757122"/>
                <a:gd name="connsiteY23" fmla="*/ 3134986 h 3174785"/>
                <a:gd name="connsiteX24" fmla="*/ 8812 w 1757122"/>
                <a:gd name="connsiteY24" fmla="*/ 3174278 h 3174785"/>
                <a:gd name="connsiteX25" fmla="*/ 1472894 w 1757122"/>
                <a:gd name="connsiteY25" fmla="*/ 3174785 h 3174785"/>
                <a:gd name="connsiteX26" fmla="*/ 1583109 w 1757122"/>
                <a:gd name="connsiteY26" fmla="*/ 3042175 h 3174785"/>
                <a:gd name="connsiteX27" fmla="*/ 1437466 w 1757122"/>
                <a:gd name="connsiteY27" fmla="*/ 2780204 h 3174785"/>
                <a:gd name="connsiteX28" fmla="*/ 1277323 w 1757122"/>
                <a:gd name="connsiteY28" fmla="*/ 2668727 h 3174785"/>
                <a:gd name="connsiteX29" fmla="*/ 1152607 w 1757122"/>
                <a:gd name="connsiteY29" fmla="*/ 2521795 h 3174785"/>
                <a:gd name="connsiteX30" fmla="*/ 1147577 w 1757122"/>
                <a:gd name="connsiteY30" fmla="*/ 2380880 h 3174785"/>
                <a:gd name="connsiteX31" fmla="*/ 1271553 w 1757122"/>
                <a:gd name="connsiteY31" fmla="*/ 2227315 h 3174785"/>
                <a:gd name="connsiteX32" fmla="*/ 1328374 w 1757122"/>
                <a:gd name="connsiteY32" fmla="*/ 2059730 h 3174785"/>
                <a:gd name="connsiteX33" fmla="*/ 1339831 w 1757122"/>
                <a:gd name="connsiteY33" fmla="*/ 1842587 h 3174785"/>
                <a:gd name="connsiteX34" fmla="*/ 1360965 w 1757122"/>
                <a:gd name="connsiteY34" fmla="*/ 1734742 h 3174785"/>
                <a:gd name="connsiteX35" fmla="*/ 1692435 w 1757122"/>
                <a:gd name="connsiteY35" fmla="*/ 1331828 h 3174785"/>
                <a:gd name="connsiteX36" fmla="*/ 1757122 w 1757122"/>
                <a:gd name="connsiteY36" fmla="*/ 1058481 h 3174785"/>
                <a:gd name="connsiteX37" fmla="*/ 1690392 w 1757122"/>
                <a:gd name="connsiteY37" fmla="*/ 868570 h 3174785"/>
                <a:gd name="connsiteX38" fmla="*/ 1541062 w 1757122"/>
                <a:gd name="connsiteY38" fmla="*/ 609394 h 3174785"/>
                <a:gd name="connsiteX39" fmla="*/ 1480253 w 1757122"/>
                <a:gd name="connsiteY39" fmla="*/ 504702 h 3174785"/>
                <a:gd name="connsiteX40" fmla="*/ 1414798 w 1757122"/>
                <a:gd name="connsiteY40" fmla="*/ 274937 h 3174785"/>
                <a:gd name="connsiteX41" fmla="*/ 1411261 w 1757122"/>
                <a:gd name="connsiteY41" fmla="*/ 132747 h 3174785"/>
                <a:gd name="connsiteX42" fmla="*/ 1716679 w 1757122"/>
                <a:gd name="connsiteY42" fmla="*/ 460489 h 3174785"/>
                <a:gd name="connsiteX43" fmla="*/ 1651758 w 1757122"/>
                <a:gd name="connsiteY43" fmla="*/ 254831 h 3174785"/>
                <a:gd name="connsiteX44" fmla="*/ 1598267 w 1757122"/>
                <a:gd name="connsiteY44" fmla="*/ 118412 h 3174785"/>
                <a:gd name="connsiteX45" fmla="*/ 1578532 w 1757122"/>
                <a:gd name="connsiteY45" fmla="*/ 0 h 3174785"/>
                <a:gd name="connsiteX46" fmla="*/ 1131227 w 1757122"/>
                <a:gd name="connsiteY46" fmla="*/ 6400 h 3174785"/>
                <a:gd name="connsiteX0" fmla="*/ 1131227 w 1757122"/>
                <a:gd name="connsiteY0" fmla="*/ 10731 h 3179116"/>
                <a:gd name="connsiteX1" fmla="*/ 1165133 w 1757122"/>
                <a:gd name="connsiteY1" fmla="*/ 123784 h 3179116"/>
                <a:gd name="connsiteX2" fmla="*/ 1190940 w 1757122"/>
                <a:gd name="connsiteY2" fmla="*/ 303841 h 3179116"/>
                <a:gd name="connsiteX3" fmla="*/ 1207043 w 1757122"/>
                <a:gd name="connsiteY3" fmla="*/ 445291 h 3179116"/>
                <a:gd name="connsiteX4" fmla="*/ 1187843 w 1757122"/>
                <a:gd name="connsiteY4" fmla="*/ 594511 h 3179116"/>
                <a:gd name="connsiteX5" fmla="*/ 1117358 w 1757122"/>
                <a:gd name="connsiteY5" fmla="*/ 778227 h 3179116"/>
                <a:gd name="connsiteX6" fmla="*/ 1016393 w 1757122"/>
                <a:gd name="connsiteY6" fmla="*/ 970248 h 3179116"/>
                <a:gd name="connsiteX7" fmla="*/ 947991 w 1757122"/>
                <a:gd name="connsiteY7" fmla="*/ 1062141 h 3179116"/>
                <a:gd name="connsiteX8" fmla="*/ 934834 w 1757122"/>
                <a:gd name="connsiteY8" fmla="*/ 1216062 h 3179116"/>
                <a:gd name="connsiteX9" fmla="*/ 942454 w 1757122"/>
                <a:gd name="connsiteY9" fmla="*/ 1331705 h 3179116"/>
                <a:gd name="connsiteX10" fmla="*/ 1127595 w 1757122"/>
                <a:gd name="connsiteY10" fmla="*/ 1579835 h 3179116"/>
                <a:gd name="connsiteX11" fmla="*/ 1088481 w 1757122"/>
                <a:gd name="connsiteY11" fmla="*/ 1714802 h 3179116"/>
                <a:gd name="connsiteX12" fmla="*/ 992039 w 1757122"/>
                <a:gd name="connsiteY12" fmla="*/ 1795470 h 3179116"/>
                <a:gd name="connsiteX13" fmla="*/ 906643 w 1757122"/>
                <a:gd name="connsiteY13" fmla="*/ 1867983 h 3179116"/>
                <a:gd name="connsiteX14" fmla="*/ 848122 w 1757122"/>
                <a:gd name="connsiteY14" fmla="*/ 1990383 h 3179116"/>
                <a:gd name="connsiteX15" fmla="*/ 830621 w 1757122"/>
                <a:gd name="connsiteY15" fmla="*/ 2131449 h 3179116"/>
                <a:gd name="connsiteX16" fmla="*/ 846546 w 1757122"/>
                <a:gd name="connsiteY16" fmla="*/ 2282067 h 3179116"/>
                <a:gd name="connsiteX17" fmla="*/ 817286 w 1757122"/>
                <a:gd name="connsiteY17" fmla="*/ 2390446 h 3179116"/>
                <a:gd name="connsiteX18" fmla="*/ 741771 w 1757122"/>
                <a:gd name="connsiteY18" fmla="*/ 2520288 h 3179116"/>
                <a:gd name="connsiteX19" fmla="*/ 739537 w 1757122"/>
                <a:gd name="connsiteY19" fmla="*/ 2662245 h 3179116"/>
                <a:gd name="connsiteX20" fmla="*/ 684676 w 1757122"/>
                <a:gd name="connsiteY20" fmla="*/ 2784439 h 3179116"/>
                <a:gd name="connsiteX21" fmla="*/ 546858 w 1757122"/>
                <a:gd name="connsiteY21" fmla="*/ 2916692 h 3179116"/>
                <a:gd name="connsiteX22" fmla="*/ 759560 w 1757122"/>
                <a:gd name="connsiteY22" fmla="*/ 3038914 h 3179116"/>
                <a:gd name="connsiteX23" fmla="*/ 0 w 1757122"/>
                <a:gd name="connsiteY23" fmla="*/ 3139317 h 3179116"/>
                <a:gd name="connsiteX24" fmla="*/ 8812 w 1757122"/>
                <a:gd name="connsiteY24" fmla="*/ 3178609 h 3179116"/>
                <a:gd name="connsiteX25" fmla="*/ 1472894 w 1757122"/>
                <a:gd name="connsiteY25" fmla="*/ 3179116 h 3179116"/>
                <a:gd name="connsiteX26" fmla="*/ 1583109 w 1757122"/>
                <a:gd name="connsiteY26" fmla="*/ 3046506 h 3179116"/>
                <a:gd name="connsiteX27" fmla="*/ 1437466 w 1757122"/>
                <a:gd name="connsiteY27" fmla="*/ 2784535 h 3179116"/>
                <a:gd name="connsiteX28" fmla="*/ 1277323 w 1757122"/>
                <a:gd name="connsiteY28" fmla="*/ 2673058 h 3179116"/>
                <a:gd name="connsiteX29" fmla="*/ 1152607 w 1757122"/>
                <a:gd name="connsiteY29" fmla="*/ 2526126 h 3179116"/>
                <a:gd name="connsiteX30" fmla="*/ 1147577 w 1757122"/>
                <a:gd name="connsiteY30" fmla="*/ 2385211 h 3179116"/>
                <a:gd name="connsiteX31" fmla="*/ 1271553 w 1757122"/>
                <a:gd name="connsiteY31" fmla="*/ 2231646 h 3179116"/>
                <a:gd name="connsiteX32" fmla="*/ 1328374 w 1757122"/>
                <a:gd name="connsiteY32" fmla="*/ 2064061 h 3179116"/>
                <a:gd name="connsiteX33" fmla="*/ 1339831 w 1757122"/>
                <a:gd name="connsiteY33" fmla="*/ 1846918 h 3179116"/>
                <a:gd name="connsiteX34" fmla="*/ 1360965 w 1757122"/>
                <a:gd name="connsiteY34" fmla="*/ 1739073 h 3179116"/>
                <a:gd name="connsiteX35" fmla="*/ 1692435 w 1757122"/>
                <a:gd name="connsiteY35" fmla="*/ 1336159 h 3179116"/>
                <a:gd name="connsiteX36" fmla="*/ 1757122 w 1757122"/>
                <a:gd name="connsiteY36" fmla="*/ 1062812 h 3179116"/>
                <a:gd name="connsiteX37" fmla="*/ 1690392 w 1757122"/>
                <a:gd name="connsiteY37" fmla="*/ 872901 h 3179116"/>
                <a:gd name="connsiteX38" fmla="*/ 1541062 w 1757122"/>
                <a:gd name="connsiteY38" fmla="*/ 613725 h 3179116"/>
                <a:gd name="connsiteX39" fmla="*/ 1480253 w 1757122"/>
                <a:gd name="connsiteY39" fmla="*/ 509033 h 3179116"/>
                <a:gd name="connsiteX40" fmla="*/ 1414798 w 1757122"/>
                <a:gd name="connsiteY40" fmla="*/ 279268 h 3179116"/>
                <a:gd name="connsiteX41" fmla="*/ 1411261 w 1757122"/>
                <a:gd name="connsiteY41" fmla="*/ 137078 h 3179116"/>
                <a:gd name="connsiteX42" fmla="*/ 1467124 w 1757122"/>
                <a:gd name="connsiteY42" fmla="*/ 0 h 3179116"/>
                <a:gd name="connsiteX43" fmla="*/ 1651758 w 1757122"/>
                <a:gd name="connsiteY43" fmla="*/ 259162 h 3179116"/>
                <a:gd name="connsiteX44" fmla="*/ 1598267 w 1757122"/>
                <a:gd name="connsiteY44" fmla="*/ 122743 h 3179116"/>
                <a:gd name="connsiteX45" fmla="*/ 1578532 w 1757122"/>
                <a:gd name="connsiteY45" fmla="*/ 4331 h 3179116"/>
                <a:gd name="connsiteX46" fmla="*/ 1131227 w 1757122"/>
                <a:gd name="connsiteY46" fmla="*/ 10731 h 3179116"/>
                <a:gd name="connsiteX0" fmla="*/ 1131227 w 1757122"/>
                <a:gd name="connsiteY0" fmla="*/ 10731 h 3179116"/>
                <a:gd name="connsiteX1" fmla="*/ 1165133 w 1757122"/>
                <a:gd name="connsiteY1" fmla="*/ 123784 h 3179116"/>
                <a:gd name="connsiteX2" fmla="*/ 1190940 w 1757122"/>
                <a:gd name="connsiteY2" fmla="*/ 303841 h 3179116"/>
                <a:gd name="connsiteX3" fmla="*/ 1207043 w 1757122"/>
                <a:gd name="connsiteY3" fmla="*/ 445291 h 3179116"/>
                <a:gd name="connsiteX4" fmla="*/ 1187843 w 1757122"/>
                <a:gd name="connsiteY4" fmla="*/ 594511 h 3179116"/>
                <a:gd name="connsiteX5" fmla="*/ 1117358 w 1757122"/>
                <a:gd name="connsiteY5" fmla="*/ 778227 h 3179116"/>
                <a:gd name="connsiteX6" fmla="*/ 1016393 w 1757122"/>
                <a:gd name="connsiteY6" fmla="*/ 970248 h 3179116"/>
                <a:gd name="connsiteX7" fmla="*/ 947991 w 1757122"/>
                <a:gd name="connsiteY7" fmla="*/ 1062141 h 3179116"/>
                <a:gd name="connsiteX8" fmla="*/ 934834 w 1757122"/>
                <a:gd name="connsiteY8" fmla="*/ 1216062 h 3179116"/>
                <a:gd name="connsiteX9" fmla="*/ 942454 w 1757122"/>
                <a:gd name="connsiteY9" fmla="*/ 1331705 h 3179116"/>
                <a:gd name="connsiteX10" fmla="*/ 1127595 w 1757122"/>
                <a:gd name="connsiteY10" fmla="*/ 1579835 h 3179116"/>
                <a:gd name="connsiteX11" fmla="*/ 1088481 w 1757122"/>
                <a:gd name="connsiteY11" fmla="*/ 1714802 h 3179116"/>
                <a:gd name="connsiteX12" fmla="*/ 992039 w 1757122"/>
                <a:gd name="connsiteY12" fmla="*/ 1795470 h 3179116"/>
                <a:gd name="connsiteX13" fmla="*/ 906643 w 1757122"/>
                <a:gd name="connsiteY13" fmla="*/ 1867983 h 3179116"/>
                <a:gd name="connsiteX14" fmla="*/ 848122 w 1757122"/>
                <a:gd name="connsiteY14" fmla="*/ 1990383 h 3179116"/>
                <a:gd name="connsiteX15" fmla="*/ 830621 w 1757122"/>
                <a:gd name="connsiteY15" fmla="*/ 2131449 h 3179116"/>
                <a:gd name="connsiteX16" fmla="*/ 846546 w 1757122"/>
                <a:gd name="connsiteY16" fmla="*/ 2282067 h 3179116"/>
                <a:gd name="connsiteX17" fmla="*/ 817286 w 1757122"/>
                <a:gd name="connsiteY17" fmla="*/ 2390446 h 3179116"/>
                <a:gd name="connsiteX18" fmla="*/ 741771 w 1757122"/>
                <a:gd name="connsiteY18" fmla="*/ 2520288 h 3179116"/>
                <a:gd name="connsiteX19" fmla="*/ 739537 w 1757122"/>
                <a:gd name="connsiteY19" fmla="*/ 2662245 h 3179116"/>
                <a:gd name="connsiteX20" fmla="*/ 684676 w 1757122"/>
                <a:gd name="connsiteY20" fmla="*/ 2784439 h 3179116"/>
                <a:gd name="connsiteX21" fmla="*/ 546858 w 1757122"/>
                <a:gd name="connsiteY21" fmla="*/ 2916692 h 3179116"/>
                <a:gd name="connsiteX22" fmla="*/ 759560 w 1757122"/>
                <a:gd name="connsiteY22" fmla="*/ 3038914 h 3179116"/>
                <a:gd name="connsiteX23" fmla="*/ 0 w 1757122"/>
                <a:gd name="connsiteY23" fmla="*/ 3139317 h 3179116"/>
                <a:gd name="connsiteX24" fmla="*/ 8812 w 1757122"/>
                <a:gd name="connsiteY24" fmla="*/ 3178609 h 3179116"/>
                <a:gd name="connsiteX25" fmla="*/ 1472894 w 1757122"/>
                <a:gd name="connsiteY25" fmla="*/ 3179116 h 3179116"/>
                <a:gd name="connsiteX26" fmla="*/ 1583109 w 1757122"/>
                <a:gd name="connsiteY26" fmla="*/ 3046506 h 3179116"/>
                <a:gd name="connsiteX27" fmla="*/ 1437466 w 1757122"/>
                <a:gd name="connsiteY27" fmla="*/ 2784535 h 3179116"/>
                <a:gd name="connsiteX28" fmla="*/ 1277323 w 1757122"/>
                <a:gd name="connsiteY28" fmla="*/ 2673058 h 3179116"/>
                <a:gd name="connsiteX29" fmla="*/ 1152607 w 1757122"/>
                <a:gd name="connsiteY29" fmla="*/ 2526126 h 3179116"/>
                <a:gd name="connsiteX30" fmla="*/ 1147577 w 1757122"/>
                <a:gd name="connsiteY30" fmla="*/ 2385211 h 3179116"/>
                <a:gd name="connsiteX31" fmla="*/ 1271553 w 1757122"/>
                <a:gd name="connsiteY31" fmla="*/ 2231646 h 3179116"/>
                <a:gd name="connsiteX32" fmla="*/ 1328374 w 1757122"/>
                <a:gd name="connsiteY32" fmla="*/ 2064061 h 3179116"/>
                <a:gd name="connsiteX33" fmla="*/ 1339831 w 1757122"/>
                <a:gd name="connsiteY33" fmla="*/ 1846918 h 3179116"/>
                <a:gd name="connsiteX34" fmla="*/ 1360965 w 1757122"/>
                <a:gd name="connsiteY34" fmla="*/ 1739073 h 3179116"/>
                <a:gd name="connsiteX35" fmla="*/ 1692435 w 1757122"/>
                <a:gd name="connsiteY35" fmla="*/ 1336159 h 3179116"/>
                <a:gd name="connsiteX36" fmla="*/ 1757122 w 1757122"/>
                <a:gd name="connsiteY36" fmla="*/ 1062812 h 3179116"/>
                <a:gd name="connsiteX37" fmla="*/ 1690392 w 1757122"/>
                <a:gd name="connsiteY37" fmla="*/ 872901 h 3179116"/>
                <a:gd name="connsiteX38" fmla="*/ 1541062 w 1757122"/>
                <a:gd name="connsiteY38" fmla="*/ 613725 h 3179116"/>
                <a:gd name="connsiteX39" fmla="*/ 1480253 w 1757122"/>
                <a:gd name="connsiteY39" fmla="*/ 509033 h 3179116"/>
                <a:gd name="connsiteX40" fmla="*/ 1414798 w 1757122"/>
                <a:gd name="connsiteY40" fmla="*/ 279268 h 3179116"/>
                <a:gd name="connsiteX41" fmla="*/ 1411261 w 1757122"/>
                <a:gd name="connsiteY41" fmla="*/ 137078 h 3179116"/>
                <a:gd name="connsiteX42" fmla="*/ 1467124 w 1757122"/>
                <a:gd name="connsiteY42" fmla="*/ 0 h 3179116"/>
                <a:gd name="connsiteX43" fmla="*/ 1598267 w 1757122"/>
                <a:gd name="connsiteY43" fmla="*/ 122743 h 3179116"/>
                <a:gd name="connsiteX44" fmla="*/ 1578532 w 1757122"/>
                <a:gd name="connsiteY44" fmla="*/ 4331 h 3179116"/>
                <a:gd name="connsiteX45" fmla="*/ 1131227 w 1757122"/>
                <a:gd name="connsiteY45" fmla="*/ 10731 h 3179116"/>
                <a:gd name="connsiteX0" fmla="*/ 1131227 w 1757122"/>
                <a:gd name="connsiteY0" fmla="*/ 10731 h 3179116"/>
                <a:gd name="connsiteX1" fmla="*/ 1165133 w 1757122"/>
                <a:gd name="connsiteY1" fmla="*/ 123784 h 3179116"/>
                <a:gd name="connsiteX2" fmla="*/ 1190940 w 1757122"/>
                <a:gd name="connsiteY2" fmla="*/ 303841 h 3179116"/>
                <a:gd name="connsiteX3" fmla="*/ 1207043 w 1757122"/>
                <a:gd name="connsiteY3" fmla="*/ 445291 h 3179116"/>
                <a:gd name="connsiteX4" fmla="*/ 1187843 w 1757122"/>
                <a:gd name="connsiteY4" fmla="*/ 594511 h 3179116"/>
                <a:gd name="connsiteX5" fmla="*/ 1117358 w 1757122"/>
                <a:gd name="connsiteY5" fmla="*/ 778227 h 3179116"/>
                <a:gd name="connsiteX6" fmla="*/ 1016393 w 1757122"/>
                <a:gd name="connsiteY6" fmla="*/ 970248 h 3179116"/>
                <a:gd name="connsiteX7" fmla="*/ 947991 w 1757122"/>
                <a:gd name="connsiteY7" fmla="*/ 1062141 h 3179116"/>
                <a:gd name="connsiteX8" fmla="*/ 934834 w 1757122"/>
                <a:gd name="connsiteY8" fmla="*/ 1216062 h 3179116"/>
                <a:gd name="connsiteX9" fmla="*/ 942454 w 1757122"/>
                <a:gd name="connsiteY9" fmla="*/ 1331705 h 3179116"/>
                <a:gd name="connsiteX10" fmla="*/ 1127595 w 1757122"/>
                <a:gd name="connsiteY10" fmla="*/ 1579835 h 3179116"/>
                <a:gd name="connsiteX11" fmla="*/ 1088481 w 1757122"/>
                <a:gd name="connsiteY11" fmla="*/ 1714802 h 3179116"/>
                <a:gd name="connsiteX12" fmla="*/ 992039 w 1757122"/>
                <a:gd name="connsiteY12" fmla="*/ 1795470 h 3179116"/>
                <a:gd name="connsiteX13" fmla="*/ 906643 w 1757122"/>
                <a:gd name="connsiteY13" fmla="*/ 1867983 h 3179116"/>
                <a:gd name="connsiteX14" fmla="*/ 848122 w 1757122"/>
                <a:gd name="connsiteY14" fmla="*/ 1990383 h 3179116"/>
                <a:gd name="connsiteX15" fmla="*/ 830621 w 1757122"/>
                <a:gd name="connsiteY15" fmla="*/ 2131449 h 3179116"/>
                <a:gd name="connsiteX16" fmla="*/ 846546 w 1757122"/>
                <a:gd name="connsiteY16" fmla="*/ 2282067 h 3179116"/>
                <a:gd name="connsiteX17" fmla="*/ 817286 w 1757122"/>
                <a:gd name="connsiteY17" fmla="*/ 2390446 h 3179116"/>
                <a:gd name="connsiteX18" fmla="*/ 741771 w 1757122"/>
                <a:gd name="connsiteY18" fmla="*/ 2520288 h 3179116"/>
                <a:gd name="connsiteX19" fmla="*/ 739537 w 1757122"/>
                <a:gd name="connsiteY19" fmla="*/ 2662245 h 3179116"/>
                <a:gd name="connsiteX20" fmla="*/ 684676 w 1757122"/>
                <a:gd name="connsiteY20" fmla="*/ 2784439 h 3179116"/>
                <a:gd name="connsiteX21" fmla="*/ 546858 w 1757122"/>
                <a:gd name="connsiteY21" fmla="*/ 2916692 h 3179116"/>
                <a:gd name="connsiteX22" fmla="*/ 759560 w 1757122"/>
                <a:gd name="connsiteY22" fmla="*/ 3038914 h 3179116"/>
                <a:gd name="connsiteX23" fmla="*/ 0 w 1757122"/>
                <a:gd name="connsiteY23" fmla="*/ 3139317 h 3179116"/>
                <a:gd name="connsiteX24" fmla="*/ 8812 w 1757122"/>
                <a:gd name="connsiteY24" fmla="*/ 3178609 h 3179116"/>
                <a:gd name="connsiteX25" fmla="*/ 1472894 w 1757122"/>
                <a:gd name="connsiteY25" fmla="*/ 3179116 h 3179116"/>
                <a:gd name="connsiteX26" fmla="*/ 1583109 w 1757122"/>
                <a:gd name="connsiteY26" fmla="*/ 3046506 h 3179116"/>
                <a:gd name="connsiteX27" fmla="*/ 1437466 w 1757122"/>
                <a:gd name="connsiteY27" fmla="*/ 2784535 h 3179116"/>
                <a:gd name="connsiteX28" fmla="*/ 1277323 w 1757122"/>
                <a:gd name="connsiteY28" fmla="*/ 2673058 h 3179116"/>
                <a:gd name="connsiteX29" fmla="*/ 1152607 w 1757122"/>
                <a:gd name="connsiteY29" fmla="*/ 2526126 h 3179116"/>
                <a:gd name="connsiteX30" fmla="*/ 1147577 w 1757122"/>
                <a:gd name="connsiteY30" fmla="*/ 2385211 h 3179116"/>
                <a:gd name="connsiteX31" fmla="*/ 1271553 w 1757122"/>
                <a:gd name="connsiteY31" fmla="*/ 2231646 h 3179116"/>
                <a:gd name="connsiteX32" fmla="*/ 1328374 w 1757122"/>
                <a:gd name="connsiteY32" fmla="*/ 2064061 h 3179116"/>
                <a:gd name="connsiteX33" fmla="*/ 1339831 w 1757122"/>
                <a:gd name="connsiteY33" fmla="*/ 1846918 h 3179116"/>
                <a:gd name="connsiteX34" fmla="*/ 1360965 w 1757122"/>
                <a:gd name="connsiteY34" fmla="*/ 1739073 h 3179116"/>
                <a:gd name="connsiteX35" fmla="*/ 1692435 w 1757122"/>
                <a:gd name="connsiteY35" fmla="*/ 1336159 h 3179116"/>
                <a:gd name="connsiteX36" fmla="*/ 1757122 w 1757122"/>
                <a:gd name="connsiteY36" fmla="*/ 1062812 h 3179116"/>
                <a:gd name="connsiteX37" fmla="*/ 1690392 w 1757122"/>
                <a:gd name="connsiteY37" fmla="*/ 872901 h 3179116"/>
                <a:gd name="connsiteX38" fmla="*/ 1541062 w 1757122"/>
                <a:gd name="connsiteY38" fmla="*/ 613725 h 3179116"/>
                <a:gd name="connsiteX39" fmla="*/ 1480253 w 1757122"/>
                <a:gd name="connsiteY39" fmla="*/ 509033 h 3179116"/>
                <a:gd name="connsiteX40" fmla="*/ 1414798 w 1757122"/>
                <a:gd name="connsiteY40" fmla="*/ 279268 h 3179116"/>
                <a:gd name="connsiteX41" fmla="*/ 1411261 w 1757122"/>
                <a:gd name="connsiteY41" fmla="*/ 137078 h 3179116"/>
                <a:gd name="connsiteX42" fmla="*/ 1467124 w 1757122"/>
                <a:gd name="connsiteY42" fmla="*/ 0 h 3179116"/>
                <a:gd name="connsiteX43" fmla="*/ 1578532 w 1757122"/>
                <a:gd name="connsiteY43" fmla="*/ 4331 h 3179116"/>
                <a:gd name="connsiteX44" fmla="*/ 1131227 w 1757122"/>
                <a:gd name="connsiteY44" fmla="*/ 10731 h 3179116"/>
                <a:gd name="connsiteX0" fmla="*/ 1131227 w 1757122"/>
                <a:gd name="connsiteY0" fmla="*/ 10731 h 3179116"/>
                <a:gd name="connsiteX1" fmla="*/ 1165133 w 1757122"/>
                <a:gd name="connsiteY1" fmla="*/ 123784 h 3179116"/>
                <a:gd name="connsiteX2" fmla="*/ 1190940 w 1757122"/>
                <a:gd name="connsiteY2" fmla="*/ 303841 h 3179116"/>
                <a:gd name="connsiteX3" fmla="*/ 1207043 w 1757122"/>
                <a:gd name="connsiteY3" fmla="*/ 445291 h 3179116"/>
                <a:gd name="connsiteX4" fmla="*/ 1187843 w 1757122"/>
                <a:gd name="connsiteY4" fmla="*/ 594511 h 3179116"/>
                <a:gd name="connsiteX5" fmla="*/ 1117358 w 1757122"/>
                <a:gd name="connsiteY5" fmla="*/ 778227 h 3179116"/>
                <a:gd name="connsiteX6" fmla="*/ 1016393 w 1757122"/>
                <a:gd name="connsiteY6" fmla="*/ 970248 h 3179116"/>
                <a:gd name="connsiteX7" fmla="*/ 947991 w 1757122"/>
                <a:gd name="connsiteY7" fmla="*/ 1062141 h 3179116"/>
                <a:gd name="connsiteX8" fmla="*/ 934834 w 1757122"/>
                <a:gd name="connsiteY8" fmla="*/ 1216062 h 3179116"/>
                <a:gd name="connsiteX9" fmla="*/ 942454 w 1757122"/>
                <a:gd name="connsiteY9" fmla="*/ 1331705 h 3179116"/>
                <a:gd name="connsiteX10" fmla="*/ 1127595 w 1757122"/>
                <a:gd name="connsiteY10" fmla="*/ 1579835 h 3179116"/>
                <a:gd name="connsiteX11" fmla="*/ 1088481 w 1757122"/>
                <a:gd name="connsiteY11" fmla="*/ 1714802 h 3179116"/>
                <a:gd name="connsiteX12" fmla="*/ 992039 w 1757122"/>
                <a:gd name="connsiteY12" fmla="*/ 1795470 h 3179116"/>
                <a:gd name="connsiteX13" fmla="*/ 906643 w 1757122"/>
                <a:gd name="connsiteY13" fmla="*/ 1867983 h 3179116"/>
                <a:gd name="connsiteX14" fmla="*/ 848122 w 1757122"/>
                <a:gd name="connsiteY14" fmla="*/ 1990383 h 3179116"/>
                <a:gd name="connsiteX15" fmla="*/ 830621 w 1757122"/>
                <a:gd name="connsiteY15" fmla="*/ 2131449 h 3179116"/>
                <a:gd name="connsiteX16" fmla="*/ 846546 w 1757122"/>
                <a:gd name="connsiteY16" fmla="*/ 2282067 h 3179116"/>
                <a:gd name="connsiteX17" fmla="*/ 817286 w 1757122"/>
                <a:gd name="connsiteY17" fmla="*/ 2390446 h 3179116"/>
                <a:gd name="connsiteX18" fmla="*/ 741771 w 1757122"/>
                <a:gd name="connsiteY18" fmla="*/ 2520288 h 3179116"/>
                <a:gd name="connsiteX19" fmla="*/ 739537 w 1757122"/>
                <a:gd name="connsiteY19" fmla="*/ 2662245 h 3179116"/>
                <a:gd name="connsiteX20" fmla="*/ 684676 w 1757122"/>
                <a:gd name="connsiteY20" fmla="*/ 2784439 h 3179116"/>
                <a:gd name="connsiteX21" fmla="*/ 546858 w 1757122"/>
                <a:gd name="connsiteY21" fmla="*/ 2916692 h 3179116"/>
                <a:gd name="connsiteX22" fmla="*/ 759560 w 1757122"/>
                <a:gd name="connsiteY22" fmla="*/ 3038914 h 3179116"/>
                <a:gd name="connsiteX23" fmla="*/ 0 w 1757122"/>
                <a:gd name="connsiteY23" fmla="*/ 3139317 h 3179116"/>
                <a:gd name="connsiteX24" fmla="*/ 8812 w 1757122"/>
                <a:gd name="connsiteY24" fmla="*/ 3178609 h 3179116"/>
                <a:gd name="connsiteX25" fmla="*/ 1472894 w 1757122"/>
                <a:gd name="connsiteY25" fmla="*/ 3179116 h 3179116"/>
                <a:gd name="connsiteX26" fmla="*/ 1583109 w 1757122"/>
                <a:gd name="connsiteY26" fmla="*/ 3046506 h 3179116"/>
                <a:gd name="connsiteX27" fmla="*/ 1437466 w 1757122"/>
                <a:gd name="connsiteY27" fmla="*/ 2784535 h 3179116"/>
                <a:gd name="connsiteX28" fmla="*/ 1277323 w 1757122"/>
                <a:gd name="connsiteY28" fmla="*/ 2673058 h 3179116"/>
                <a:gd name="connsiteX29" fmla="*/ 1152607 w 1757122"/>
                <a:gd name="connsiteY29" fmla="*/ 2526126 h 3179116"/>
                <a:gd name="connsiteX30" fmla="*/ 1147577 w 1757122"/>
                <a:gd name="connsiteY30" fmla="*/ 2385211 h 3179116"/>
                <a:gd name="connsiteX31" fmla="*/ 1271553 w 1757122"/>
                <a:gd name="connsiteY31" fmla="*/ 2231646 h 3179116"/>
                <a:gd name="connsiteX32" fmla="*/ 1328374 w 1757122"/>
                <a:gd name="connsiteY32" fmla="*/ 2064061 h 3179116"/>
                <a:gd name="connsiteX33" fmla="*/ 1339831 w 1757122"/>
                <a:gd name="connsiteY33" fmla="*/ 1846918 h 3179116"/>
                <a:gd name="connsiteX34" fmla="*/ 1360965 w 1757122"/>
                <a:gd name="connsiteY34" fmla="*/ 1739073 h 3179116"/>
                <a:gd name="connsiteX35" fmla="*/ 1692435 w 1757122"/>
                <a:gd name="connsiteY35" fmla="*/ 1336159 h 3179116"/>
                <a:gd name="connsiteX36" fmla="*/ 1757122 w 1757122"/>
                <a:gd name="connsiteY36" fmla="*/ 1062812 h 3179116"/>
                <a:gd name="connsiteX37" fmla="*/ 1690392 w 1757122"/>
                <a:gd name="connsiteY37" fmla="*/ 872901 h 3179116"/>
                <a:gd name="connsiteX38" fmla="*/ 1541062 w 1757122"/>
                <a:gd name="connsiteY38" fmla="*/ 613725 h 3179116"/>
                <a:gd name="connsiteX39" fmla="*/ 1480253 w 1757122"/>
                <a:gd name="connsiteY39" fmla="*/ 509033 h 3179116"/>
                <a:gd name="connsiteX40" fmla="*/ 1414798 w 1757122"/>
                <a:gd name="connsiteY40" fmla="*/ 279268 h 3179116"/>
                <a:gd name="connsiteX41" fmla="*/ 1411261 w 1757122"/>
                <a:gd name="connsiteY41" fmla="*/ 137078 h 3179116"/>
                <a:gd name="connsiteX42" fmla="*/ 1467124 w 1757122"/>
                <a:gd name="connsiteY42" fmla="*/ 0 h 3179116"/>
                <a:gd name="connsiteX43" fmla="*/ 1131227 w 1757122"/>
                <a:gd name="connsiteY43" fmla="*/ 10731 h 3179116"/>
                <a:gd name="connsiteX0" fmla="*/ 1125512 w 1757122"/>
                <a:gd name="connsiteY0" fmla="*/ 3111 h 3179116"/>
                <a:gd name="connsiteX1" fmla="*/ 1165133 w 1757122"/>
                <a:gd name="connsiteY1" fmla="*/ 123784 h 3179116"/>
                <a:gd name="connsiteX2" fmla="*/ 1190940 w 1757122"/>
                <a:gd name="connsiteY2" fmla="*/ 303841 h 3179116"/>
                <a:gd name="connsiteX3" fmla="*/ 1207043 w 1757122"/>
                <a:gd name="connsiteY3" fmla="*/ 445291 h 3179116"/>
                <a:gd name="connsiteX4" fmla="*/ 1187843 w 1757122"/>
                <a:gd name="connsiteY4" fmla="*/ 594511 h 3179116"/>
                <a:gd name="connsiteX5" fmla="*/ 1117358 w 1757122"/>
                <a:gd name="connsiteY5" fmla="*/ 778227 h 3179116"/>
                <a:gd name="connsiteX6" fmla="*/ 1016393 w 1757122"/>
                <a:gd name="connsiteY6" fmla="*/ 970248 h 3179116"/>
                <a:gd name="connsiteX7" fmla="*/ 947991 w 1757122"/>
                <a:gd name="connsiteY7" fmla="*/ 1062141 h 3179116"/>
                <a:gd name="connsiteX8" fmla="*/ 934834 w 1757122"/>
                <a:gd name="connsiteY8" fmla="*/ 1216062 h 3179116"/>
                <a:gd name="connsiteX9" fmla="*/ 942454 w 1757122"/>
                <a:gd name="connsiteY9" fmla="*/ 1331705 h 3179116"/>
                <a:gd name="connsiteX10" fmla="*/ 1127595 w 1757122"/>
                <a:gd name="connsiteY10" fmla="*/ 1579835 h 3179116"/>
                <a:gd name="connsiteX11" fmla="*/ 1088481 w 1757122"/>
                <a:gd name="connsiteY11" fmla="*/ 1714802 h 3179116"/>
                <a:gd name="connsiteX12" fmla="*/ 992039 w 1757122"/>
                <a:gd name="connsiteY12" fmla="*/ 1795470 h 3179116"/>
                <a:gd name="connsiteX13" fmla="*/ 906643 w 1757122"/>
                <a:gd name="connsiteY13" fmla="*/ 1867983 h 3179116"/>
                <a:gd name="connsiteX14" fmla="*/ 848122 w 1757122"/>
                <a:gd name="connsiteY14" fmla="*/ 1990383 h 3179116"/>
                <a:gd name="connsiteX15" fmla="*/ 830621 w 1757122"/>
                <a:gd name="connsiteY15" fmla="*/ 2131449 h 3179116"/>
                <a:gd name="connsiteX16" fmla="*/ 846546 w 1757122"/>
                <a:gd name="connsiteY16" fmla="*/ 2282067 h 3179116"/>
                <a:gd name="connsiteX17" fmla="*/ 817286 w 1757122"/>
                <a:gd name="connsiteY17" fmla="*/ 2390446 h 3179116"/>
                <a:gd name="connsiteX18" fmla="*/ 741771 w 1757122"/>
                <a:gd name="connsiteY18" fmla="*/ 2520288 h 3179116"/>
                <a:gd name="connsiteX19" fmla="*/ 739537 w 1757122"/>
                <a:gd name="connsiteY19" fmla="*/ 2662245 h 3179116"/>
                <a:gd name="connsiteX20" fmla="*/ 684676 w 1757122"/>
                <a:gd name="connsiteY20" fmla="*/ 2784439 h 3179116"/>
                <a:gd name="connsiteX21" fmla="*/ 546858 w 1757122"/>
                <a:gd name="connsiteY21" fmla="*/ 2916692 h 3179116"/>
                <a:gd name="connsiteX22" fmla="*/ 759560 w 1757122"/>
                <a:gd name="connsiteY22" fmla="*/ 3038914 h 3179116"/>
                <a:gd name="connsiteX23" fmla="*/ 0 w 1757122"/>
                <a:gd name="connsiteY23" fmla="*/ 3139317 h 3179116"/>
                <a:gd name="connsiteX24" fmla="*/ 8812 w 1757122"/>
                <a:gd name="connsiteY24" fmla="*/ 3178609 h 3179116"/>
                <a:gd name="connsiteX25" fmla="*/ 1472894 w 1757122"/>
                <a:gd name="connsiteY25" fmla="*/ 3179116 h 3179116"/>
                <a:gd name="connsiteX26" fmla="*/ 1583109 w 1757122"/>
                <a:gd name="connsiteY26" fmla="*/ 3046506 h 3179116"/>
                <a:gd name="connsiteX27" fmla="*/ 1437466 w 1757122"/>
                <a:gd name="connsiteY27" fmla="*/ 2784535 h 3179116"/>
                <a:gd name="connsiteX28" fmla="*/ 1277323 w 1757122"/>
                <a:gd name="connsiteY28" fmla="*/ 2673058 h 3179116"/>
                <a:gd name="connsiteX29" fmla="*/ 1152607 w 1757122"/>
                <a:gd name="connsiteY29" fmla="*/ 2526126 h 3179116"/>
                <a:gd name="connsiteX30" fmla="*/ 1147577 w 1757122"/>
                <a:gd name="connsiteY30" fmla="*/ 2385211 h 3179116"/>
                <a:gd name="connsiteX31" fmla="*/ 1271553 w 1757122"/>
                <a:gd name="connsiteY31" fmla="*/ 2231646 h 3179116"/>
                <a:gd name="connsiteX32" fmla="*/ 1328374 w 1757122"/>
                <a:gd name="connsiteY32" fmla="*/ 2064061 h 3179116"/>
                <a:gd name="connsiteX33" fmla="*/ 1339831 w 1757122"/>
                <a:gd name="connsiteY33" fmla="*/ 1846918 h 3179116"/>
                <a:gd name="connsiteX34" fmla="*/ 1360965 w 1757122"/>
                <a:gd name="connsiteY34" fmla="*/ 1739073 h 3179116"/>
                <a:gd name="connsiteX35" fmla="*/ 1692435 w 1757122"/>
                <a:gd name="connsiteY35" fmla="*/ 1336159 h 3179116"/>
                <a:gd name="connsiteX36" fmla="*/ 1757122 w 1757122"/>
                <a:gd name="connsiteY36" fmla="*/ 1062812 h 3179116"/>
                <a:gd name="connsiteX37" fmla="*/ 1690392 w 1757122"/>
                <a:gd name="connsiteY37" fmla="*/ 872901 h 3179116"/>
                <a:gd name="connsiteX38" fmla="*/ 1541062 w 1757122"/>
                <a:gd name="connsiteY38" fmla="*/ 613725 h 3179116"/>
                <a:gd name="connsiteX39" fmla="*/ 1480253 w 1757122"/>
                <a:gd name="connsiteY39" fmla="*/ 509033 h 3179116"/>
                <a:gd name="connsiteX40" fmla="*/ 1414798 w 1757122"/>
                <a:gd name="connsiteY40" fmla="*/ 279268 h 3179116"/>
                <a:gd name="connsiteX41" fmla="*/ 1411261 w 1757122"/>
                <a:gd name="connsiteY41" fmla="*/ 137078 h 3179116"/>
                <a:gd name="connsiteX42" fmla="*/ 1467124 w 1757122"/>
                <a:gd name="connsiteY42" fmla="*/ 0 h 3179116"/>
                <a:gd name="connsiteX43" fmla="*/ 1125512 w 1757122"/>
                <a:gd name="connsiteY43" fmla="*/ 3111 h 3179116"/>
                <a:gd name="connsiteX0" fmla="*/ 1125512 w 1757122"/>
                <a:gd name="connsiteY0" fmla="*/ 0 h 3176005"/>
                <a:gd name="connsiteX1" fmla="*/ 1165133 w 1757122"/>
                <a:gd name="connsiteY1" fmla="*/ 120673 h 3176005"/>
                <a:gd name="connsiteX2" fmla="*/ 1190940 w 1757122"/>
                <a:gd name="connsiteY2" fmla="*/ 300730 h 3176005"/>
                <a:gd name="connsiteX3" fmla="*/ 1207043 w 1757122"/>
                <a:gd name="connsiteY3" fmla="*/ 442180 h 3176005"/>
                <a:gd name="connsiteX4" fmla="*/ 1187843 w 1757122"/>
                <a:gd name="connsiteY4" fmla="*/ 591400 h 3176005"/>
                <a:gd name="connsiteX5" fmla="*/ 1117358 w 1757122"/>
                <a:gd name="connsiteY5" fmla="*/ 775116 h 3176005"/>
                <a:gd name="connsiteX6" fmla="*/ 1016393 w 1757122"/>
                <a:gd name="connsiteY6" fmla="*/ 967137 h 3176005"/>
                <a:gd name="connsiteX7" fmla="*/ 947991 w 1757122"/>
                <a:gd name="connsiteY7" fmla="*/ 1059030 h 3176005"/>
                <a:gd name="connsiteX8" fmla="*/ 934834 w 1757122"/>
                <a:gd name="connsiteY8" fmla="*/ 1212951 h 3176005"/>
                <a:gd name="connsiteX9" fmla="*/ 942454 w 1757122"/>
                <a:gd name="connsiteY9" fmla="*/ 1328594 h 3176005"/>
                <a:gd name="connsiteX10" fmla="*/ 1127595 w 1757122"/>
                <a:gd name="connsiteY10" fmla="*/ 1576724 h 3176005"/>
                <a:gd name="connsiteX11" fmla="*/ 1088481 w 1757122"/>
                <a:gd name="connsiteY11" fmla="*/ 1711691 h 3176005"/>
                <a:gd name="connsiteX12" fmla="*/ 992039 w 1757122"/>
                <a:gd name="connsiteY12" fmla="*/ 1792359 h 3176005"/>
                <a:gd name="connsiteX13" fmla="*/ 906643 w 1757122"/>
                <a:gd name="connsiteY13" fmla="*/ 1864872 h 3176005"/>
                <a:gd name="connsiteX14" fmla="*/ 848122 w 1757122"/>
                <a:gd name="connsiteY14" fmla="*/ 1987272 h 3176005"/>
                <a:gd name="connsiteX15" fmla="*/ 830621 w 1757122"/>
                <a:gd name="connsiteY15" fmla="*/ 2128338 h 3176005"/>
                <a:gd name="connsiteX16" fmla="*/ 846546 w 1757122"/>
                <a:gd name="connsiteY16" fmla="*/ 2278956 h 3176005"/>
                <a:gd name="connsiteX17" fmla="*/ 817286 w 1757122"/>
                <a:gd name="connsiteY17" fmla="*/ 2387335 h 3176005"/>
                <a:gd name="connsiteX18" fmla="*/ 741771 w 1757122"/>
                <a:gd name="connsiteY18" fmla="*/ 2517177 h 3176005"/>
                <a:gd name="connsiteX19" fmla="*/ 739537 w 1757122"/>
                <a:gd name="connsiteY19" fmla="*/ 2659134 h 3176005"/>
                <a:gd name="connsiteX20" fmla="*/ 684676 w 1757122"/>
                <a:gd name="connsiteY20" fmla="*/ 2781328 h 3176005"/>
                <a:gd name="connsiteX21" fmla="*/ 546858 w 1757122"/>
                <a:gd name="connsiteY21" fmla="*/ 2913581 h 3176005"/>
                <a:gd name="connsiteX22" fmla="*/ 759560 w 1757122"/>
                <a:gd name="connsiteY22" fmla="*/ 3035803 h 3176005"/>
                <a:gd name="connsiteX23" fmla="*/ 0 w 1757122"/>
                <a:gd name="connsiteY23" fmla="*/ 3136206 h 3176005"/>
                <a:gd name="connsiteX24" fmla="*/ 8812 w 1757122"/>
                <a:gd name="connsiteY24" fmla="*/ 3175498 h 3176005"/>
                <a:gd name="connsiteX25" fmla="*/ 1472894 w 1757122"/>
                <a:gd name="connsiteY25" fmla="*/ 3176005 h 3176005"/>
                <a:gd name="connsiteX26" fmla="*/ 1583109 w 1757122"/>
                <a:gd name="connsiteY26" fmla="*/ 3043395 h 3176005"/>
                <a:gd name="connsiteX27" fmla="*/ 1437466 w 1757122"/>
                <a:gd name="connsiteY27" fmla="*/ 2781424 h 3176005"/>
                <a:gd name="connsiteX28" fmla="*/ 1277323 w 1757122"/>
                <a:gd name="connsiteY28" fmla="*/ 2669947 h 3176005"/>
                <a:gd name="connsiteX29" fmla="*/ 1152607 w 1757122"/>
                <a:gd name="connsiteY29" fmla="*/ 2523015 h 3176005"/>
                <a:gd name="connsiteX30" fmla="*/ 1147577 w 1757122"/>
                <a:gd name="connsiteY30" fmla="*/ 2382100 h 3176005"/>
                <a:gd name="connsiteX31" fmla="*/ 1271553 w 1757122"/>
                <a:gd name="connsiteY31" fmla="*/ 2228535 h 3176005"/>
                <a:gd name="connsiteX32" fmla="*/ 1328374 w 1757122"/>
                <a:gd name="connsiteY32" fmla="*/ 2060950 h 3176005"/>
                <a:gd name="connsiteX33" fmla="*/ 1339831 w 1757122"/>
                <a:gd name="connsiteY33" fmla="*/ 1843807 h 3176005"/>
                <a:gd name="connsiteX34" fmla="*/ 1360965 w 1757122"/>
                <a:gd name="connsiteY34" fmla="*/ 1735962 h 3176005"/>
                <a:gd name="connsiteX35" fmla="*/ 1692435 w 1757122"/>
                <a:gd name="connsiteY35" fmla="*/ 1333048 h 3176005"/>
                <a:gd name="connsiteX36" fmla="*/ 1757122 w 1757122"/>
                <a:gd name="connsiteY36" fmla="*/ 1059701 h 3176005"/>
                <a:gd name="connsiteX37" fmla="*/ 1690392 w 1757122"/>
                <a:gd name="connsiteY37" fmla="*/ 869790 h 3176005"/>
                <a:gd name="connsiteX38" fmla="*/ 1541062 w 1757122"/>
                <a:gd name="connsiteY38" fmla="*/ 610614 h 3176005"/>
                <a:gd name="connsiteX39" fmla="*/ 1480253 w 1757122"/>
                <a:gd name="connsiteY39" fmla="*/ 505922 h 3176005"/>
                <a:gd name="connsiteX40" fmla="*/ 1414798 w 1757122"/>
                <a:gd name="connsiteY40" fmla="*/ 276157 h 3176005"/>
                <a:gd name="connsiteX41" fmla="*/ 1411261 w 1757122"/>
                <a:gd name="connsiteY41" fmla="*/ 133967 h 3176005"/>
                <a:gd name="connsiteX42" fmla="*/ 1467124 w 1757122"/>
                <a:gd name="connsiteY42" fmla="*/ 699 h 3176005"/>
                <a:gd name="connsiteX43" fmla="*/ 1125512 w 1757122"/>
                <a:gd name="connsiteY43" fmla="*/ 0 h 3176005"/>
                <a:gd name="connsiteX0" fmla="*/ 1125512 w 1802404"/>
                <a:gd name="connsiteY0" fmla="*/ 0 h 3176005"/>
                <a:gd name="connsiteX1" fmla="*/ 1165133 w 1802404"/>
                <a:gd name="connsiteY1" fmla="*/ 120673 h 3176005"/>
                <a:gd name="connsiteX2" fmla="*/ 1190940 w 1802404"/>
                <a:gd name="connsiteY2" fmla="*/ 300730 h 3176005"/>
                <a:gd name="connsiteX3" fmla="*/ 1207043 w 1802404"/>
                <a:gd name="connsiteY3" fmla="*/ 442180 h 3176005"/>
                <a:gd name="connsiteX4" fmla="*/ 1187843 w 1802404"/>
                <a:gd name="connsiteY4" fmla="*/ 591400 h 3176005"/>
                <a:gd name="connsiteX5" fmla="*/ 1117358 w 1802404"/>
                <a:gd name="connsiteY5" fmla="*/ 775116 h 3176005"/>
                <a:gd name="connsiteX6" fmla="*/ 1016393 w 1802404"/>
                <a:gd name="connsiteY6" fmla="*/ 967137 h 3176005"/>
                <a:gd name="connsiteX7" fmla="*/ 947991 w 1802404"/>
                <a:gd name="connsiteY7" fmla="*/ 1059030 h 3176005"/>
                <a:gd name="connsiteX8" fmla="*/ 934834 w 1802404"/>
                <a:gd name="connsiteY8" fmla="*/ 1212951 h 3176005"/>
                <a:gd name="connsiteX9" fmla="*/ 942454 w 1802404"/>
                <a:gd name="connsiteY9" fmla="*/ 1328594 h 3176005"/>
                <a:gd name="connsiteX10" fmla="*/ 1127595 w 1802404"/>
                <a:gd name="connsiteY10" fmla="*/ 1576724 h 3176005"/>
                <a:gd name="connsiteX11" fmla="*/ 1088481 w 1802404"/>
                <a:gd name="connsiteY11" fmla="*/ 1711691 h 3176005"/>
                <a:gd name="connsiteX12" fmla="*/ 992039 w 1802404"/>
                <a:gd name="connsiteY12" fmla="*/ 1792359 h 3176005"/>
                <a:gd name="connsiteX13" fmla="*/ 906643 w 1802404"/>
                <a:gd name="connsiteY13" fmla="*/ 1864872 h 3176005"/>
                <a:gd name="connsiteX14" fmla="*/ 848122 w 1802404"/>
                <a:gd name="connsiteY14" fmla="*/ 1987272 h 3176005"/>
                <a:gd name="connsiteX15" fmla="*/ 830621 w 1802404"/>
                <a:gd name="connsiteY15" fmla="*/ 2128338 h 3176005"/>
                <a:gd name="connsiteX16" fmla="*/ 846546 w 1802404"/>
                <a:gd name="connsiteY16" fmla="*/ 2278956 h 3176005"/>
                <a:gd name="connsiteX17" fmla="*/ 817286 w 1802404"/>
                <a:gd name="connsiteY17" fmla="*/ 2387335 h 3176005"/>
                <a:gd name="connsiteX18" fmla="*/ 741771 w 1802404"/>
                <a:gd name="connsiteY18" fmla="*/ 2517177 h 3176005"/>
                <a:gd name="connsiteX19" fmla="*/ 739537 w 1802404"/>
                <a:gd name="connsiteY19" fmla="*/ 2659134 h 3176005"/>
                <a:gd name="connsiteX20" fmla="*/ 684676 w 1802404"/>
                <a:gd name="connsiteY20" fmla="*/ 2781328 h 3176005"/>
                <a:gd name="connsiteX21" fmla="*/ 546858 w 1802404"/>
                <a:gd name="connsiteY21" fmla="*/ 2913581 h 3176005"/>
                <a:gd name="connsiteX22" fmla="*/ 759560 w 1802404"/>
                <a:gd name="connsiteY22" fmla="*/ 3035803 h 3176005"/>
                <a:gd name="connsiteX23" fmla="*/ 0 w 1802404"/>
                <a:gd name="connsiteY23" fmla="*/ 3136206 h 3176005"/>
                <a:gd name="connsiteX24" fmla="*/ 8812 w 1802404"/>
                <a:gd name="connsiteY24" fmla="*/ 3175498 h 3176005"/>
                <a:gd name="connsiteX25" fmla="*/ 1472894 w 1802404"/>
                <a:gd name="connsiteY25" fmla="*/ 3176005 h 3176005"/>
                <a:gd name="connsiteX26" fmla="*/ 1583109 w 1802404"/>
                <a:gd name="connsiteY26" fmla="*/ 3043395 h 3176005"/>
                <a:gd name="connsiteX27" fmla="*/ 1437466 w 1802404"/>
                <a:gd name="connsiteY27" fmla="*/ 2781424 h 3176005"/>
                <a:gd name="connsiteX28" fmla="*/ 1277323 w 1802404"/>
                <a:gd name="connsiteY28" fmla="*/ 2669947 h 3176005"/>
                <a:gd name="connsiteX29" fmla="*/ 1152607 w 1802404"/>
                <a:gd name="connsiteY29" fmla="*/ 2523015 h 3176005"/>
                <a:gd name="connsiteX30" fmla="*/ 1147577 w 1802404"/>
                <a:gd name="connsiteY30" fmla="*/ 2382100 h 3176005"/>
                <a:gd name="connsiteX31" fmla="*/ 1271553 w 1802404"/>
                <a:gd name="connsiteY31" fmla="*/ 2228535 h 3176005"/>
                <a:gd name="connsiteX32" fmla="*/ 1328374 w 1802404"/>
                <a:gd name="connsiteY32" fmla="*/ 2060950 h 3176005"/>
                <a:gd name="connsiteX33" fmla="*/ 1339831 w 1802404"/>
                <a:gd name="connsiteY33" fmla="*/ 1843807 h 3176005"/>
                <a:gd name="connsiteX34" fmla="*/ 1360965 w 1802404"/>
                <a:gd name="connsiteY34" fmla="*/ 1735962 h 3176005"/>
                <a:gd name="connsiteX35" fmla="*/ 1692435 w 1802404"/>
                <a:gd name="connsiteY35" fmla="*/ 1333048 h 3176005"/>
                <a:gd name="connsiteX36" fmla="*/ 1757122 w 1802404"/>
                <a:gd name="connsiteY36" fmla="*/ 1059701 h 3176005"/>
                <a:gd name="connsiteX37" fmla="*/ 1690392 w 1802404"/>
                <a:gd name="connsiteY37" fmla="*/ 869790 h 3176005"/>
                <a:gd name="connsiteX38" fmla="*/ 1541062 w 1802404"/>
                <a:gd name="connsiteY38" fmla="*/ 610614 h 3176005"/>
                <a:gd name="connsiteX39" fmla="*/ 1480253 w 1802404"/>
                <a:gd name="connsiteY39" fmla="*/ 505922 h 3176005"/>
                <a:gd name="connsiteX40" fmla="*/ 1414798 w 1802404"/>
                <a:gd name="connsiteY40" fmla="*/ 276157 h 3176005"/>
                <a:gd name="connsiteX41" fmla="*/ 1411261 w 1802404"/>
                <a:gd name="connsiteY41" fmla="*/ 133967 h 3176005"/>
                <a:gd name="connsiteX42" fmla="*/ 1802404 w 1802404"/>
                <a:gd name="connsiteY42" fmla="*/ 699 h 3176005"/>
                <a:gd name="connsiteX43" fmla="*/ 1125512 w 1802404"/>
                <a:gd name="connsiteY43" fmla="*/ 0 h 3176005"/>
                <a:gd name="connsiteX0" fmla="*/ 1125512 w 1878060"/>
                <a:gd name="connsiteY0" fmla="*/ 0 h 3176005"/>
                <a:gd name="connsiteX1" fmla="*/ 1165133 w 1878060"/>
                <a:gd name="connsiteY1" fmla="*/ 120673 h 3176005"/>
                <a:gd name="connsiteX2" fmla="*/ 1190940 w 1878060"/>
                <a:gd name="connsiteY2" fmla="*/ 300730 h 3176005"/>
                <a:gd name="connsiteX3" fmla="*/ 1207043 w 1878060"/>
                <a:gd name="connsiteY3" fmla="*/ 442180 h 3176005"/>
                <a:gd name="connsiteX4" fmla="*/ 1187843 w 1878060"/>
                <a:gd name="connsiteY4" fmla="*/ 591400 h 3176005"/>
                <a:gd name="connsiteX5" fmla="*/ 1117358 w 1878060"/>
                <a:gd name="connsiteY5" fmla="*/ 775116 h 3176005"/>
                <a:gd name="connsiteX6" fmla="*/ 1016393 w 1878060"/>
                <a:gd name="connsiteY6" fmla="*/ 967137 h 3176005"/>
                <a:gd name="connsiteX7" fmla="*/ 947991 w 1878060"/>
                <a:gd name="connsiteY7" fmla="*/ 1059030 h 3176005"/>
                <a:gd name="connsiteX8" fmla="*/ 934834 w 1878060"/>
                <a:gd name="connsiteY8" fmla="*/ 1212951 h 3176005"/>
                <a:gd name="connsiteX9" fmla="*/ 942454 w 1878060"/>
                <a:gd name="connsiteY9" fmla="*/ 1328594 h 3176005"/>
                <a:gd name="connsiteX10" fmla="*/ 1127595 w 1878060"/>
                <a:gd name="connsiteY10" fmla="*/ 1576724 h 3176005"/>
                <a:gd name="connsiteX11" fmla="*/ 1088481 w 1878060"/>
                <a:gd name="connsiteY11" fmla="*/ 1711691 h 3176005"/>
                <a:gd name="connsiteX12" fmla="*/ 992039 w 1878060"/>
                <a:gd name="connsiteY12" fmla="*/ 1792359 h 3176005"/>
                <a:gd name="connsiteX13" fmla="*/ 906643 w 1878060"/>
                <a:gd name="connsiteY13" fmla="*/ 1864872 h 3176005"/>
                <a:gd name="connsiteX14" fmla="*/ 848122 w 1878060"/>
                <a:gd name="connsiteY14" fmla="*/ 1987272 h 3176005"/>
                <a:gd name="connsiteX15" fmla="*/ 830621 w 1878060"/>
                <a:gd name="connsiteY15" fmla="*/ 2128338 h 3176005"/>
                <a:gd name="connsiteX16" fmla="*/ 846546 w 1878060"/>
                <a:gd name="connsiteY16" fmla="*/ 2278956 h 3176005"/>
                <a:gd name="connsiteX17" fmla="*/ 817286 w 1878060"/>
                <a:gd name="connsiteY17" fmla="*/ 2387335 h 3176005"/>
                <a:gd name="connsiteX18" fmla="*/ 741771 w 1878060"/>
                <a:gd name="connsiteY18" fmla="*/ 2517177 h 3176005"/>
                <a:gd name="connsiteX19" fmla="*/ 739537 w 1878060"/>
                <a:gd name="connsiteY19" fmla="*/ 2659134 h 3176005"/>
                <a:gd name="connsiteX20" fmla="*/ 684676 w 1878060"/>
                <a:gd name="connsiteY20" fmla="*/ 2781328 h 3176005"/>
                <a:gd name="connsiteX21" fmla="*/ 546858 w 1878060"/>
                <a:gd name="connsiteY21" fmla="*/ 2913581 h 3176005"/>
                <a:gd name="connsiteX22" fmla="*/ 759560 w 1878060"/>
                <a:gd name="connsiteY22" fmla="*/ 3035803 h 3176005"/>
                <a:gd name="connsiteX23" fmla="*/ 0 w 1878060"/>
                <a:gd name="connsiteY23" fmla="*/ 3136206 h 3176005"/>
                <a:gd name="connsiteX24" fmla="*/ 8812 w 1878060"/>
                <a:gd name="connsiteY24" fmla="*/ 3175498 h 3176005"/>
                <a:gd name="connsiteX25" fmla="*/ 1472894 w 1878060"/>
                <a:gd name="connsiteY25" fmla="*/ 3176005 h 3176005"/>
                <a:gd name="connsiteX26" fmla="*/ 1583109 w 1878060"/>
                <a:gd name="connsiteY26" fmla="*/ 3043395 h 3176005"/>
                <a:gd name="connsiteX27" fmla="*/ 1437466 w 1878060"/>
                <a:gd name="connsiteY27" fmla="*/ 2781424 h 3176005"/>
                <a:gd name="connsiteX28" fmla="*/ 1277323 w 1878060"/>
                <a:gd name="connsiteY28" fmla="*/ 2669947 h 3176005"/>
                <a:gd name="connsiteX29" fmla="*/ 1152607 w 1878060"/>
                <a:gd name="connsiteY29" fmla="*/ 2523015 h 3176005"/>
                <a:gd name="connsiteX30" fmla="*/ 1147577 w 1878060"/>
                <a:gd name="connsiteY30" fmla="*/ 2382100 h 3176005"/>
                <a:gd name="connsiteX31" fmla="*/ 1271553 w 1878060"/>
                <a:gd name="connsiteY31" fmla="*/ 2228535 h 3176005"/>
                <a:gd name="connsiteX32" fmla="*/ 1328374 w 1878060"/>
                <a:gd name="connsiteY32" fmla="*/ 2060950 h 3176005"/>
                <a:gd name="connsiteX33" fmla="*/ 1339831 w 1878060"/>
                <a:gd name="connsiteY33" fmla="*/ 1843807 h 3176005"/>
                <a:gd name="connsiteX34" fmla="*/ 1360965 w 1878060"/>
                <a:gd name="connsiteY34" fmla="*/ 1735962 h 3176005"/>
                <a:gd name="connsiteX35" fmla="*/ 1692435 w 1878060"/>
                <a:gd name="connsiteY35" fmla="*/ 1333048 h 3176005"/>
                <a:gd name="connsiteX36" fmla="*/ 1757122 w 1878060"/>
                <a:gd name="connsiteY36" fmla="*/ 1059701 h 3176005"/>
                <a:gd name="connsiteX37" fmla="*/ 1690392 w 1878060"/>
                <a:gd name="connsiteY37" fmla="*/ 869790 h 3176005"/>
                <a:gd name="connsiteX38" fmla="*/ 1541062 w 1878060"/>
                <a:gd name="connsiteY38" fmla="*/ 610614 h 3176005"/>
                <a:gd name="connsiteX39" fmla="*/ 1480253 w 1878060"/>
                <a:gd name="connsiteY39" fmla="*/ 505922 h 3176005"/>
                <a:gd name="connsiteX40" fmla="*/ 1414798 w 1878060"/>
                <a:gd name="connsiteY40" fmla="*/ 276157 h 3176005"/>
                <a:gd name="connsiteX41" fmla="*/ 1877986 w 1878060"/>
                <a:gd name="connsiteY41" fmla="*/ 347327 h 3176005"/>
                <a:gd name="connsiteX42" fmla="*/ 1802404 w 1878060"/>
                <a:gd name="connsiteY42" fmla="*/ 699 h 3176005"/>
                <a:gd name="connsiteX43" fmla="*/ 1125512 w 1878060"/>
                <a:gd name="connsiteY43" fmla="*/ 0 h 3176005"/>
                <a:gd name="connsiteX0" fmla="*/ 1125512 w 1929148"/>
                <a:gd name="connsiteY0" fmla="*/ 0 h 3176005"/>
                <a:gd name="connsiteX1" fmla="*/ 1165133 w 1929148"/>
                <a:gd name="connsiteY1" fmla="*/ 120673 h 3176005"/>
                <a:gd name="connsiteX2" fmla="*/ 1190940 w 1929148"/>
                <a:gd name="connsiteY2" fmla="*/ 300730 h 3176005"/>
                <a:gd name="connsiteX3" fmla="*/ 1207043 w 1929148"/>
                <a:gd name="connsiteY3" fmla="*/ 442180 h 3176005"/>
                <a:gd name="connsiteX4" fmla="*/ 1187843 w 1929148"/>
                <a:gd name="connsiteY4" fmla="*/ 591400 h 3176005"/>
                <a:gd name="connsiteX5" fmla="*/ 1117358 w 1929148"/>
                <a:gd name="connsiteY5" fmla="*/ 775116 h 3176005"/>
                <a:gd name="connsiteX6" fmla="*/ 1016393 w 1929148"/>
                <a:gd name="connsiteY6" fmla="*/ 967137 h 3176005"/>
                <a:gd name="connsiteX7" fmla="*/ 947991 w 1929148"/>
                <a:gd name="connsiteY7" fmla="*/ 1059030 h 3176005"/>
                <a:gd name="connsiteX8" fmla="*/ 934834 w 1929148"/>
                <a:gd name="connsiteY8" fmla="*/ 1212951 h 3176005"/>
                <a:gd name="connsiteX9" fmla="*/ 942454 w 1929148"/>
                <a:gd name="connsiteY9" fmla="*/ 1328594 h 3176005"/>
                <a:gd name="connsiteX10" fmla="*/ 1127595 w 1929148"/>
                <a:gd name="connsiteY10" fmla="*/ 1576724 h 3176005"/>
                <a:gd name="connsiteX11" fmla="*/ 1088481 w 1929148"/>
                <a:gd name="connsiteY11" fmla="*/ 1711691 h 3176005"/>
                <a:gd name="connsiteX12" fmla="*/ 992039 w 1929148"/>
                <a:gd name="connsiteY12" fmla="*/ 1792359 h 3176005"/>
                <a:gd name="connsiteX13" fmla="*/ 906643 w 1929148"/>
                <a:gd name="connsiteY13" fmla="*/ 1864872 h 3176005"/>
                <a:gd name="connsiteX14" fmla="*/ 848122 w 1929148"/>
                <a:gd name="connsiteY14" fmla="*/ 1987272 h 3176005"/>
                <a:gd name="connsiteX15" fmla="*/ 830621 w 1929148"/>
                <a:gd name="connsiteY15" fmla="*/ 2128338 h 3176005"/>
                <a:gd name="connsiteX16" fmla="*/ 846546 w 1929148"/>
                <a:gd name="connsiteY16" fmla="*/ 2278956 h 3176005"/>
                <a:gd name="connsiteX17" fmla="*/ 817286 w 1929148"/>
                <a:gd name="connsiteY17" fmla="*/ 2387335 h 3176005"/>
                <a:gd name="connsiteX18" fmla="*/ 741771 w 1929148"/>
                <a:gd name="connsiteY18" fmla="*/ 2517177 h 3176005"/>
                <a:gd name="connsiteX19" fmla="*/ 739537 w 1929148"/>
                <a:gd name="connsiteY19" fmla="*/ 2659134 h 3176005"/>
                <a:gd name="connsiteX20" fmla="*/ 684676 w 1929148"/>
                <a:gd name="connsiteY20" fmla="*/ 2781328 h 3176005"/>
                <a:gd name="connsiteX21" fmla="*/ 546858 w 1929148"/>
                <a:gd name="connsiteY21" fmla="*/ 2913581 h 3176005"/>
                <a:gd name="connsiteX22" fmla="*/ 759560 w 1929148"/>
                <a:gd name="connsiteY22" fmla="*/ 3035803 h 3176005"/>
                <a:gd name="connsiteX23" fmla="*/ 0 w 1929148"/>
                <a:gd name="connsiteY23" fmla="*/ 3136206 h 3176005"/>
                <a:gd name="connsiteX24" fmla="*/ 8812 w 1929148"/>
                <a:gd name="connsiteY24" fmla="*/ 3175498 h 3176005"/>
                <a:gd name="connsiteX25" fmla="*/ 1472894 w 1929148"/>
                <a:gd name="connsiteY25" fmla="*/ 3176005 h 3176005"/>
                <a:gd name="connsiteX26" fmla="*/ 1583109 w 1929148"/>
                <a:gd name="connsiteY26" fmla="*/ 3043395 h 3176005"/>
                <a:gd name="connsiteX27" fmla="*/ 1437466 w 1929148"/>
                <a:gd name="connsiteY27" fmla="*/ 2781424 h 3176005"/>
                <a:gd name="connsiteX28" fmla="*/ 1277323 w 1929148"/>
                <a:gd name="connsiteY28" fmla="*/ 2669947 h 3176005"/>
                <a:gd name="connsiteX29" fmla="*/ 1152607 w 1929148"/>
                <a:gd name="connsiteY29" fmla="*/ 2523015 h 3176005"/>
                <a:gd name="connsiteX30" fmla="*/ 1147577 w 1929148"/>
                <a:gd name="connsiteY30" fmla="*/ 2382100 h 3176005"/>
                <a:gd name="connsiteX31" fmla="*/ 1271553 w 1929148"/>
                <a:gd name="connsiteY31" fmla="*/ 2228535 h 3176005"/>
                <a:gd name="connsiteX32" fmla="*/ 1328374 w 1929148"/>
                <a:gd name="connsiteY32" fmla="*/ 2060950 h 3176005"/>
                <a:gd name="connsiteX33" fmla="*/ 1339831 w 1929148"/>
                <a:gd name="connsiteY33" fmla="*/ 1843807 h 3176005"/>
                <a:gd name="connsiteX34" fmla="*/ 1360965 w 1929148"/>
                <a:gd name="connsiteY34" fmla="*/ 1735962 h 3176005"/>
                <a:gd name="connsiteX35" fmla="*/ 1692435 w 1929148"/>
                <a:gd name="connsiteY35" fmla="*/ 1333048 h 3176005"/>
                <a:gd name="connsiteX36" fmla="*/ 1757122 w 1929148"/>
                <a:gd name="connsiteY36" fmla="*/ 1059701 h 3176005"/>
                <a:gd name="connsiteX37" fmla="*/ 1690392 w 1929148"/>
                <a:gd name="connsiteY37" fmla="*/ 869790 h 3176005"/>
                <a:gd name="connsiteX38" fmla="*/ 1541062 w 1929148"/>
                <a:gd name="connsiteY38" fmla="*/ 610614 h 3176005"/>
                <a:gd name="connsiteX39" fmla="*/ 1480253 w 1929148"/>
                <a:gd name="connsiteY39" fmla="*/ 505922 h 3176005"/>
                <a:gd name="connsiteX40" fmla="*/ 1929148 w 1929148"/>
                <a:gd name="connsiteY40" fmla="*/ 531427 h 3176005"/>
                <a:gd name="connsiteX41" fmla="*/ 1877986 w 1929148"/>
                <a:gd name="connsiteY41" fmla="*/ 347327 h 3176005"/>
                <a:gd name="connsiteX42" fmla="*/ 1802404 w 1929148"/>
                <a:gd name="connsiteY42" fmla="*/ 699 h 3176005"/>
                <a:gd name="connsiteX43" fmla="*/ 1125512 w 1929148"/>
                <a:gd name="connsiteY43" fmla="*/ 0 h 3176005"/>
                <a:gd name="connsiteX0" fmla="*/ 1125512 w 1929148"/>
                <a:gd name="connsiteY0" fmla="*/ 0 h 3176005"/>
                <a:gd name="connsiteX1" fmla="*/ 1165133 w 1929148"/>
                <a:gd name="connsiteY1" fmla="*/ 120673 h 3176005"/>
                <a:gd name="connsiteX2" fmla="*/ 1190940 w 1929148"/>
                <a:gd name="connsiteY2" fmla="*/ 300730 h 3176005"/>
                <a:gd name="connsiteX3" fmla="*/ 1207043 w 1929148"/>
                <a:gd name="connsiteY3" fmla="*/ 442180 h 3176005"/>
                <a:gd name="connsiteX4" fmla="*/ 1187843 w 1929148"/>
                <a:gd name="connsiteY4" fmla="*/ 591400 h 3176005"/>
                <a:gd name="connsiteX5" fmla="*/ 1117358 w 1929148"/>
                <a:gd name="connsiteY5" fmla="*/ 775116 h 3176005"/>
                <a:gd name="connsiteX6" fmla="*/ 1016393 w 1929148"/>
                <a:gd name="connsiteY6" fmla="*/ 967137 h 3176005"/>
                <a:gd name="connsiteX7" fmla="*/ 947991 w 1929148"/>
                <a:gd name="connsiteY7" fmla="*/ 1059030 h 3176005"/>
                <a:gd name="connsiteX8" fmla="*/ 934834 w 1929148"/>
                <a:gd name="connsiteY8" fmla="*/ 1212951 h 3176005"/>
                <a:gd name="connsiteX9" fmla="*/ 942454 w 1929148"/>
                <a:gd name="connsiteY9" fmla="*/ 1328594 h 3176005"/>
                <a:gd name="connsiteX10" fmla="*/ 1127595 w 1929148"/>
                <a:gd name="connsiteY10" fmla="*/ 1576724 h 3176005"/>
                <a:gd name="connsiteX11" fmla="*/ 1088481 w 1929148"/>
                <a:gd name="connsiteY11" fmla="*/ 1711691 h 3176005"/>
                <a:gd name="connsiteX12" fmla="*/ 992039 w 1929148"/>
                <a:gd name="connsiteY12" fmla="*/ 1792359 h 3176005"/>
                <a:gd name="connsiteX13" fmla="*/ 906643 w 1929148"/>
                <a:gd name="connsiteY13" fmla="*/ 1864872 h 3176005"/>
                <a:gd name="connsiteX14" fmla="*/ 848122 w 1929148"/>
                <a:gd name="connsiteY14" fmla="*/ 1987272 h 3176005"/>
                <a:gd name="connsiteX15" fmla="*/ 830621 w 1929148"/>
                <a:gd name="connsiteY15" fmla="*/ 2128338 h 3176005"/>
                <a:gd name="connsiteX16" fmla="*/ 846546 w 1929148"/>
                <a:gd name="connsiteY16" fmla="*/ 2278956 h 3176005"/>
                <a:gd name="connsiteX17" fmla="*/ 817286 w 1929148"/>
                <a:gd name="connsiteY17" fmla="*/ 2387335 h 3176005"/>
                <a:gd name="connsiteX18" fmla="*/ 741771 w 1929148"/>
                <a:gd name="connsiteY18" fmla="*/ 2517177 h 3176005"/>
                <a:gd name="connsiteX19" fmla="*/ 739537 w 1929148"/>
                <a:gd name="connsiteY19" fmla="*/ 2659134 h 3176005"/>
                <a:gd name="connsiteX20" fmla="*/ 684676 w 1929148"/>
                <a:gd name="connsiteY20" fmla="*/ 2781328 h 3176005"/>
                <a:gd name="connsiteX21" fmla="*/ 546858 w 1929148"/>
                <a:gd name="connsiteY21" fmla="*/ 2913581 h 3176005"/>
                <a:gd name="connsiteX22" fmla="*/ 759560 w 1929148"/>
                <a:gd name="connsiteY22" fmla="*/ 3035803 h 3176005"/>
                <a:gd name="connsiteX23" fmla="*/ 0 w 1929148"/>
                <a:gd name="connsiteY23" fmla="*/ 3136206 h 3176005"/>
                <a:gd name="connsiteX24" fmla="*/ 8812 w 1929148"/>
                <a:gd name="connsiteY24" fmla="*/ 3175498 h 3176005"/>
                <a:gd name="connsiteX25" fmla="*/ 1472894 w 1929148"/>
                <a:gd name="connsiteY25" fmla="*/ 3176005 h 3176005"/>
                <a:gd name="connsiteX26" fmla="*/ 1583109 w 1929148"/>
                <a:gd name="connsiteY26" fmla="*/ 3043395 h 3176005"/>
                <a:gd name="connsiteX27" fmla="*/ 1437466 w 1929148"/>
                <a:gd name="connsiteY27" fmla="*/ 2781424 h 3176005"/>
                <a:gd name="connsiteX28" fmla="*/ 1277323 w 1929148"/>
                <a:gd name="connsiteY28" fmla="*/ 2669947 h 3176005"/>
                <a:gd name="connsiteX29" fmla="*/ 1152607 w 1929148"/>
                <a:gd name="connsiteY29" fmla="*/ 2523015 h 3176005"/>
                <a:gd name="connsiteX30" fmla="*/ 1147577 w 1929148"/>
                <a:gd name="connsiteY30" fmla="*/ 2382100 h 3176005"/>
                <a:gd name="connsiteX31" fmla="*/ 1271553 w 1929148"/>
                <a:gd name="connsiteY31" fmla="*/ 2228535 h 3176005"/>
                <a:gd name="connsiteX32" fmla="*/ 1328374 w 1929148"/>
                <a:gd name="connsiteY32" fmla="*/ 2060950 h 3176005"/>
                <a:gd name="connsiteX33" fmla="*/ 1339831 w 1929148"/>
                <a:gd name="connsiteY33" fmla="*/ 1843807 h 3176005"/>
                <a:gd name="connsiteX34" fmla="*/ 1360965 w 1929148"/>
                <a:gd name="connsiteY34" fmla="*/ 1735962 h 3176005"/>
                <a:gd name="connsiteX35" fmla="*/ 1692435 w 1929148"/>
                <a:gd name="connsiteY35" fmla="*/ 1333048 h 3176005"/>
                <a:gd name="connsiteX36" fmla="*/ 1757122 w 1929148"/>
                <a:gd name="connsiteY36" fmla="*/ 1059701 h 3176005"/>
                <a:gd name="connsiteX37" fmla="*/ 1690392 w 1929148"/>
                <a:gd name="connsiteY37" fmla="*/ 869790 h 3176005"/>
                <a:gd name="connsiteX38" fmla="*/ 1541062 w 1929148"/>
                <a:gd name="connsiteY38" fmla="*/ 610614 h 3176005"/>
                <a:gd name="connsiteX39" fmla="*/ 1884113 w 1929148"/>
                <a:gd name="connsiteY39" fmla="*/ 787862 h 3176005"/>
                <a:gd name="connsiteX40" fmla="*/ 1929148 w 1929148"/>
                <a:gd name="connsiteY40" fmla="*/ 531427 h 3176005"/>
                <a:gd name="connsiteX41" fmla="*/ 1877986 w 1929148"/>
                <a:gd name="connsiteY41" fmla="*/ 347327 h 3176005"/>
                <a:gd name="connsiteX42" fmla="*/ 1802404 w 1929148"/>
                <a:gd name="connsiteY42" fmla="*/ 699 h 3176005"/>
                <a:gd name="connsiteX43" fmla="*/ 1125512 w 1929148"/>
                <a:gd name="connsiteY43" fmla="*/ 0 h 3176005"/>
                <a:gd name="connsiteX0" fmla="*/ 1125512 w 1929148"/>
                <a:gd name="connsiteY0" fmla="*/ 0 h 3176005"/>
                <a:gd name="connsiteX1" fmla="*/ 1243238 w 1929148"/>
                <a:gd name="connsiteY1" fmla="*/ 120673 h 3176005"/>
                <a:gd name="connsiteX2" fmla="*/ 1190940 w 1929148"/>
                <a:gd name="connsiteY2" fmla="*/ 300730 h 3176005"/>
                <a:gd name="connsiteX3" fmla="*/ 1207043 w 1929148"/>
                <a:gd name="connsiteY3" fmla="*/ 442180 h 3176005"/>
                <a:gd name="connsiteX4" fmla="*/ 1187843 w 1929148"/>
                <a:gd name="connsiteY4" fmla="*/ 591400 h 3176005"/>
                <a:gd name="connsiteX5" fmla="*/ 1117358 w 1929148"/>
                <a:gd name="connsiteY5" fmla="*/ 775116 h 3176005"/>
                <a:gd name="connsiteX6" fmla="*/ 1016393 w 1929148"/>
                <a:gd name="connsiteY6" fmla="*/ 967137 h 3176005"/>
                <a:gd name="connsiteX7" fmla="*/ 947991 w 1929148"/>
                <a:gd name="connsiteY7" fmla="*/ 1059030 h 3176005"/>
                <a:gd name="connsiteX8" fmla="*/ 934834 w 1929148"/>
                <a:gd name="connsiteY8" fmla="*/ 1212951 h 3176005"/>
                <a:gd name="connsiteX9" fmla="*/ 942454 w 1929148"/>
                <a:gd name="connsiteY9" fmla="*/ 1328594 h 3176005"/>
                <a:gd name="connsiteX10" fmla="*/ 1127595 w 1929148"/>
                <a:gd name="connsiteY10" fmla="*/ 1576724 h 3176005"/>
                <a:gd name="connsiteX11" fmla="*/ 1088481 w 1929148"/>
                <a:gd name="connsiteY11" fmla="*/ 1711691 h 3176005"/>
                <a:gd name="connsiteX12" fmla="*/ 992039 w 1929148"/>
                <a:gd name="connsiteY12" fmla="*/ 1792359 h 3176005"/>
                <a:gd name="connsiteX13" fmla="*/ 906643 w 1929148"/>
                <a:gd name="connsiteY13" fmla="*/ 1864872 h 3176005"/>
                <a:gd name="connsiteX14" fmla="*/ 848122 w 1929148"/>
                <a:gd name="connsiteY14" fmla="*/ 1987272 h 3176005"/>
                <a:gd name="connsiteX15" fmla="*/ 830621 w 1929148"/>
                <a:gd name="connsiteY15" fmla="*/ 2128338 h 3176005"/>
                <a:gd name="connsiteX16" fmla="*/ 846546 w 1929148"/>
                <a:gd name="connsiteY16" fmla="*/ 2278956 h 3176005"/>
                <a:gd name="connsiteX17" fmla="*/ 817286 w 1929148"/>
                <a:gd name="connsiteY17" fmla="*/ 2387335 h 3176005"/>
                <a:gd name="connsiteX18" fmla="*/ 741771 w 1929148"/>
                <a:gd name="connsiteY18" fmla="*/ 2517177 h 3176005"/>
                <a:gd name="connsiteX19" fmla="*/ 739537 w 1929148"/>
                <a:gd name="connsiteY19" fmla="*/ 2659134 h 3176005"/>
                <a:gd name="connsiteX20" fmla="*/ 684676 w 1929148"/>
                <a:gd name="connsiteY20" fmla="*/ 2781328 h 3176005"/>
                <a:gd name="connsiteX21" fmla="*/ 546858 w 1929148"/>
                <a:gd name="connsiteY21" fmla="*/ 2913581 h 3176005"/>
                <a:gd name="connsiteX22" fmla="*/ 759560 w 1929148"/>
                <a:gd name="connsiteY22" fmla="*/ 3035803 h 3176005"/>
                <a:gd name="connsiteX23" fmla="*/ 0 w 1929148"/>
                <a:gd name="connsiteY23" fmla="*/ 3136206 h 3176005"/>
                <a:gd name="connsiteX24" fmla="*/ 8812 w 1929148"/>
                <a:gd name="connsiteY24" fmla="*/ 3175498 h 3176005"/>
                <a:gd name="connsiteX25" fmla="*/ 1472894 w 1929148"/>
                <a:gd name="connsiteY25" fmla="*/ 3176005 h 3176005"/>
                <a:gd name="connsiteX26" fmla="*/ 1583109 w 1929148"/>
                <a:gd name="connsiteY26" fmla="*/ 3043395 h 3176005"/>
                <a:gd name="connsiteX27" fmla="*/ 1437466 w 1929148"/>
                <a:gd name="connsiteY27" fmla="*/ 2781424 h 3176005"/>
                <a:gd name="connsiteX28" fmla="*/ 1277323 w 1929148"/>
                <a:gd name="connsiteY28" fmla="*/ 2669947 h 3176005"/>
                <a:gd name="connsiteX29" fmla="*/ 1152607 w 1929148"/>
                <a:gd name="connsiteY29" fmla="*/ 2523015 h 3176005"/>
                <a:gd name="connsiteX30" fmla="*/ 1147577 w 1929148"/>
                <a:gd name="connsiteY30" fmla="*/ 2382100 h 3176005"/>
                <a:gd name="connsiteX31" fmla="*/ 1271553 w 1929148"/>
                <a:gd name="connsiteY31" fmla="*/ 2228535 h 3176005"/>
                <a:gd name="connsiteX32" fmla="*/ 1328374 w 1929148"/>
                <a:gd name="connsiteY32" fmla="*/ 2060950 h 3176005"/>
                <a:gd name="connsiteX33" fmla="*/ 1339831 w 1929148"/>
                <a:gd name="connsiteY33" fmla="*/ 1843807 h 3176005"/>
                <a:gd name="connsiteX34" fmla="*/ 1360965 w 1929148"/>
                <a:gd name="connsiteY34" fmla="*/ 1735962 h 3176005"/>
                <a:gd name="connsiteX35" fmla="*/ 1692435 w 1929148"/>
                <a:gd name="connsiteY35" fmla="*/ 1333048 h 3176005"/>
                <a:gd name="connsiteX36" fmla="*/ 1757122 w 1929148"/>
                <a:gd name="connsiteY36" fmla="*/ 1059701 h 3176005"/>
                <a:gd name="connsiteX37" fmla="*/ 1690392 w 1929148"/>
                <a:gd name="connsiteY37" fmla="*/ 869790 h 3176005"/>
                <a:gd name="connsiteX38" fmla="*/ 1541062 w 1929148"/>
                <a:gd name="connsiteY38" fmla="*/ 610614 h 3176005"/>
                <a:gd name="connsiteX39" fmla="*/ 1884113 w 1929148"/>
                <a:gd name="connsiteY39" fmla="*/ 787862 h 3176005"/>
                <a:gd name="connsiteX40" fmla="*/ 1929148 w 1929148"/>
                <a:gd name="connsiteY40" fmla="*/ 531427 h 3176005"/>
                <a:gd name="connsiteX41" fmla="*/ 1877986 w 1929148"/>
                <a:gd name="connsiteY41" fmla="*/ 347327 h 3176005"/>
                <a:gd name="connsiteX42" fmla="*/ 1802404 w 1929148"/>
                <a:gd name="connsiteY42" fmla="*/ 699 h 3176005"/>
                <a:gd name="connsiteX43" fmla="*/ 1125512 w 1929148"/>
                <a:gd name="connsiteY43" fmla="*/ 0 h 3176005"/>
                <a:gd name="connsiteX0" fmla="*/ 1125512 w 1929148"/>
                <a:gd name="connsiteY0" fmla="*/ 0 h 3176005"/>
                <a:gd name="connsiteX1" fmla="*/ 1243238 w 1929148"/>
                <a:gd name="connsiteY1" fmla="*/ 120673 h 3176005"/>
                <a:gd name="connsiteX2" fmla="*/ 1251900 w 1929148"/>
                <a:gd name="connsiteY2" fmla="*/ 274060 h 3176005"/>
                <a:gd name="connsiteX3" fmla="*/ 1207043 w 1929148"/>
                <a:gd name="connsiteY3" fmla="*/ 442180 h 3176005"/>
                <a:gd name="connsiteX4" fmla="*/ 1187843 w 1929148"/>
                <a:gd name="connsiteY4" fmla="*/ 591400 h 3176005"/>
                <a:gd name="connsiteX5" fmla="*/ 1117358 w 1929148"/>
                <a:gd name="connsiteY5" fmla="*/ 775116 h 3176005"/>
                <a:gd name="connsiteX6" fmla="*/ 1016393 w 1929148"/>
                <a:gd name="connsiteY6" fmla="*/ 967137 h 3176005"/>
                <a:gd name="connsiteX7" fmla="*/ 947991 w 1929148"/>
                <a:gd name="connsiteY7" fmla="*/ 1059030 h 3176005"/>
                <a:gd name="connsiteX8" fmla="*/ 934834 w 1929148"/>
                <a:gd name="connsiteY8" fmla="*/ 1212951 h 3176005"/>
                <a:gd name="connsiteX9" fmla="*/ 942454 w 1929148"/>
                <a:gd name="connsiteY9" fmla="*/ 1328594 h 3176005"/>
                <a:gd name="connsiteX10" fmla="*/ 1127595 w 1929148"/>
                <a:gd name="connsiteY10" fmla="*/ 1576724 h 3176005"/>
                <a:gd name="connsiteX11" fmla="*/ 1088481 w 1929148"/>
                <a:gd name="connsiteY11" fmla="*/ 1711691 h 3176005"/>
                <a:gd name="connsiteX12" fmla="*/ 992039 w 1929148"/>
                <a:gd name="connsiteY12" fmla="*/ 1792359 h 3176005"/>
                <a:gd name="connsiteX13" fmla="*/ 906643 w 1929148"/>
                <a:gd name="connsiteY13" fmla="*/ 1864872 h 3176005"/>
                <a:gd name="connsiteX14" fmla="*/ 848122 w 1929148"/>
                <a:gd name="connsiteY14" fmla="*/ 1987272 h 3176005"/>
                <a:gd name="connsiteX15" fmla="*/ 830621 w 1929148"/>
                <a:gd name="connsiteY15" fmla="*/ 2128338 h 3176005"/>
                <a:gd name="connsiteX16" fmla="*/ 846546 w 1929148"/>
                <a:gd name="connsiteY16" fmla="*/ 2278956 h 3176005"/>
                <a:gd name="connsiteX17" fmla="*/ 817286 w 1929148"/>
                <a:gd name="connsiteY17" fmla="*/ 2387335 h 3176005"/>
                <a:gd name="connsiteX18" fmla="*/ 741771 w 1929148"/>
                <a:gd name="connsiteY18" fmla="*/ 2517177 h 3176005"/>
                <a:gd name="connsiteX19" fmla="*/ 739537 w 1929148"/>
                <a:gd name="connsiteY19" fmla="*/ 2659134 h 3176005"/>
                <a:gd name="connsiteX20" fmla="*/ 684676 w 1929148"/>
                <a:gd name="connsiteY20" fmla="*/ 2781328 h 3176005"/>
                <a:gd name="connsiteX21" fmla="*/ 546858 w 1929148"/>
                <a:gd name="connsiteY21" fmla="*/ 2913581 h 3176005"/>
                <a:gd name="connsiteX22" fmla="*/ 759560 w 1929148"/>
                <a:gd name="connsiteY22" fmla="*/ 3035803 h 3176005"/>
                <a:gd name="connsiteX23" fmla="*/ 0 w 1929148"/>
                <a:gd name="connsiteY23" fmla="*/ 3136206 h 3176005"/>
                <a:gd name="connsiteX24" fmla="*/ 8812 w 1929148"/>
                <a:gd name="connsiteY24" fmla="*/ 3175498 h 3176005"/>
                <a:gd name="connsiteX25" fmla="*/ 1472894 w 1929148"/>
                <a:gd name="connsiteY25" fmla="*/ 3176005 h 3176005"/>
                <a:gd name="connsiteX26" fmla="*/ 1583109 w 1929148"/>
                <a:gd name="connsiteY26" fmla="*/ 3043395 h 3176005"/>
                <a:gd name="connsiteX27" fmla="*/ 1437466 w 1929148"/>
                <a:gd name="connsiteY27" fmla="*/ 2781424 h 3176005"/>
                <a:gd name="connsiteX28" fmla="*/ 1277323 w 1929148"/>
                <a:gd name="connsiteY28" fmla="*/ 2669947 h 3176005"/>
                <a:gd name="connsiteX29" fmla="*/ 1152607 w 1929148"/>
                <a:gd name="connsiteY29" fmla="*/ 2523015 h 3176005"/>
                <a:gd name="connsiteX30" fmla="*/ 1147577 w 1929148"/>
                <a:gd name="connsiteY30" fmla="*/ 2382100 h 3176005"/>
                <a:gd name="connsiteX31" fmla="*/ 1271553 w 1929148"/>
                <a:gd name="connsiteY31" fmla="*/ 2228535 h 3176005"/>
                <a:gd name="connsiteX32" fmla="*/ 1328374 w 1929148"/>
                <a:gd name="connsiteY32" fmla="*/ 2060950 h 3176005"/>
                <a:gd name="connsiteX33" fmla="*/ 1339831 w 1929148"/>
                <a:gd name="connsiteY33" fmla="*/ 1843807 h 3176005"/>
                <a:gd name="connsiteX34" fmla="*/ 1360965 w 1929148"/>
                <a:gd name="connsiteY34" fmla="*/ 1735962 h 3176005"/>
                <a:gd name="connsiteX35" fmla="*/ 1692435 w 1929148"/>
                <a:gd name="connsiteY35" fmla="*/ 1333048 h 3176005"/>
                <a:gd name="connsiteX36" fmla="*/ 1757122 w 1929148"/>
                <a:gd name="connsiteY36" fmla="*/ 1059701 h 3176005"/>
                <a:gd name="connsiteX37" fmla="*/ 1690392 w 1929148"/>
                <a:gd name="connsiteY37" fmla="*/ 869790 h 3176005"/>
                <a:gd name="connsiteX38" fmla="*/ 1541062 w 1929148"/>
                <a:gd name="connsiteY38" fmla="*/ 610614 h 3176005"/>
                <a:gd name="connsiteX39" fmla="*/ 1884113 w 1929148"/>
                <a:gd name="connsiteY39" fmla="*/ 787862 h 3176005"/>
                <a:gd name="connsiteX40" fmla="*/ 1929148 w 1929148"/>
                <a:gd name="connsiteY40" fmla="*/ 531427 h 3176005"/>
                <a:gd name="connsiteX41" fmla="*/ 1877986 w 1929148"/>
                <a:gd name="connsiteY41" fmla="*/ 347327 h 3176005"/>
                <a:gd name="connsiteX42" fmla="*/ 1802404 w 1929148"/>
                <a:gd name="connsiteY42" fmla="*/ 699 h 3176005"/>
                <a:gd name="connsiteX43" fmla="*/ 1125512 w 1929148"/>
                <a:gd name="connsiteY43" fmla="*/ 0 h 3176005"/>
                <a:gd name="connsiteX0" fmla="*/ 1125512 w 1929148"/>
                <a:gd name="connsiteY0" fmla="*/ 0 h 3176005"/>
                <a:gd name="connsiteX1" fmla="*/ 1243238 w 1929148"/>
                <a:gd name="connsiteY1" fmla="*/ 120673 h 3176005"/>
                <a:gd name="connsiteX2" fmla="*/ 1251900 w 1929148"/>
                <a:gd name="connsiteY2" fmla="*/ 274060 h 3176005"/>
                <a:gd name="connsiteX3" fmla="*/ 1290863 w 1929148"/>
                <a:gd name="connsiteY3" fmla="*/ 482185 h 3176005"/>
                <a:gd name="connsiteX4" fmla="*/ 1187843 w 1929148"/>
                <a:gd name="connsiteY4" fmla="*/ 591400 h 3176005"/>
                <a:gd name="connsiteX5" fmla="*/ 1117358 w 1929148"/>
                <a:gd name="connsiteY5" fmla="*/ 775116 h 3176005"/>
                <a:gd name="connsiteX6" fmla="*/ 1016393 w 1929148"/>
                <a:gd name="connsiteY6" fmla="*/ 967137 h 3176005"/>
                <a:gd name="connsiteX7" fmla="*/ 947991 w 1929148"/>
                <a:gd name="connsiteY7" fmla="*/ 1059030 h 3176005"/>
                <a:gd name="connsiteX8" fmla="*/ 934834 w 1929148"/>
                <a:gd name="connsiteY8" fmla="*/ 1212951 h 3176005"/>
                <a:gd name="connsiteX9" fmla="*/ 942454 w 1929148"/>
                <a:gd name="connsiteY9" fmla="*/ 1328594 h 3176005"/>
                <a:gd name="connsiteX10" fmla="*/ 1127595 w 1929148"/>
                <a:gd name="connsiteY10" fmla="*/ 1576724 h 3176005"/>
                <a:gd name="connsiteX11" fmla="*/ 1088481 w 1929148"/>
                <a:gd name="connsiteY11" fmla="*/ 1711691 h 3176005"/>
                <a:gd name="connsiteX12" fmla="*/ 992039 w 1929148"/>
                <a:gd name="connsiteY12" fmla="*/ 1792359 h 3176005"/>
                <a:gd name="connsiteX13" fmla="*/ 906643 w 1929148"/>
                <a:gd name="connsiteY13" fmla="*/ 1864872 h 3176005"/>
                <a:gd name="connsiteX14" fmla="*/ 848122 w 1929148"/>
                <a:gd name="connsiteY14" fmla="*/ 1987272 h 3176005"/>
                <a:gd name="connsiteX15" fmla="*/ 830621 w 1929148"/>
                <a:gd name="connsiteY15" fmla="*/ 2128338 h 3176005"/>
                <a:gd name="connsiteX16" fmla="*/ 846546 w 1929148"/>
                <a:gd name="connsiteY16" fmla="*/ 2278956 h 3176005"/>
                <a:gd name="connsiteX17" fmla="*/ 817286 w 1929148"/>
                <a:gd name="connsiteY17" fmla="*/ 2387335 h 3176005"/>
                <a:gd name="connsiteX18" fmla="*/ 741771 w 1929148"/>
                <a:gd name="connsiteY18" fmla="*/ 2517177 h 3176005"/>
                <a:gd name="connsiteX19" fmla="*/ 739537 w 1929148"/>
                <a:gd name="connsiteY19" fmla="*/ 2659134 h 3176005"/>
                <a:gd name="connsiteX20" fmla="*/ 684676 w 1929148"/>
                <a:gd name="connsiteY20" fmla="*/ 2781328 h 3176005"/>
                <a:gd name="connsiteX21" fmla="*/ 546858 w 1929148"/>
                <a:gd name="connsiteY21" fmla="*/ 2913581 h 3176005"/>
                <a:gd name="connsiteX22" fmla="*/ 759560 w 1929148"/>
                <a:gd name="connsiteY22" fmla="*/ 3035803 h 3176005"/>
                <a:gd name="connsiteX23" fmla="*/ 0 w 1929148"/>
                <a:gd name="connsiteY23" fmla="*/ 3136206 h 3176005"/>
                <a:gd name="connsiteX24" fmla="*/ 8812 w 1929148"/>
                <a:gd name="connsiteY24" fmla="*/ 3175498 h 3176005"/>
                <a:gd name="connsiteX25" fmla="*/ 1472894 w 1929148"/>
                <a:gd name="connsiteY25" fmla="*/ 3176005 h 3176005"/>
                <a:gd name="connsiteX26" fmla="*/ 1583109 w 1929148"/>
                <a:gd name="connsiteY26" fmla="*/ 3043395 h 3176005"/>
                <a:gd name="connsiteX27" fmla="*/ 1437466 w 1929148"/>
                <a:gd name="connsiteY27" fmla="*/ 2781424 h 3176005"/>
                <a:gd name="connsiteX28" fmla="*/ 1277323 w 1929148"/>
                <a:gd name="connsiteY28" fmla="*/ 2669947 h 3176005"/>
                <a:gd name="connsiteX29" fmla="*/ 1152607 w 1929148"/>
                <a:gd name="connsiteY29" fmla="*/ 2523015 h 3176005"/>
                <a:gd name="connsiteX30" fmla="*/ 1147577 w 1929148"/>
                <a:gd name="connsiteY30" fmla="*/ 2382100 h 3176005"/>
                <a:gd name="connsiteX31" fmla="*/ 1271553 w 1929148"/>
                <a:gd name="connsiteY31" fmla="*/ 2228535 h 3176005"/>
                <a:gd name="connsiteX32" fmla="*/ 1328374 w 1929148"/>
                <a:gd name="connsiteY32" fmla="*/ 2060950 h 3176005"/>
                <a:gd name="connsiteX33" fmla="*/ 1339831 w 1929148"/>
                <a:gd name="connsiteY33" fmla="*/ 1843807 h 3176005"/>
                <a:gd name="connsiteX34" fmla="*/ 1360965 w 1929148"/>
                <a:gd name="connsiteY34" fmla="*/ 1735962 h 3176005"/>
                <a:gd name="connsiteX35" fmla="*/ 1692435 w 1929148"/>
                <a:gd name="connsiteY35" fmla="*/ 1333048 h 3176005"/>
                <a:gd name="connsiteX36" fmla="*/ 1757122 w 1929148"/>
                <a:gd name="connsiteY36" fmla="*/ 1059701 h 3176005"/>
                <a:gd name="connsiteX37" fmla="*/ 1690392 w 1929148"/>
                <a:gd name="connsiteY37" fmla="*/ 869790 h 3176005"/>
                <a:gd name="connsiteX38" fmla="*/ 1541062 w 1929148"/>
                <a:gd name="connsiteY38" fmla="*/ 610614 h 3176005"/>
                <a:gd name="connsiteX39" fmla="*/ 1884113 w 1929148"/>
                <a:gd name="connsiteY39" fmla="*/ 787862 h 3176005"/>
                <a:gd name="connsiteX40" fmla="*/ 1929148 w 1929148"/>
                <a:gd name="connsiteY40" fmla="*/ 531427 h 3176005"/>
                <a:gd name="connsiteX41" fmla="*/ 1877986 w 1929148"/>
                <a:gd name="connsiteY41" fmla="*/ 347327 h 3176005"/>
                <a:gd name="connsiteX42" fmla="*/ 1802404 w 1929148"/>
                <a:gd name="connsiteY42" fmla="*/ 699 h 3176005"/>
                <a:gd name="connsiteX43" fmla="*/ 1125512 w 1929148"/>
                <a:gd name="connsiteY43" fmla="*/ 0 h 3176005"/>
                <a:gd name="connsiteX0" fmla="*/ 1125512 w 1929148"/>
                <a:gd name="connsiteY0" fmla="*/ 0 h 3176005"/>
                <a:gd name="connsiteX1" fmla="*/ 1243238 w 1929148"/>
                <a:gd name="connsiteY1" fmla="*/ 120673 h 3176005"/>
                <a:gd name="connsiteX2" fmla="*/ 1251900 w 1929148"/>
                <a:gd name="connsiteY2" fmla="*/ 274060 h 3176005"/>
                <a:gd name="connsiteX3" fmla="*/ 1290863 w 1929148"/>
                <a:gd name="connsiteY3" fmla="*/ 482185 h 3176005"/>
                <a:gd name="connsiteX4" fmla="*/ 1349768 w 1929148"/>
                <a:gd name="connsiteY4" fmla="*/ 652360 h 3176005"/>
                <a:gd name="connsiteX5" fmla="*/ 1117358 w 1929148"/>
                <a:gd name="connsiteY5" fmla="*/ 775116 h 3176005"/>
                <a:gd name="connsiteX6" fmla="*/ 1016393 w 1929148"/>
                <a:gd name="connsiteY6" fmla="*/ 967137 h 3176005"/>
                <a:gd name="connsiteX7" fmla="*/ 947991 w 1929148"/>
                <a:gd name="connsiteY7" fmla="*/ 1059030 h 3176005"/>
                <a:gd name="connsiteX8" fmla="*/ 934834 w 1929148"/>
                <a:gd name="connsiteY8" fmla="*/ 1212951 h 3176005"/>
                <a:gd name="connsiteX9" fmla="*/ 942454 w 1929148"/>
                <a:gd name="connsiteY9" fmla="*/ 1328594 h 3176005"/>
                <a:gd name="connsiteX10" fmla="*/ 1127595 w 1929148"/>
                <a:gd name="connsiteY10" fmla="*/ 1576724 h 3176005"/>
                <a:gd name="connsiteX11" fmla="*/ 1088481 w 1929148"/>
                <a:gd name="connsiteY11" fmla="*/ 1711691 h 3176005"/>
                <a:gd name="connsiteX12" fmla="*/ 992039 w 1929148"/>
                <a:gd name="connsiteY12" fmla="*/ 1792359 h 3176005"/>
                <a:gd name="connsiteX13" fmla="*/ 906643 w 1929148"/>
                <a:gd name="connsiteY13" fmla="*/ 1864872 h 3176005"/>
                <a:gd name="connsiteX14" fmla="*/ 848122 w 1929148"/>
                <a:gd name="connsiteY14" fmla="*/ 1987272 h 3176005"/>
                <a:gd name="connsiteX15" fmla="*/ 830621 w 1929148"/>
                <a:gd name="connsiteY15" fmla="*/ 2128338 h 3176005"/>
                <a:gd name="connsiteX16" fmla="*/ 846546 w 1929148"/>
                <a:gd name="connsiteY16" fmla="*/ 2278956 h 3176005"/>
                <a:gd name="connsiteX17" fmla="*/ 817286 w 1929148"/>
                <a:gd name="connsiteY17" fmla="*/ 2387335 h 3176005"/>
                <a:gd name="connsiteX18" fmla="*/ 741771 w 1929148"/>
                <a:gd name="connsiteY18" fmla="*/ 2517177 h 3176005"/>
                <a:gd name="connsiteX19" fmla="*/ 739537 w 1929148"/>
                <a:gd name="connsiteY19" fmla="*/ 2659134 h 3176005"/>
                <a:gd name="connsiteX20" fmla="*/ 684676 w 1929148"/>
                <a:gd name="connsiteY20" fmla="*/ 2781328 h 3176005"/>
                <a:gd name="connsiteX21" fmla="*/ 546858 w 1929148"/>
                <a:gd name="connsiteY21" fmla="*/ 2913581 h 3176005"/>
                <a:gd name="connsiteX22" fmla="*/ 759560 w 1929148"/>
                <a:gd name="connsiteY22" fmla="*/ 3035803 h 3176005"/>
                <a:gd name="connsiteX23" fmla="*/ 0 w 1929148"/>
                <a:gd name="connsiteY23" fmla="*/ 3136206 h 3176005"/>
                <a:gd name="connsiteX24" fmla="*/ 8812 w 1929148"/>
                <a:gd name="connsiteY24" fmla="*/ 3175498 h 3176005"/>
                <a:gd name="connsiteX25" fmla="*/ 1472894 w 1929148"/>
                <a:gd name="connsiteY25" fmla="*/ 3176005 h 3176005"/>
                <a:gd name="connsiteX26" fmla="*/ 1583109 w 1929148"/>
                <a:gd name="connsiteY26" fmla="*/ 3043395 h 3176005"/>
                <a:gd name="connsiteX27" fmla="*/ 1437466 w 1929148"/>
                <a:gd name="connsiteY27" fmla="*/ 2781424 h 3176005"/>
                <a:gd name="connsiteX28" fmla="*/ 1277323 w 1929148"/>
                <a:gd name="connsiteY28" fmla="*/ 2669947 h 3176005"/>
                <a:gd name="connsiteX29" fmla="*/ 1152607 w 1929148"/>
                <a:gd name="connsiteY29" fmla="*/ 2523015 h 3176005"/>
                <a:gd name="connsiteX30" fmla="*/ 1147577 w 1929148"/>
                <a:gd name="connsiteY30" fmla="*/ 2382100 h 3176005"/>
                <a:gd name="connsiteX31" fmla="*/ 1271553 w 1929148"/>
                <a:gd name="connsiteY31" fmla="*/ 2228535 h 3176005"/>
                <a:gd name="connsiteX32" fmla="*/ 1328374 w 1929148"/>
                <a:gd name="connsiteY32" fmla="*/ 2060950 h 3176005"/>
                <a:gd name="connsiteX33" fmla="*/ 1339831 w 1929148"/>
                <a:gd name="connsiteY33" fmla="*/ 1843807 h 3176005"/>
                <a:gd name="connsiteX34" fmla="*/ 1360965 w 1929148"/>
                <a:gd name="connsiteY34" fmla="*/ 1735962 h 3176005"/>
                <a:gd name="connsiteX35" fmla="*/ 1692435 w 1929148"/>
                <a:gd name="connsiteY35" fmla="*/ 1333048 h 3176005"/>
                <a:gd name="connsiteX36" fmla="*/ 1757122 w 1929148"/>
                <a:gd name="connsiteY36" fmla="*/ 1059701 h 3176005"/>
                <a:gd name="connsiteX37" fmla="*/ 1690392 w 1929148"/>
                <a:gd name="connsiteY37" fmla="*/ 869790 h 3176005"/>
                <a:gd name="connsiteX38" fmla="*/ 1541062 w 1929148"/>
                <a:gd name="connsiteY38" fmla="*/ 610614 h 3176005"/>
                <a:gd name="connsiteX39" fmla="*/ 1884113 w 1929148"/>
                <a:gd name="connsiteY39" fmla="*/ 787862 h 3176005"/>
                <a:gd name="connsiteX40" fmla="*/ 1929148 w 1929148"/>
                <a:gd name="connsiteY40" fmla="*/ 531427 h 3176005"/>
                <a:gd name="connsiteX41" fmla="*/ 1877986 w 1929148"/>
                <a:gd name="connsiteY41" fmla="*/ 347327 h 3176005"/>
                <a:gd name="connsiteX42" fmla="*/ 1802404 w 1929148"/>
                <a:gd name="connsiteY42" fmla="*/ 699 h 3176005"/>
                <a:gd name="connsiteX43" fmla="*/ 1125512 w 1929148"/>
                <a:gd name="connsiteY43" fmla="*/ 0 h 3176005"/>
                <a:gd name="connsiteX0" fmla="*/ 1125512 w 1929148"/>
                <a:gd name="connsiteY0" fmla="*/ 0 h 3176005"/>
                <a:gd name="connsiteX1" fmla="*/ 1243238 w 1929148"/>
                <a:gd name="connsiteY1" fmla="*/ 120673 h 3176005"/>
                <a:gd name="connsiteX2" fmla="*/ 1251900 w 1929148"/>
                <a:gd name="connsiteY2" fmla="*/ 274060 h 3176005"/>
                <a:gd name="connsiteX3" fmla="*/ 1290863 w 1929148"/>
                <a:gd name="connsiteY3" fmla="*/ 482185 h 3176005"/>
                <a:gd name="connsiteX4" fmla="*/ 1349768 w 1929148"/>
                <a:gd name="connsiteY4" fmla="*/ 652360 h 3176005"/>
                <a:gd name="connsiteX5" fmla="*/ 1117358 w 1929148"/>
                <a:gd name="connsiteY5" fmla="*/ 775116 h 3176005"/>
                <a:gd name="connsiteX6" fmla="*/ 1126883 w 1929148"/>
                <a:gd name="connsiteY6" fmla="*/ 1178592 h 3176005"/>
                <a:gd name="connsiteX7" fmla="*/ 947991 w 1929148"/>
                <a:gd name="connsiteY7" fmla="*/ 1059030 h 3176005"/>
                <a:gd name="connsiteX8" fmla="*/ 934834 w 1929148"/>
                <a:gd name="connsiteY8" fmla="*/ 1212951 h 3176005"/>
                <a:gd name="connsiteX9" fmla="*/ 942454 w 1929148"/>
                <a:gd name="connsiteY9" fmla="*/ 1328594 h 3176005"/>
                <a:gd name="connsiteX10" fmla="*/ 1127595 w 1929148"/>
                <a:gd name="connsiteY10" fmla="*/ 1576724 h 3176005"/>
                <a:gd name="connsiteX11" fmla="*/ 1088481 w 1929148"/>
                <a:gd name="connsiteY11" fmla="*/ 1711691 h 3176005"/>
                <a:gd name="connsiteX12" fmla="*/ 992039 w 1929148"/>
                <a:gd name="connsiteY12" fmla="*/ 1792359 h 3176005"/>
                <a:gd name="connsiteX13" fmla="*/ 906643 w 1929148"/>
                <a:gd name="connsiteY13" fmla="*/ 1864872 h 3176005"/>
                <a:gd name="connsiteX14" fmla="*/ 848122 w 1929148"/>
                <a:gd name="connsiteY14" fmla="*/ 1987272 h 3176005"/>
                <a:gd name="connsiteX15" fmla="*/ 830621 w 1929148"/>
                <a:gd name="connsiteY15" fmla="*/ 2128338 h 3176005"/>
                <a:gd name="connsiteX16" fmla="*/ 846546 w 1929148"/>
                <a:gd name="connsiteY16" fmla="*/ 2278956 h 3176005"/>
                <a:gd name="connsiteX17" fmla="*/ 817286 w 1929148"/>
                <a:gd name="connsiteY17" fmla="*/ 2387335 h 3176005"/>
                <a:gd name="connsiteX18" fmla="*/ 741771 w 1929148"/>
                <a:gd name="connsiteY18" fmla="*/ 2517177 h 3176005"/>
                <a:gd name="connsiteX19" fmla="*/ 739537 w 1929148"/>
                <a:gd name="connsiteY19" fmla="*/ 2659134 h 3176005"/>
                <a:gd name="connsiteX20" fmla="*/ 684676 w 1929148"/>
                <a:gd name="connsiteY20" fmla="*/ 2781328 h 3176005"/>
                <a:gd name="connsiteX21" fmla="*/ 546858 w 1929148"/>
                <a:gd name="connsiteY21" fmla="*/ 2913581 h 3176005"/>
                <a:gd name="connsiteX22" fmla="*/ 759560 w 1929148"/>
                <a:gd name="connsiteY22" fmla="*/ 3035803 h 3176005"/>
                <a:gd name="connsiteX23" fmla="*/ 0 w 1929148"/>
                <a:gd name="connsiteY23" fmla="*/ 3136206 h 3176005"/>
                <a:gd name="connsiteX24" fmla="*/ 8812 w 1929148"/>
                <a:gd name="connsiteY24" fmla="*/ 3175498 h 3176005"/>
                <a:gd name="connsiteX25" fmla="*/ 1472894 w 1929148"/>
                <a:gd name="connsiteY25" fmla="*/ 3176005 h 3176005"/>
                <a:gd name="connsiteX26" fmla="*/ 1583109 w 1929148"/>
                <a:gd name="connsiteY26" fmla="*/ 3043395 h 3176005"/>
                <a:gd name="connsiteX27" fmla="*/ 1437466 w 1929148"/>
                <a:gd name="connsiteY27" fmla="*/ 2781424 h 3176005"/>
                <a:gd name="connsiteX28" fmla="*/ 1277323 w 1929148"/>
                <a:gd name="connsiteY28" fmla="*/ 2669947 h 3176005"/>
                <a:gd name="connsiteX29" fmla="*/ 1152607 w 1929148"/>
                <a:gd name="connsiteY29" fmla="*/ 2523015 h 3176005"/>
                <a:gd name="connsiteX30" fmla="*/ 1147577 w 1929148"/>
                <a:gd name="connsiteY30" fmla="*/ 2382100 h 3176005"/>
                <a:gd name="connsiteX31" fmla="*/ 1271553 w 1929148"/>
                <a:gd name="connsiteY31" fmla="*/ 2228535 h 3176005"/>
                <a:gd name="connsiteX32" fmla="*/ 1328374 w 1929148"/>
                <a:gd name="connsiteY32" fmla="*/ 2060950 h 3176005"/>
                <a:gd name="connsiteX33" fmla="*/ 1339831 w 1929148"/>
                <a:gd name="connsiteY33" fmla="*/ 1843807 h 3176005"/>
                <a:gd name="connsiteX34" fmla="*/ 1360965 w 1929148"/>
                <a:gd name="connsiteY34" fmla="*/ 1735962 h 3176005"/>
                <a:gd name="connsiteX35" fmla="*/ 1692435 w 1929148"/>
                <a:gd name="connsiteY35" fmla="*/ 1333048 h 3176005"/>
                <a:gd name="connsiteX36" fmla="*/ 1757122 w 1929148"/>
                <a:gd name="connsiteY36" fmla="*/ 1059701 h 3176005"/>
                <a:gd name="connsiteX37" fmla="*/ 1690392 w 1929148"/>
                <a:gd name="connsiteY37" fmla="*/ 869790 h 3176005"/>
                <a:gd name="connsiteX38" fmla="*/ 1541062 w 1929148"/>
                <a:gd name="connsiteY38" fmla="*/ 610614 h 3176005"/>
                <a:gd name="connsiteX39" fmla="*/ 1884113 w 1929148"/>
                <a:gd name="connsiteY39" fmla="*/ 787862 h 3176005"/>
                <a:gd name="connsiteX40" fmla="*/ 1929148 w 1929148"/>
                <a:gd name="connsiteY40" fmla="*/ 531427 h 3176005"/>
                <a:gd name="connsiteX41" fmla="*/ 1877986 w 1929148"/>
                <a:gd name="connsiteY41" fmla="*/ 347327 h 3176005"/>
                <a:gd name="connsiteX42" fmla="*/ 1802404 w 1929148"/>
                <a:gd name="connsiteY42" fmla="*/ 699 h 3176005"/>
                <a:gd name="connsiteX43" fmla="*/ 1125512 w 1929148"/>
                <a:gd name="connsiteY43" fmla="*/ 0 h 3176005"/>
                <a:gd name="connsiteX0" fmla="*/ 1125512 w 1929148"/>
                <a:gd name="connsiteY0" fmla="*/ 0 h 3176005"/>
                <a:gd name="connsiteX1" fmla="*/ 1243238 w 1929148"/>
                <a:gd name="connsiteY1" fmla="*/ 120673 h 3176005"/>
                <a:gd name="connsiteX2" fmla="*/ 1251900 w 1929148"/>
                <a:gd name="connsiteY2" fmla="*/ 274060 h 3176005"/>
                <a:gd name="connsiteX3" fmla="*/ 1290863 w 1929148"/>
                <a:gd name="connsiteY3" fmla="*/ 482185 h 3176005"/>
                <a:gd name="connsiteX4" fmla="*/ 1349768 w 1929148"/>
                <a:gd name="connsiteY4" fmla="*/ 652360 h 3176005"/>
                <a:gd name="connsiteX5" fmla="*/ 1203083 w 1929148"/>
                <a:gd name="connsiteY5" fmla="*/ 999906 h 3176005"/>
                <a:gd name="connsiteX6" fmla="*/ 1126883 w 1929148"/>
                <a:gd name="connsiteY6" fmla="*/ 1178592 h 3176005"/>
                <a:gd name="connsiteX7" fmla="*/ 947991 w 1929148"/>
                <a:gd name="connsiteY7" fmla="*/ 1059030 h 3176005"/>
                <a:gd name="connsiteX8" fmla="*/ 934834 w 1929148"/>
                <a:gd name="connsiteY8" fmla="*/ 1212951 h 3176005"/>
                <a:gd name="connsiteX9" fmla="*/ 942454 w 1929148"/>
                <a:gd name="connsiteY9" fmla="*/ 1328594 h 3176005"/>
                <a:gd name="connsiteX10" fmla="*/ 1127595 w 1929148"/>
                <a:gd name="connsiteY10" fmla="*/ 1576724 h 3176005"/>
                <a:gd name="connsiteX11" fmla="*/ 1088481 w 1929148"/>
                <a:gd name="connsiteY11" fmla="*/ 1711691 h 3176005"/>
                <a:gd name="connsiteX12" fmla="*/ 992039 w 1929148"/>
                <a:gd name="connsiteY12" fmla="*/ 1792359 h 3176005"/>
                <a:gd name="connsiteX13" fmla="*/ 906643 w 1929148"/>
                <a:gd name="connsiteY13" fmla="*/ 1864872 h 3176005"/>
                <a:gd name="connsiteX14" fmla="*/ 848122 w 1929148"/>
                <a:gd name="connsiteY14" fmla="*/ 1987272 h 3176005"/>
                <a:gd name="connsiteX15" fmla="*/ 830621 w 1929148"/>
                <a:gd name="connsiteY15" fmla="*/ 2128338 h 3176005"/>
                <a:gd name="connsiteX16" fmla="*/ 846546 w 1929148"/>
                <a:gd name="connsiteY16" fmla="*/ 2278956 h 3176005"/>
                <a:gd name="connsiteX17" fmla="*/ 817286 w 1929148"/>
                <a:gd name="connsiteY17" fmla="*/ 2387335 h 3176005"/>
                <a:gd name="connsiteX18" fmla="*/ 741771 w 1929148"/>
                <a:gd name="connsiteY18" fmla="*/ 2517177 h 3176005"/>
                <a:gd name="connsiteX19" fmla="*/ 739537 w 1929148"/>
                <a:gd name="connsiteY19" fmla="*/ 2659134 h 3176005"/>
                <a:gd name="connsiteX20" fmla="*/ 684676 w 1929148"/>
                <a:gd name="connsiteY20" fmla="*/ 2781328 h 3176005"/>
                <a:gd name="connsiteX21" fmla="*/ 546858 w 1929148"/>
                <a:gd name="connsiteY21" fmla="*/ 2913581 h 3176005"/>
                <a:gd name="connsiteX22" fmla="*/ 759560 w 1929148"/>
                <a:gd name="connsiteY22" fmla="*/ 3035803 h 3176005"/>
                <a:gd name="connsiteX23" fmla="*/ 0 w 1929148"/>
                <a:gd name="connsiteY23" fmla="*/ 3136206 h 3176005"/>
                <a:gd name="connsiteX24" fmla="*/ 8812 w 1929148"/>
                <a:gd name="connsiteY24" fmla="*/ 3175498 h 3176005"/>
                <a:gd name="connsiteX25" fmla="*/ 1472894 w 1929148"/>
                <a:gd name="connsiteY25" fmla="*/ 3176005 h 3176005"/>
                <a:gd name="connsiteX26" fmla="*/ 1583109 w 1929148"/>
                <a:gd name="connsiteY26" fmla="*/ 3043395 h 3176005"/>
                <a:gd name="connsiteX27" fmla="*/ 1437466 w 1929148"/>
                <a:gd name="connsiteY27" fmla="*/ 2781424 h 3176005"/>
                <a:gd name="connsiteX28" fmla="*/ 1277323 w 1929148"/>
                <a:gd name="connsiteY28" fmla="*/ 2669947 h 3176005"/>
                <a:gd name="connsiteX29" fmla="*/ 1152607 w 1929148"/>
                <a:gd name="connsiteY29" fmla="*/ 2523015 h 3176005"/>
                <a:gd name="connsiteX30" fmla="*/ 1147577 w 1929148"/>
                <a:gd name="connsiteY30" fmla="*/ 2382100 h 3176005"/>
                <a:gd name="connsiteX31" fmla="*/ 1271553 w 1929148"/>
                <a:gd name="connsiteY31" fmla="*/ 2228535 h 3176005"/>
                <a:gd name="connsiteX32" fmla="*/ 1328374 w 1929148"/>
                <a:gd name="connsiteY32" fmla="*/ 2060950 h 3176005"/>
                <a:gd name="connsiteX33" fmla="*/ 1339831 w 1929148"/>
                <a:gd name="connsiteY33" fmla="*/ 1843807 h 3176005"/>
                <a:gd name="connsiteX34" fmla="*/ 1360965 w 1929148"/>
                <a:gd name="connsiteY34" fmla="*/ 1735962 h 3176005"/>
                <a:gd name="connsiteX35" fmla="*/ 1692435 w 1929148"/>
                <a:gd name="connsiteY35" fmla="*/ 1333048 h 3176005"/>
                <a:gd name="connsiteX36" fmla="*/ 1757122 w 1929148"/>
                <a:gd name="connsiteY36" fmla="*/ 1059701 h 3176005"/>
                <a:gd name="connsiteX37" fmla="*/ 1690392 w 1929148"/>
                <a:gd name="connsiteY37" fmla="*/ 869790 h 3176005"/>
                <a:gd name="connsiteX38" fmla="*/ 1541062 w 1929148"/>
                <a:gd name="connsiteY38" fmla="*/ 610614 h 3176005"/>
                <a:gd name="connsiteX39" fmla="*/ 1884113 w 1929148"/>
                <a:gd name="connsiteY39" fmla="*/ 787862 h 3176005"/>
                <a:gd name="connsiteX40" fmla="*/ 1929148 w 1929148"/>
                <a:gd name="connsiteY40" fmla="*/ 531427 h 3176005"/>
                <a:gd name="connsiteX41" fmla="*/ 1877986 w 1929148"/>
                <a:gd name="connsiteY41" fmla="*/ 347327 h 3176005"/>
                <a:gd name="connsiteX42" fmla="*/ 1802404 w 1929148"/>
                <a:gd name="connsiteY42" fmla="*/ 699 h 3176005"/>
                <a:gd name="connsiteX43" fmla="*/ 1125512 w 1929148"/>
                <a:gd name="connsiteY43" fmla="*/ 0 h 3176005"/>
                <a:gd name="connsiteX0" fmla="*/ 1125512 w 1929148"/>
                <a:gd name="connsiteY0" fmla="*/ 0 h 3176005"/>
                <a:gd name="connsiteX1" fmla="*/ 1243238 w 1929148"/>
                <a:gd name="connsiteY1" fmla="*/ 120673 h 3176005"/>
                <a:gd name="connsiteX2" fmla="*/ 1251900 w 1929148"/>
                <a:gd name="connsiteY2" fmla="*/ 274060 h 3176005"/>
                <a:gd name="connsiteX3" fmla="*/ 1290863 w 1929148"/>
                <a:gd name="connsiteY3" fmla="*/ 482185 h 3176005"/>
                <a:gd name="connsiteX4" fmla="*/ 1349768 w 1929148"/>
                <a:gd name="connsiteY4" fmla="*/ 652360 h 3176005"/>
                <a:gd name="connsiteX5" fmla="*/ 1300852 w 1929148"/>
                <a:gd name="connsiteY5" fmla="*/ 819767 h 3176005"/>
                <a:gd name="connsiteX6" fmla="*/ 1203083 w 1929148"/>
                <a:gd name="connsiteY6" fmla="*/ 999906 h 3176005"/>
                <a:gd name="connsiteX7" fmla="*/ 1126883 w 1929148"/>
                <a:gd name="connsiteY7" fmla="*/ 1178592 h 3176005"/>
                <a:gd name="connsiteX8" fmla="*/ 947991 w 1929148"/>
                <a:gd name="connsiteY8" fmla="*/ 1059030 h 3176005"/>
                <a:gd name="connsiteX9" fmla="*/ 934834 w 1929148"/>
                <a:gd name="connsiteY9" fmla="*/ 1212951 h 3176005"/>
                <a:gd name="connsiteX10" fmla="*/ 942454 w 1929148"/>
                <a:gd name="connsiteY10" fmla="*/ 1328594 h 3176005"/>
                <a:gd name="connsiteX11" fmla="*/ 1127595 w 1929148"/>
                <a:gd name="connsiteY11" fmla="*/ 1576724 h 3176005"/>
                <a:gd name="connsiteX12" fmla="*/ 1088481 w 1929148"/>
                <a:gd name="connsiteY12" fmla="*/ 1711691 h 3176005"/>
                <a:gd name="connsiteX13" fmla="*/ 992039 w 1929148"/>
                <a:gd name="connsiteY13" fmla="*/ 1792359 h 3176005"/>
                <a:gd name="connsiteX14" fmla="*/ 906643 w 1929148"/>
                <a:gd name="connsiteY14" fmla="*/ 1864872 h 3176005"/>
                <a:gd name="connsiteX15" fmla="*/ 848122 w 1929148"/>
                <a:gd name="connsiteY15" fmla="*/ 1987272 h 3176005"/>
                <a:gd name="connsiteX16" fmla="*/ 830621 w 1929148"/>
                <a:gd name="connsiteY16" fmla="*/ 2128338 h 3176005"/>
                <a:gd name="connsiteX17" fmla="*/ 846546 w 1929148"/>
                <a:gd name="connsiteY17" fmla="*/ 2278956 h 3176005"/>
                <a:gd name="connsiteX18" fmla="*/ 817286 w 1929148"/>
                <a:gd name="connsiteY18" fmla="*/ 2387335 h 3176005"/>
                <a:gd name="connsiteX19" fmla="*/ 741771 w 1929148"/>
                <a:gd name="connsiteY19" fmla="*/ 2517177 h 3176005"/>
                <a:gd name="connsiteX20" fmla="*/ 739537 w 1929148"/>
                <a:gd name="connsiteY20" fmla="*/ 2659134 h 3176005"/>
                <a:gd name="connsiteX21" fmla="*/ 684676 w 1929148"/>
                <a:gd name="connsiteY21" fmla="*/ 2781328 h 3176005"/>
                <a:gd name="connsiteX22" fmla="*/ 546858 w 1929148"/>
                <a:gd name="connsiteY22" fmla="*/ 2913581 h 3176005"/>
                <a:gd name="connsiteX23" fmla="*/ 759560 w 1929148"/>
                <a:gd name="connsiteY23" fmla="*/ 3035803 h 3176005"/>
                <a:gd name="connsiteX24" fmla="*/ 0 w 1929148"/>
                <a:gd name="connsiteY24" fmla="*/ 3136206 h 3176005"/>
                <a:gd name="connsiteX25" fmla="*/ 8812 w 1929148"/>
                <a:gd name="connsiteY25" fmla="*/ 3175498 h 3176005"/>
                <a:gd name="connsiteX26" fmla="*/ 1472894 w 1929148"/>
                <a:gd name="connsiteY26" fmla="*/ 3176005 h 3176005"/>
                <a:gd name="connsiteX27" fmla="*/ 1583109 w 1929148"/>
                <a:gd name="connsiteY27" fmla="*/ 3043395 h 3176005"/>
                <a:gd name="connsiteX28" fmla="*/ 1437466 w 1929148"/>
                <a:gd name="connsiteY28" fmla="*/ 2781424 h 3176005"/>
                <a:gd name="connsiteX29" fmla="*/ 1277323 w 1929148"/>
                <a:gd name="connsiteY29" fmla="*/ 2669947 h 3176005"/>
                <a:gd name="connsiteX30" fmla="*/ 1152607 w 1929148"/>
                <a:gd name="connsiteY30" fmla="*/ 2523015 h 3176005"/>
                <a:gd name="connsiteX31" fmla="*/ 1147577 w 1929148"/>
                <a:gd name="connsiteY31" fmla="*/ 2382100 h 3176005"/>
                <a:gd name="connsiteX32" fmla="*/ 1271553 w 1929148"/>
                <a:gd name="connsiteY32" fmla="*/ 2228535 h 3176005"/>
                <a:gd name="connsiteX33" fmla="*/ 1328374 w 1929148"/>
                <a:gd name="connsiteY33" fmla="*/ 2060950 h 3176005"/>
                <a:gd name="connsiteX34" fmla="*/ 1339831 w 1929148"/>
                <a:gd name="connsiteY34" fmla="*/ 1843807 h 3176005"/>
                <a:gd name="connsiteX35" fmla="*/ 1360965 w 1929148"/>
                <a:gd name="connsiteY35" fmla="*/ 1735962 h 3176005"/>
                <a:gd name="connsiteX36" fmla="*/ 1692435 w 1929148"/>
                <a:gd name="connsiteY36" fmla="*/ 1333048 h 3176005"/>
                <a:gd name="connsiteX37" fmla="*/ 1757122 w 1929148"/>
                <a:gd name="connsiteY37" fmla="*/ 1059701 h 3176005"/>
                <a:gd name="connsiteX38" fmla="*/ 1690392 w 1929148"/>
                <a:gd name="connsiteY38" fmla="*/ 869790 h 3176005"/>
                <a:gd name="connsiteX39" fmla="*/ 1541062 w 1929148"/>
                <a:gd name="connsiteY39" fmla="*/ 610614 h 3176005"/>
                <a:gd name="connsiteX40" fmla="*/ 1884113 w 1929148"/>
                <a:gd name="connsiteY40" fmla="*/ 787862 h 3176005"/>
                <a:gd name="connsiteX41" fmla="*/ 1929148 w 1929148"/>
                <a:gd name="connsiteY41" fmla="*/ 531427 h 3176005"/>
                <a:gd name="connsiteX42" fmla="*/ 1877986 w 1929148"/>
                <a:gd name="connsiteY42" fmla="*/ 347327 h 3176005"/>
                <a:gd name="connsiteX43" fmla="*/ 1802404 w 1929148"/>
                <a:gd name="connsiteY43" fmla="*/ 699 h 3176005"/>
                <a:gd name="connsiteX44" fmla="*/ 1125512 w 1929148"/>
                <a:gd name="connsiteY44" fmla="*/ 0 h 3176005"/>
                <a:gd name="connsiteX0" fmla="*/ 1125512 w 1929148"/>
                <a:gd name="connsiteY0" fmla="*/ 0 h 3176005"/>
                <a:gd name="connsiteX1" fmla="*/ 1243238 w 1929148"/>
                <a:gd name="connsiteY1" fmla="*/ 120673 h 3176005"/>
                <a:gd name="connsiteX2" fmla="*/ 1251900 w 1929148"/>
                <a:gd name="connsiteY2" fmla="*/ 274060 h 3176005"/>
                <a:gd name="connsiteX3" fmla="*/ 1290863 w 1929148"/>
                <a:gd name="connsiteY3" fmla="*/ 482185 h 3176005"/>
                <a:gd name="connsiteX4" fmla="*/ 1349768 w 1929148"/>
                <a:gd name="connsiteY4" fmla="*/ 652360 h 3176005"/>
                <a:gd name="connsiteX5" fmla="*/ 1300852 w 1929148"/>
                <a:gd name="connsiteY5" fmla="*/ 819767 h 3176005"/>
                <a:gd name="connsiteX6" fmla="*/ 1203083 w 1929148"/>
                <a:gd name="connsiteY6" fmla="*/ 999906 h 3176005"/>
                <a:gd name="connsiteX7" fmla="*/ 1126883 w 1929148"/>
                <a:gd name="connsiteY7" fmla="*/ 1178592 h 3176005"/>
                <a:gd name="connsiteX8" fmla="*/ 947991 w 1929148"/>
                <a:gd name="connsiteY8" fmla="*/ 1059030 h 3176005"/>
                <a:gd name="connsiteX9" fmla="*/ 934834 w 1929148"/>
                <a:gd name="connsiteY9" fmla="*/ 1212951 h 3176005"/>
                <a:gd name="connsiteX10" fmla="*/ 942454 w 1929148"/>
                <a:gd name="connsiteY10" fmla="*/ 1328594 h 3176005"/>
                <a:gd name="connsiteX11" fmla="*/ 1127595 w 1929148"/>
                <a:gd name="connsiteY11" fmla="*/ 1576724 h 3176005"/>
                <a:gd name="connsiteX12" fmla="*/ 1088481 w 1929148"/>
                <a:gd name="connsiteY12" fmla="*/ 1711691 h 3176005"/>
                <a:gd name="connsiteX13" fmla="*/ 992039 w 1929148"/>
                <a:gd name="connsiteY13" fmla="*/ 1792359 h 3176005"/>
                <a:gd name="connsiteX14" fmla="*/ 906643 w 1929148"/>
                <a:gd name="connsiteY14" fmla="*/ 1864872 h 3176005"/>
                <a:gd name="connsiteX15" fmla="*/ 848122 w 1929148"/>
                <a:gd name="connsiteY15" fmla="*/ 1987272 h 3176005"/>
                <a:gd name="connsiteX16" fmla="*/ 830621 w 1929148"/>
                <a:gd name="connsiteY16" fmla="*/ 2128338 h 3176005"/>
                <a:gd name="connsiteX17" fmla="*/ 846546 w 1929148"/>
                <a:gd name="connsiteY17" fmla="*/ 2278956 h 3176005"/>
                <a:gd name="connsiteX18" fmla="*/ 817286 w 1929148"/>
                <a:gd name="connsiteY18" fmla="*/ 2387335 h 3176005"/>
                <a:gd name="connsiteX19" fmla="*/ 741771 w 1929148"/>
                <a:gd name="connsiteY19" fmla="*/ 2517177 h 3176005"/>
                <a:gd name="connsiteX20" fmla="*/ 739537 w 1929148"/>
                <a:gd name="connsiteY20" fmla="*/ 2659134 h 3176005"/>
                <a:gd name="connsiteX21" fmla="*/ 684676 w 1929148"/>
                <a:gd name="connsiteY21" fmla="*/ 2781328 h 3176005"/>
                <a:gd name="connsiteX22" fmla="*/ 546858 w 1929148"/>
                <a:gd name="connsiteY22" fmla="*/ 2913581 h 3176005"/>
                <a:gd name="connsiteX23" fmla="*/ 759560 w 1929148"/>
                <a:gd name="connsiteY23" fmla="*/ 3035803 h 3176005"/>
                <a:gd name="connsiteX24" fmla="*/ 0 w 1929148"/>
                <a:gd name="connsiteY24" fmla="*/ 3136206 h 3176005"/>
                <a:gd name="connsiteX25" fmla="*/ 8812 w 1929148"/>
                <a:gd name="connsiteY25" fmla="*/ 3175498 h 3176005"/>
                <a:gd name="connsiteX26" fmla="*/ 1472894 w 1929148"/>
                <a:gd name="connsiteY26" fmla="*/ 3176005 h 3176005"/>
                <a:gd name="connsiteX27" fmla="*/ 1583109 w 1929148"/>
                <a:gd name="connsiteY27" fmla="*/ 3043395 h 3176005"/>
                <a:gd name="connsiteX28" fmla="*/ 1437466 w 1929148"/>
                <a:gd name="connsiteY28" fmla="*/ 2781424 h 3176005"/>
                <a:gd name="connsiteX29" fmla="*/ 1277323 w 1929148"/>
                <a:gd name="connsiteY29" fmla="*/ 2669947 h 3176005"/>
                <a:gd name="connsiteX30" fmla="*/ 1152607 w 1929148"/>
                <a:gd name="connsiteY30" fmla="*/ 2523015 h 3176005"/>
                <a:gd name="connsiteX31" fmla="*/ 1147577 w 1929148"/>
                <a:gd name="connsiteY31" fmla="*/ 2382100 h 3176005"/>
                <a:gd name="connsiteX32" fmla="*/ 1271553 w 1929148"/>
                <a:gd name="connsiteY32" fmla="*/ 2228535 h 3176005"/>
                <a:gd name="connsiteX33" fmla="*/ 1328374 w 1929148"/>
                <a:gd name="connsiteY33" fmla="*/ 2060950 h 3176005"/>
                <a:gd name="connsiteX34" fmla="*/ 1339831 w 1929148"/>
                <a:gd name="connsiteY34" fmla="*/ 1843807 h 3176005"/>
                <a:gd name="connsiteX35" fmla="*/ 1360965 w 1929148"/>
                <a:gd name="connsiteY35" fmla="*/ 1735962 h 3176005"/>
                <a:gd name="connsiteX36" fmla="*/ 1692435 w 1929148"/>
                <a:gd name="connsiteY36" fmla="*/ 1333048 h 3176005"/>
                <a:gd name="connsiteX37" fmla="*/ 1757122 w 1929148"/>
                <a:gd name="connsiteY37" fmla="*/ 1059701 h 3176005"/>
                <a:gd name="connsiteX38" fmla="*/ 1690392 w 1929148"/>
                <a:gd name="connsiteY38" fmla="*/ 869790 h 3176005"/>
                <a:gd name="connsiteX39" fmla="*/ 1828717 w 1929148"/>
                <a:gd name="connsiteY39" fmla="*/ 949704 h 3176005"/>
                <a:gd name="connsiteX40" fmla="*/ 1884113 w 1929148"/>
                <a:gd name="connsiteY40" fmla="*/ 787862 h 3176005"/>
                <a:gd name="connsiteX41" fmla="*/ 1929148 w 1929148"/>
                <a:gd name="connsiteY41" fmla="*/ 531427 h 3176005"/>
                <a:gd name="connsiteX42" fmla="*/ 1877986 w 1929148"/>
                <a:gd name="connsiteY42" fmla="*/ 347327 h 3176005"/>
                <a:gd name="connsiteX43" fmla="*/ 1802404 w 1929148"/>
                <a:gd name="connsiteY43" fmla="*/ 699 h 3176005"/>
                <a:gd name="connsiteX44" fmla="*/ 1125512 w 1929148"/>
                <a:gd name="connsiteY44" fmla="*/ 0 h 3176005"/>
                <a:gd name="connsiteX0" fmla="*/ 1125512 w 1929148"/>
                <a:gd name="connsiteY0" fmla="*/ 0 h 3176005"/>
                <a:gd name="connsiteX1" fmla="*/ 1243238 w 1929148"/>
                <a:gd name="connsiteY1" fmla="*/ 120673 h 3176005"/>
                <a:gd name="connsiteX2" fmla="*/ 1251900 w 1929148"/>
                <a:gd name="connsiteY2" fmla="*/ 274060 h 3176005"/>
                <a:gd name="connsiteX3" fmla="*/ 1290863 w 1929148"/>
                <a:gd name="connsiteY3" fmla="*/ 482185 h 3176005"/>
                <a:gd name="connsiteX4" fmla="*/ 1349768 w 1929148"/>
                <a:gd name="connsiteY4" fmla="*/ 652360 h 3176005"/>
                <a:gd name="connsiteX5" fmla="*/ 1300852 w 1929148"/>
                <a:gd name="connsiteY5" fmla="*/ 819767 h 3176005"/>
                <a:gd name="connsiteX6" fmla="*/ 1203083 w 1929148"/>
                <a:gd name="connsiteY6" fmla="*/ 999906 h 3176005"/>
                <a:gd name="connsiteX7" fmla="*/ 1126883 w 1929148"/>
                <a:gd name="connsiteY7" fmla="*/ 1178592 h 3176005"/>
                <a:gd name="connsiteX8" fmla="*/ 947991 w 1929148"/>
                <a:gd name="connsiteY8" fmla="*/ 1059030 h 3176005"/>
                <a:gd name="connsiteX9" fmla="*/ 934834 w 1929148"/>
                <a:gd name="connsiteY9" fmla="*/ 1212951 h 3176005"/>
                <a:gd name="connsiteX10" fmla="*/ 942454 w 1929148"/>
                <a:gd name="connsiteY10" fmla="*/ 1328594 h 3176005"/>
                <a:gd name="connsiteX11" fmla="*/ 1127595 w 1929148"/>
                <a:gd name="connsiteY11" fmla="*/ 1576724 h 3176005"/>
                <a:gd name="connsiteX12" fmla="*/ 1088481 w 1929148"/>
                <a:gd name="connsiteY12" fmla="*/ 1711691 h 3176005"/>
                <a:gd name="connsiteX13" fmla="*/ 992039 w 1929148"/>
                <a:gd name="connsiteY13" fmla="*/ 1792359 h 3176005"/>
                <a:gd name="connsiteX14" fmla="*/ 906643 w 1929148"/>
                <a:gd name="connsiteY14" fmla="*/ 1864872 h 3176005"/>
                <a:gd name="connsiteX15" fmla="*/ 848122 w 1929148"/>
                <a:gd name="connsiteY15" fmla="*/ 1987272 h 3176005"/>
                <a:gd name="connsiteX16" fmla="*/ 830621 w 1929148"/>
                <a:gd name="connsiteY16" fmla="*/ 2128338 h 3176005"/>
                <a:gd name="connsiteX17" fmla="*/ 846546 w 1929148"/>
                <a:gd name="connsiteY17" fmla="*/ 2278956 h 3176005"/>
                <a:gd name="connsiteX18" fmla="*/ 817286 w 1929148"/>
                <a:gd name="connsiteY18" fmla="*/ 2387335 h 3176005"/>
                <a:gd name="connsiteX19" fmla="*/ 741771 w 1929148"/>
                <a:gd name="connsiteY19" fmla="*/ 2517177 h 3176005"/>
                <a:gd name="connsiteX20" fmla="*/ 739537 w 1929148"/>
                <a:gd name="connsiteY20" fmla="*/ 2659134 h 3176005"/>
                <a:gd name="connsiteX21" fmla="*/ 684676 w 1929148"/>
                <a:gd name="connsiteY21" fmla="*/ 2781328 h 3176005"/>
                <a:gd name="connsiteX22" fmla="*/ 546858 w 1929148"/>
                <a:gd name="connsiteY22" fmla="*/ 2913581 h 3176005"/>
                <a:gd name="connsiteX23" fmla="*/ 759560 w 1929148"/>
                <a:gd name="connsiteY23" fmla="*/ 3035803 h 3176005"/>
                <a:gd name="connsiteX24" fmla="*/ 0 w 1929148"/>
                <a:gd name="connsiteY24" fmla="*/ 3136206 h 3176005"/>
                <a:gd name="connsiteX25" fmla="*/ 8812 w 1929148"/>
                <a:gd name="connsiteY25" fmla="*/ 3175498 h 3176005"/>
                <a:gd name="connsiteX26" fmla="*/ 1472894 w 1929148"/>
                <a:gd name="connsiteY26" fmla="*/ 3176005 h 3176005"/>
                <a:gd name="connsiteX27" fmla="*/ 1583109 w 1929148"/>
                <a:gd name="connsiteY27" fmla="*/ 3043395 h 3176005"/>
                <a:gd name="connsiteX28" fmla="*/ 1437466 w 1929148"/>
                <a:gd name="connsiteY28" fmla="*/ 2781424 h 3176005"/>
                <a:gd name="connsiteX29" fmla="*/ 1277323 w 1929148"/>
                <a:gd name="connsiteY29" fmla="*/ 2669947 h 3176005"/>
                <a:gd name="connsiteX30" fmla="*/ 1152607 w 1929148"/>
                <a:gd name="connsiteY30" fmla="*/ 2523015 h 3176005"/>
                <a:gd name="connsiteX31" fmla="*/ 1147577 w 1929148"/>
                <a:gd name="connsiteY31" fmla="*/ 2382100 h 3176005"/>
                <a:gd name="connsiteX32" fmla="*/ 1271553 w 1929148"/>
                <a:gd name="connsiteY32" fmla="*/ 2228535 h 3176005"/>
                <a:gd name="connsiteX33" fmla="*/ 1328374 w 1929148"/>
                <a:gd name="connsiteY33" fmla="*/ 2060950 h 3176005"/>
                <a:gd name="connsiteX34" fmla="*/ 1339831 w 1929148"/>
                <a:gd name="connsiteY34" fmla="*/ 1843807 h 3176005"/>
                <a:gd name="connsiteX35" fmla="*/ 1360965 w 1929148"/>
                <a:gd name="connsiteY35" fmla="*/ 1735962 h 3176005"/>
                <a:gd name="connsiteX36" fmla="*/ 1692435 w 1929148"/>
                <a:gd name="connsiteY36" fmla="*/ 1333048 h 3176005"/>
                <a:gd name="connsiteX37" fmla="*/ 1757122 w 1929148"/>
                <a:gd name="connsiteY37" fmla="*/ 1059701 h 3176005"/>
                <a:gd name="connsiteX38" fmla="*/ 1677057 w 1929148"/>
                <a:gd name="connsiteY38" fmla="*/ 1182210 h 3176005"/>
                <a:gd name="connsiteX39" fmla="*/ 1828717 w 1929148"/>
                <a:gd name="connsiteY39" fmla="*/ 949704 h 3176005"/>
                <a:gd name="connsiteX40" fmla="*/ 1884113 w 1929148"/>
                <a:gd name="connsiteY40" fmla="*/ 787862 h 3176005"/>
                <a:gd name="connsiteX41" fmla="*/ 1929148 w 1929148"/>
                <a:gd name="connsiteY41" fmla="*/ 531427 h 3176005"/>
                <a:gd name="connsiteX42" fmla="*/ 1877986 w 1929148"/>
                <a:gd name="connsiteY42" fmla="*/ 347327 h 3176005"/>
                <a:gd name="connsiteX43" fmla="*/ 1802404 w 1929148"/>
                <a:gd name="connsiteY43" fmla="*/ 699 h 3176005"/>
                <a:gd name="connsiteX44" fmla="*/ 1125512 w 1929148"/>
                <a:gd name="connsiteY44" fmla="*/ 0 h 3176005"/>
                <a:gd name="connsiteX0" fmla="*/ 1125512 w 1929148"/>
                <a:gd name="connsiteY0" fmla="*/ 0 h 3176005"/>
                <a:gd name="connsiteX1" fmla="*/ 1243238 w 1929148"/>
                <a:gd name="connsiteY1" fmla="*/ 120673 h 3176005"/>
                <a:gd name="connsiteX2" fmla="*/ 1251900 w 1929148"/>
                <a:gd name="connsiteY2" fmla="*/ 274060 h 3176005"/>
                <a:gd name="connsiteX3" fmla="*/ 1290863 w 1929148"/>
                <a:gd name="connsiteY3" fmla="*/ 482185 h 3176005"/>
                <a:gd name="connsiteX4" fmla="*/ 1349768 w 1929148"/>
                <a:gd name="connsiteY4" fmla="*/ 652360 h 3176005"/>
                <a:gd name="connsiteX5" fmla="*/ 1300852 w 1929148"/>
                <a:gd name="connsiteY5" fmla="*/ 819767 h 3176005"/>
                <a:gd name="connsiteX6" fmla="*/ 1203083 w 1929148"/>
                <a:gd name="connsiteY6" fmla="*/ 999906 h 3176005"/>
                <a:gd name="connsiteX7" fmla="*/ 1126883 w 1929148"/>
                <a:gd name="connsiteY7" fmla="*/ 1178592 h 3176005"/>
                <a:gd name="connsiteX8" fmla="*/ 947991 w 1929148"/>
                <a:gd name="connsiteY8" fmla="*/ 1059030 h 3176005"/>
                <a:gd name="connsiteX9" fmla="*/ 934834 w 1929148"/>
                <a:gd name="connsiteY9" fmla="*/ 1212951 h 3176005"/>
                <a:gd name="connsiteX10" fmla="*/ 942454 w 1929148"/>
                <a:gd name="connsiteY10" fmla="*/ 1328594 h 3176005"/>
                <a:gd name="connsiteX11" fmla="*/ 1127595 w 1929148"/>
                <a:gd name="connsiteY11" fmla="*/ 1576724 h 3176005"/>
                <a:gd name="connsiteX12" fmla="*/ 1088481 w 1929148"/>
                <a:gd name="connsiteY12" fmla="*/ 1711691 h 3176005"/>
                <a:gd name="connsiteX13" fmla="*/ 992039 w 1929148"/>
                <a:gd name="connsiteY13" fmla="*/ 1792359 h 3176005"/>
                <a:gd name="connsiteX14" fmla="*/ 906643 w 1929148"/>
                <a:gd name="connsiteY14" fmla="*/ 1864872 h 3176005"/>
                <a:gd name="connsiteX15" fmla="*/ 848122 w 1929148"/>
                <a:gd name="connsiteY15" fmla="*/ 1987272 h 3176005"/>
                <a:gd name="connsiteX16" fmla="*/ 830621 w 1929148"/>
                <a:gd name="connsiteY16" fmla="*/ 2128338 h 3176005"/>
                <a:gd name="connsiteX17" fmla="*/ 846546 w 1929148"/>
                <a:gd name="connsiteY17" fmla="*/ 2278956 h 3176005"/>
                <a:gd name="connsiteX18" fmla="*/ 817286 w 1929148"/>
                <a:gd name="connsiteY18" fmla="*/ 2387335 h 3176005"/>
                <a:gd name="connsiteX19" fmla="*/ 741771 w 1929148"/>
                <a:gd name="connsiteY19" fmla="*/ 2517177 h 3176005"/>
                <a:gd name="connsiteX20" fmla="*/ 739537 w 1929148"/>
                <a:gd name="connsiteY20" fmla="*/ 2659134 h 3176005"/>
                <a:gd name="connsiteX21" fmla="*/ 684676 w 1929148"/>
                <a:gd name="connsiteY21" fmla="*/ 2781328 h 3176005"/>
                <a:gd name="connsiteX22" fmla="*/ 546858 w 1929148"/>
                <a:gd name="connsiteY22" fmla="*/ 2913581 h 3176005"/>
                <a:gd name="connsiteX23" fmla="*/ 759560 w 1929148"/>
                <a:gd name="connsiteY23" fmla="*/ 3035803 h 3176005"/>
                <a:gd name="connsiteX24" fmla="*/ 0 w 1929148"/>
                <a:gd name="connsiteY24" fmla="*/ 3136206 h 3176005"/>
                <a:gd name="connsiteX25" fmla="*/ 8812 w 1929148"/>
                <a:gd name="connsiteY25" fmla="*/ 3175498 h 3176005"/>
                <a:gd name="connsiteX26" fmla="*/ 1472894 w 1929148"/>
                <a:gd name="connsiteY26" fmla="*/ 3176005 h 3176005"/>
                <a:gd name="connsiteX27" fmla="*/ 1583109 w 1929148"/>
                <a:gd name="connsiteY27" fmla="*/ 3043395 h 3176005"/>
                <a:gd name="connsiteX28" fmla="*/ 1437466 w 1929148"/>
                <a:gd name="connsiteY28" fmla="*/ 2781424 h 3176005"/>
                <a:gd name="connsiteX29" fmla="*/ 1277323 w 1929148"/>
                <a:gd name="connsiteY29" fmla="*/ 2669947 h 3176005"/>
                <a:gd name="connsiteX30" fmla="*/ 1152607 w 1929148"/>
                <a:gd name="connsiteY30" fmla="*/ 2523015 h 3176005"/>
                <a:gd name="connsiteX31" fmla="*/ 1147577 w 1929148"/>
                <a:gd name="connsiteY31" fmla="*/ 2382100 h 3176005"/>
                <a:gd name="connsiteX32" fmla="*/ 1271553 w 1929148"/>
                <a:gd name="connsiteY32" fmla="*/ 2228535 h 3176005"/>
                <a:gd name="connsiteX33" fmla="*/ 1328374 w 1929148"/>
                <a:gd name="connsiteY33" fmla="*/ 2060950 h 3176005"/>
                <a:gd name="connsiteX34" fmla="*/ 1339831 w 1929148"/>
                <a:gd name="connsiteY34" fmla="*/ 1843807 h 3176005"/>
                <a:gd name="connsiteX35" fmla="*/ 1360965 w 1929148"/>
                <a:gd name="connsiteY35" fmla="*/ 1735962 h 3176005"/>
                <a:gd name="connsiteX36" fmla="*/ 1692435 w 1929148"/>
                <a:gd name="connsiteY36" fmla="*/ 1333048 h 3176005"/>
                <a:gd name="connsiteX37" fmla="*/ 1507567 w 1929148"/>
                <a:gd name="connsiteY37" fmla="*/ 1404506 h 3176005"/>
                <a:gd name="connsiteX38" fmla="*/ 1677057 w 1929148"/>
                <a:gd name="connsiteY38" fmla="*/ 1182210 h 3176005"/>
                <a:gd name="connsiteX39" fmla="*/ 1828717 w 1929148"/>
                <a:gd name="connsiteY39" fmla="*/ 949704 h 3176005"/>
                <a:gd name="connsiteX40" fmla="*/ 1884113 w 1929148"/>
                <a:gd name="connsiteY40" fmla="*/ 787862 h 3176005"/>
                <a:gd name="connsiteX41" fmla="*/ 1929148 w 1929148"/>
                <a:gd name="connsiteY41" fmla="*/ 531427 h 3176005"/>
                <a:gd name="connsiteX42" fmla="*/ 1877986 w 1929148"/>
                <a:gd name="connsiteY42" fmla="*/ 347327 h 3176005"/>
                <a:gd name="connsiteX43" fmla="*/ 1802404 w 1929148"/>
                <a:gd name="connsiteY43" fmla="*/ 699 h 3176005"/>
                <a:gd name="connsiteX44" fmla="*/ 1125512 w 1929148"/>
                <a:gd name="connsiteY44" fmla="*/ 0 h 3176005"/>
                <a:gd name="connsiteX0" fmla="*/ 1125512 w 1929148"/>
                <a:gd name="connsiteY0" fmla="*/ 0 h 3176005"/>
                <a:gd name="connsiteX1" fmla="*/ 1243238 w 1929148"/>
                <a:gd name="connsiteY1" fmla="*/ 120673 h 3176005"/>
                <a:gd name="connsiteX2" fmla="*/ 1251900 w 1929148"/>
                <a:gd name="connsiteY2" fmla="*/ 274060 h 3176005"/>
                <a:gd name="connsiteX3" fmla="*/ 1290863 w 1929148"/>
                <a:gd name="connsiteY3" fmla="*/ 482185 h 3176005"/>
                <a:gd name="connsiteX4" fmla="*/ 1349768 w 1929148"/>
                <a:gd name="connsiteY4" fmla="*/ 652360 h 3176005"/>
                <a:gd name="connsiteX5" fmla="*/ 1300852 w 1929148"/>
                <a:gd name="connsiteY5" fmla="*/ 819767 h 3176005"/>
                <a:gd name="connsiteX6" fmla="*/ 1203083 w 1929148"/>
                <a:gd name="connsiteY6" fmla="*/ 999906 h 3176005"/>
                <a:gd name="connsiteX7" fmla="*/ 1126883 w 1929148"/>
                <a:gd name="connsiteY7" fmla="*/ 1178592 h 3176005"/>
                <a:gd name="connsiteX8" fmla="*/ 947991 w 1929148"/>
                <a:gd name="connsiteY8" fmla="*/ 1059030 h 3176005"/>
                <a:gd name="connsiteX9" fmla="*/ 934834 w 1929148"/>
                <a:gd name="connsiteY9" fmla="*/ 1212951 h 3176005"/>
                <a:gd name="connsiteX10" fmla="*/ 942454 w 1929148"/>
                <a:gd name="connsiteY10" fmla="*/ 1328594 h 3176005"/>
                <a:gd name="connsiteX11" fmla="*/ 1127595 w 1929148"/>
                <a:gd name="connsiteY11" fmla="*/ 1576724 h 3176005"/>
                <a:gd name="connsiteX12" fmla="*/ 1088481 w 1929148"/>
                <a:gd name="connsiteY12" fmla="*/ 1711691 h 3176005"/>
                <a:gd name="connsiteX13" fmla="*/ 992039 w 1929148"/>
                <a:gd name="connsiteY13" fmla="*/ 1792359 h 3176005"/>
                <a:gd name="connsiteX14" fmla="*/ 906643 w 1929148"/>
                <a:gd name="connsiteY14" fmla="*/ 1864872 h 3176005"/>
                <a:gd name="connsiteX15" fmla="*/ 848122 w 1929148"/>
                <a:gd name="connsiteY15" fmla="*/ 1987272 h 3176005"/>
                <a:gd name="connsiteX16" fmla="*/ 830621 w 1929148"/>
                <a:gd name="connsiteY16" fmla="*/ 2128338 h 3176005"/>
                <a:gd name="connsiteX17" fmla="*/ 846546 w 1929148"/>
                <a:gd name="connsiteY17" fmla="*/ 2278956 h 3176005"/>
                <a:gd name="connsiteX18" fmla="*/ 817286 w 1929148"/>
                <a:gd name="connsiteY18" fmla="*/ 2387335 h 3176005"/>
                <a:gd name="connsiteX19" fmla="*/ 741771 w 1929148"/>
                <a:gd name="connsiteY19" fmla="*/ 2517177 h 3176005"/>
                <a:gd name="connsiteX20" fmla="*/ 739537 w 1929148"/>
                <a:gd name="connsiteY20" fmla="*/ 2659134 h 3176005"/>
                <a:gd name="connsiteX21" fmla="*/ 684676 w 1929148"/>
                <a:gd name="connsiteY21" fmla="*/ 2781328 h 3176005"/>
                <a:gd name="connsiteX22" fmla="*/ 546858 w 1929148"/>
                <a:gd name="connsiteY22" fmla="*/ 2913581 h 3176005"/>
                <a:gd name="connsiteX23" fmla="*/ 759560 w 1929148"/>
                <a:gd name="connsiteY23" fmla="*/ 3035803 h 3176005"/>
                <a:gd name="connsiteX24" fmla="*/ 0 w 1929148"/>
                <a:gd name="connsiteY24" fmla="*/ 3136206 h 3176005"/>
                <a:gd name="connsiteX25" fmla="*/ 8812 w 1929148"/>
                <a:gd name="connsiteY25" fmla="*/ 3175498 h 3176005"/>
                <a:gd name="connsiteX26" fmla="*/ 1472894 w 1929148"/>
                <a:gd name="connsiteY26" fmla="*/ 3176005 h 3176005"/>
                <a:gd name="connsiteX27" fmla="*/ 1583109 w 1929148"/>
                <a:gd name="connsiteY27" fmla="*/ 3043395 h 3176005"/>
                <a:gd name="connsiteX28" fmla="*/ 1437466 w 1929148"/>
                <a:gd name="connsiteY28" fmla="*/ 2781424 h 3176005"/>
                <a:gd name="connsiteX29" fmla="*/ 1277323 w 1929148"/>
                <a:gd name="connsiteY29" fmla="*/ 2669947 h 3176005"/>
                <a:gd name="connsiteX30" fmla="*/ 1152607 w 1929148"/>
                <a:gd name="connsiteY30" fmla="*/ 2523015 h 3176005"/>
                <a:gd name="connsiteX31" fmla="*/ 1147577 w 1929148"/>
                <a:gd name="connsiteY31" fmla="*/ 2382100 h 3176005"/>
                <a:gd name="connsiteX32" fmla="*/ 1271553 w 1929148"/>
                <a:gd name="connsiteY32" fmla="*/ 2228535 h 3176005"/>
                <a:gd name="connsiteX33" fmla="*/ 1328374 w 1929148"/>
                <a:gd name="connsiteY33" fmla="*/ 2060950 h 3176005"/>
                <a:gd name="connsiteX34" fmla="*/ 1339831 w 1929148"/>
                <a:gd name="connsiteY34" fmla="*/ 1843807 h 3176005"/>
                <a:gd name="connsiteX35" fmla="*/ 1360965 w 1929148"/>
                <a:gd name="connsiteY35" fmla="*/ 1735962 h 3176005"/>
                <a:gd name="connsiteX36" fmla="*/ 1442880 w 1929148"/>
                <a:gd name="connsiteY36" fmla="*/ 1578793 h 3176005"/>
                <a:gd name="connsiteX37" fmla="*/ 1507567 w 1929148"/>
                <a:gd name="connsiteY37" fmla="*/ 1404506 h 3176005"/>
                <a:gd name="connsiteX38" fmla="*/ 1677057 w 1929148"/>
                <a:gd name="connsiteY38" fmla="*/ 1182210 h 3176005"/>
                <a:gd name="connsiteX39" fmla="*/ 1828717 w 1929148"/>
                <a:gd name="connsiteY39" fmla="*/ 949704 h 3176005"/>
                <a:gd name="connsiteX40" fmla="*/ 1884113 w 1929148"/>
                <a:gd name="connsiteY40" fmla="*/ 787862 h 3176005"/>
                <a:gd name="connsiteX41" fmla="*/ 1929148 w 1929148"/>
                <a:gd name="connsiteY41" fmla="*/ 531427 h 3176005"/>
                <a:gd name="connsiteX42" fmla="*/ 1877986 w 1929148"/>
                <a:gd name="connsiteY42" fmla="*/ 347327 h 3176005"/>
                <a:gd name="connsiteX43" fmla="*/ 1802404 w 1929148"/>
                <a:gd name="connsiteY43" fmla="*/ 699 h 3176005"/>
                <a:gd name="connsiteX44" fmla="*/ 1125512 w 1929148"/>
                <a:gd name="connsiteY44" fmla="*/ 0 h 3176005"/>
                <a:gd name="connsiteX0" fmla="*/ 1125512 w 1929148"/>
                <a:gd name="connsiteY0" fmla="*/ 0 h 3176005"/>
                <a:gd name="connsiteX1" fmla="*/ 1243238 w 1929148"/>
                <a:gd name="connsiteY1" fmla="*/ 120673 h 3176005"/>
                <a:gd name="connsiteX2" fmla="*/ 1251900 w 1929148"/>
                <a:gd name="connsiteY2" fmla="*/ 274060 h 3176005"/>
                <a:gd name="connsiteX3" fmla="*/ 1290863 w 1929148"/>
                <a:gd name="connsiteY3" fmla="*/ 482185 h 3176005"/>
                <a:gd name="connsiteX4" fmla="*/ 1349768 w 1929148"/>
                <a:gd name="connsiteY4" fmla="*/ 652360 h 3176005"/>
                <a:gd name="connsiteX5" fmla="*/ 1300852 w 1929148"/>
                <a:gd name="connsiteY5" fmla="*/ 819767 h 3176005"/>
                <a:gd name="connsiteX6" fmla="*/ 1203083 w 1929148"/>
                <a:gd name="connsiteY6" fmla="*/ 999906 h 3176005"/>
                <a:gd name="connsiteX7" fmla="*/ 1126883 w 1929148"/>
                <a:gd name="connsiteY7" fmla="*/ 1178592 h 3176005"/>
                <a:gd name="connsiteX8" fmla="*/ 1148016 w 1929148"/>
                <a:gd name="connsiteY8" fmla="*/ 1464795 h 3176005"/>
                <a:gd name="connsiteX9" fmla="*/ 934834 w 1929148"/>
                <a:gd name="connsiteY9" fmla="*/ 1212951 h 3176005"/>
                <a:gd name="connsiteX10" fmla="*/ 942454 w 1929148"/>
                <a:gd name="connsiteY10" fmla="*/ 1328594 h 3176005"/>
                <a:gd name="connsiteX11" fmla="*/ 1127595 w 1929148"/>
                <a:gd name="connsiteY11" fmla="*/ 1576724 h 3176005"/>
                <a:gd name="connsiteX12" fmla="*/ 1088481 w 1929148"/>
                <a:gd name="connsiteY12" fmla="*/ 1711691 h 3176005"/>
                <a:gd name="connsiteX13" fmla="*/ 992039 w 1929148"/>
                <a:gd name="connsiteY13" fmla="*/ 1792359 h 3176005"/>
                <a:gd name="connsiteX14" fmla="*/ 906643 w 1929148"/>
                <a:gd name="connsiteY14" fmla="*/ 1864872 h 3176005"/>
                <a:gd name="connsiteX15" fmla="*/ 848122 w 1929148"/>
                <a:gd name="connsiteY15" fmla="*/ 1987272 h 3176005"/>
                <a:gd name="connsiteX16" fmla="*/ 830621 w 1929148"/>
                <a:gd name="connsiteY16" fmla="*/ 2128338 h 3176005"/>
                <a:gd name="connsiteX17" fmla="*/ 846546 w 1929148"/>
                <a:gd name="connsiteY17" fmla="*/ 2278956 h 3176005"/>
                <a:gd name="connsiteX18" fmla="*/ 817286 w 1929148"/>
                <a:gd name="connsiteY18" fmla="*/ 2387335 h 3176005"/>
                <a:gd name="connsiteX19" fmla="*/ 741771 w 1929148"/>
                <a:gd name="connsiteY19" fmla="*/ 2517177 h 3176005"/>
                <a:gd name="connsiteX20" fmla="*/ 739537 w 1929148"/>
                <a:gd name="connsiteY20" fmla="*/ 2659134 h 3176005"/>
                <a:gd name="connsiteX21" fmla="*/ 684676 w 1929148"/>
                <a:gd name="connsiteY21" fmla="*/ 2781328 h 3176005"/>
                <a:gd name="connsiteX22" fmla="*/ 546858 w 1929148"/>
                <a:gd name="connsiteY22" fmla="*/ 2913581 h 3176005"/>
                <a:gd name="connsiteX23" fmla="*/ 759560 w 1929148"/>
                <a:gd name="connsiteY23" fmla="*/ 3035803 h 3176005"/>
                <a:gd name="connsiteX24" fmla="*/ 0 w 1929148"/>
                <a:gd name="connsiteY24" fmla="*/ 3136206 h 3176005"/>
                <a:gd name="connsiteX25" fmla="*/ 8812 w 1929148"/>
                <a:gd name="connsiteY25" fmla="*/ 3175498 h 3176005"/>
                <a:gd name="connsiteX26" fmla="*/ 1472894 w 1929148"/>
                <a:gd name="connsiteY26" fmla="*/ 3176005 h 3176005"/>
                <a:gd name="connsiteX27" fmla="*/ 1583109 w 1929148"/>
                <a:gd name="connsiteY27" fmla="*/ 3043395 h 3176005"/>
                <a:gd name="connsiteX28" fmla="*/ 1437466 w 1929148"/>
                <a:gd name="connsiteY28" fmla="*/ 2781424 h 3176005"/>
                <a:gd name="connsiteX29" fmla="*/ 1277323 w 1929148"/>
                <a:gd name="connsiteY29" fmla="*/ 2669947 h 3176005"/>
                <a:gd name="connsiteX30" fmla="*/ 1152607 w 1929148"/>
                <a:gd name="connsiteY30" fmla="*/ 2523015 h 3176005"/>
                <a:gd name="connsiteX31" fmla="*/ 1147577 w 1929148"/>
                <a:gd name="connsiteY31" fmla="*/ 2382100 h 3176005"/>
                <a:gd name="connsiteX32" fmla="*/ 1271553 w 1929148"/>
                <a:gd name="connsiteY32" fmla="*/ 2228535 h 3176005"/>
                <a:gd name="connsiteX33" fmla="*/ 1328374 w 1929148"/>
                <a:gd name="connsiteY33" fmla="*/ 2060950 h 3176005"/>
                <a:gd name="connsiteX34" fmla="*/ 1339831 w 1929148"/>
                <a:gd name="connsiteY34" fmla="*/ 1843807 h 3176005"/>
                <a:gd name="connsiteX35" fmla="*/ 1360965 w 1929148"/>
                <a:gd name="connsiteY35" fmla="*/ 1735962 h 3176005"/>
                <a:gd name="connsiteX36" fmla="*/ 1442880 w 1929148"/>
                <a:gd name="connsiteY36" fmla="*/ 1578793 h 3176005"/>
                <a:gd name="connsiteX37" fmla="*/ 1507567 w 1929148"/>
                <a:gd name="connsiteY37" fmla="*/ 1404506 h 3176005"/>
                <a:gd name="connsiteX38" fmla="*/ 1677057 w 1929148"/>
                <a:gd name="connsiteY38" fmla="*/ 1182210 h 3176005"/>
                <a:gd name="connsiteX39" fmla="*/ 1828717 w 1929148"/>
                <a:gd name="connsiteY39" fmla="*/ 949704 h 3176005"/>
                <a:gd name="connsiteX40" fmla="*/ 1884113 w 1929148"/>
                <a:gd name="connsiteY40" fmla="*/ 787862 h 3176005"/>
                <a:gd name="connsiteX41" fmla="*/ 1929148 w 1929148"/>
                <a:gd name="connsiteY41" fmla="*/ 531427 h 3176005"/>
                <a:gd name="connsiteX42" fmla="*/ 1877986 w 1929148"/>
                <a:gd name="connsiteY42" fmla="*/ 347327 h 3176005"/>
                <a:gd name="connsiteX43" fmla="*/ 1802404 w 1929148"/>
                <a:gd name="connsiteY43" fmla="*/ 699 h 3176005"/>
                <a:gd name="connsiteX44" fmla="*/ 1125512 w 1929148"/>
                <a:gd name="connsiteY44" fmla="*/ 0 h 3176005"/>
                <a:gd name="connsiteX0" fmla="*/ 1125512 w 1929148"/>
                <a:gd name="connsiteY0" fmla="*/ 0 h 3176005"/>
                <a:gd name="connsiteX1" fmla="*/ 1243238 w 1929148"/>
                <a:gd name="connsiteY1" fmla="*/ 120673 h 3176005"/>
                <a:gd name="connsiteX2" fmla="*/ 1251900 w 1929148"/>
                <a:gd name="connsiteY2" fmla="*/ 274060 h 3176005"/>
                <a:gd name="connsiteX3" fmla="*/ 1290863 w 1929148"/>
                <a:gd name="connsiteY3" fmla="*/ 482185 h 3176005"/>
                <a:gd name="connsiteX4" fmla="*/ 1349768 w 1929148"/>
                <a:gd name="connsiteY4" fmla="*/ 652360 h 3176005"/>
                <a:gd name="connsiteX5" fmla="*/ 1300852 w 1929148"/>
                <a:gd name="connsiteY5" fmla="*/ 819767 h 3176005"/>
                <a:gd name="connsiteX6" fmla="*/ 1203083 w 1929148"/>
                <a:gd name="connsiteY6" fmla="*/ 999906 h 3176005"/>
                <a:gd name="connsiteX7" fmla="*/ 1126883 w 1929148"/>
                <a:gd name="connsiteY7" fmla="*/ 1178592 h 3176005"/>
                <a:gd name="connsiteX8" fmla="*/ 1148016 w 1929148"/>
                <a:gd name="connsiteY8" fmla="*/ 1464795 h 3176005"/>
                <a:gd name="connsiteX9" fmla="*/ 1153909 w 1929148"/>
                <a:gd name="connsiteY9" fmla="*/ 1613001 h 3176005"/>
                <a:gd name="connsiteX10" fmla="*/ 942454 w 1929148"/>
                <a:gd name="connsiteY10" fmla="*/ 1328594 h 3176005"/>
                <a:gd name="connsiteX11" fmla="*/ 1127595 w 1929148"/>
                <a:gd name="connsiteY11" fmla="*/ 1576724 h 3176005"/>
                <a:gd name="connsiteX12" fmla="*/ 1088481 w 1929148"/>
                <a:gd name="connsiteY12" fmla="*/ 1711691 h 3176005"/>
                <a:gd name="connsiteX13" fmla="*/ 992039 w 1929148"/>
                <a:gd name="connsiteY13" fmla="*/ 1792359 h 3176005"/>
                <a:gd name="connsiteX14" fmla="*/ 906643 w 1929148"/>
                <a:gd name="connsiteY14" fmla="*/ 1864872 h 3176005"/>
                <a:gd name="connsiteX15" fmla="*/ 848122 w 1929148"/>
                <a:gd name="connsiteY15" fmla="*/ 1987272 h 3176005"/>
                <a:gd name="connsiteX16" fmla="*/ 830621 w 1929148"/>
                <a:gd name="connsiteY16" fmla="*/ 2128338 h 3176005"/>
                <a:gd name="connsiteX17" fmla="*/ 846546 w 1929148"/>
                <a:gd name="connsiteY17" fmla="*/ 2278956 h 3176005"/>
                <a:gd name="connsiteX18" fmla="*/ 817286 w 1929148"/>
                <a:gd name="connsiteY18" fmla="*/ 2387335 h 3176005"/>
                <a:gd name="connsiteX19" fmla="*/ 741771 w 1929148"/>
                <a:gd name="connsiteY19" fmla="*/ 2517177 h 3176005"/>
                <a:gd name="connsiteX20" fmla="*/ 739537 w 1929148"/>
                <a:gd name="connsiteY20" fmla="*/ 2659134 h 3176005"/>
                <a:gd name="connsiteX21" fmla="*/ 684676 w 1929148"/>
                <a:gd name="connsiteY21" fmla="*/ 2781328 h 3176005"/>
                <a:gd name="connsiteX22" fmla="*/ 546858 w 1929148"/>
                <a:gd name="connsiteY22" fmla="*/ 2913581 h 3176005"/>
                <a:gd name="connsiteX23" fmla="*/ 759560 w 1929148"/>
                <a:gd name="connsiteY23" fmla="*/ 3035803 h 3176005"/>
                <a:gd name="connsiteX24" fmla="*/ 0 w 1929148"/>
                <a:gd name="connsiteY24" fmla="*/ 3136206 h 3176005"/>
                <a:gd name="connsiteX25" fmla="*/ 8812 w 1929148"/>
                <a:gd name="connsiteY25" fmla="*/ 3175498 h 3176005"/>
                <a:gd name="connsiteX26" fmla="*/ 1472894 w 1929148"/>
                <a:gd name="connsiteY26" fmla="*/ 3176005 h 3176005"/>
                <a:gd name="connsiteX27" fmla="*/ 1583109 w 1929148"/>
                <a:gd name="connsiteY27" fmla="*/ 3043395 h 3176005"/>
                <a:gd name="connsiteX28" fmla="*/ 1437466 w 1929148"/>
                <a:gd name="connsiteY28" fmla="*/ 2781424 h 3176005"/>
                <a:gd name="connsiteX29" fmla="*/ 1277323 w 1929148"/>
                <a:gd name="connsiteY29" fmla="*/ 2669947 h 3176005"/>
                <a:gd name="connsiteX30" fmla="*/ 1152607 w 1929148"/>
                <a:gd name="connsiteY30" fmla="*/ 2523015 h 3176005"/>
                <a:gd name="connsiteX31" fmla="*/ 1147577 w 1929148"/>
                <a:gd name="connsiteY31" fmla="*/ 2382100 h 3176005"/>
                <a:gd name="connsiteX32" fmla="*/ 1271553 w 1929148"/>
                <a:gd name="connsiteY32" fmla="*/ 2228535 h 3176005"/>
                <a:gd name="connsiteX33" fmla="*/ 1328374 w 1929148"/>
                <a:gd name="connsiteY33" fmla="*/ 2060950 h 3176005"/>
                <a:gd name="connsiteX34" fmla="*/ 1339831 w 1929148"/>
                <a:gd name="connsiteY34" fmla="*/ 1843807 h 3176005"/>
                <a:gd name="connsiteX35" fmla="*/ 1360965 w 1929148"/>
                <a:gd name="connsiteY35" fmla="*/ 1735962 h 3176005"/>
                <a:gd name="connsiteX36" fmla="*/ 1442880 w 1929148"/>
                <a:gd name="connsiteY36" fmla="*/ 1578793 h 3176005"/>
                <a:gd name="connsiteX37" fmla="*/ 1507567 w 1929148"/>
                <a:gd name="connsiteY37" fmla="*/ 1404506 h 3176005"/>
                <a:gd name="connsiteX38" fmla="*/ 1677057 w 1929148"/>
                <a:gd name="connsiteY38" fmla="*/ 1182210 h 3176005"/>
                <a:gd name="connsiteX39" fmla="*/ 1828717 w 1929148"/>
                <a:gd name="connsiteY39" fmla="*/ 949704 h 3176005"/>
                <a:gd name="connsiteX40" fmla="*/ 1884113 w 1929148"/>
                <a:gd name="connsiteY40" fmla="*/ 787862 h 3176005"/>
                <a:gd name="connsiteX41" fmla="*/ 1929148 w 1929148"/>
                <a:gd name="connsiteY41" fmla="*/ 531427 h 3176005"/>
                <a:gd name="connsiteX42" fmla="*/ 1877986 w 1929148"/>
                <a:gd name="connsiteY42" fmla="*/ 347327 h 3176005"/>
                <a:gd name="connsiteX43" fmla="*/ 1802404 w 1929148"/>
                <a:gd name="connsiteY43" fmla="*/ 699 h 3176005"/>
                <a:gd name="connsiteX44" fmla="*/ 1125512 w 1929148"/>
                <a:gd name="connsiteY44" fmla="*/ 0 h 3176005"/>
                <a:gd name="connsiteX0" fmla="*/ 1125512 w 1929148"/>
                <a:gd name="connsiteY0" fmla="*/ 0 h 3176005"/>
                <a:gd name="connsiteX1" fmla="*/ 1243238 w 1929148"/>
                <a:gd name="connsiteY1" fmla="*/ 120673 h 3176005"/>
                <a:gd name="connsiteX2" fmla="*/ 1251900 w 1929148"/>
                <a:gd name="connsiteY2" fmla="*/ 274060 h 3176005"/>
                <a:gd name="connsiteX3" fmla="*/ 1290863 w 1929148"/>
                <a:gd name="connsiteY3" fmla="*/ 482185 h 3176005"/>
                <a:gd name="connsiteX4" fmla="*/ 1349768 w 1929148"/>
                <a:gd name="connsiteY4" fmla="*/ 652360 h 3176005"/>
                <a:gd name="connsiteX5" fmla="*/ 1300852 w 1929148"/>
                <a:gd name="connsiteY5" fmla="*/ 819767 h 3176005"/>
                <a:gd name="connsiteX6" fmla="*/ 1203083 w 1929148"/>
                <a:gd name="connsiteY6" fmla="*/ 999906 h 3176005"/>
                <a:gd name="connsiteX7" fmla="*/ 1126883 w 1929148"/>
                <a:gd name="connsiteY7" fmla="*/ 1178592 h 3176005"/>
                <a:gd name="connsiteX8" fmla="*/ 1148016 w 1929148"/>
                <a:gd name="connsiteY8" fmla="*/ 1464795 h 3176005"/>
                <a:gd name="connsiteX9" fmla="*/ 1153909 w 1929148"/>
                <a:gd name="connsiteY9" fmla="*/ 1613001 h 3176005"/>
                <a:gd name="connsiteX10" fmla="*/ 1083424 w 1929148"/>
                <a:gd name="connsiteY10" fmla="*/ 1839134 h 3176005"/>
                <a:gd name="connsiteX11" fmla="*/ 1127595 w 1929148"/>
                <a:gd name="connsiteY11" fmla="*/ 1576724 h 3176005"/>
                <a:gd name="connsiteX12" fmla="*/ 1088481 w 1929148"/>
                <a:gd name="connsiteY12" fmla="*/ 1711691 h 3176005"/>
                <a:gd name="connsiteX13" fmla="*/ 992039 w 1929148"/>
                <a:gd name="connsiteY13" fmla="*/ 1792359 h 3176005"/>
                <a:gd name="connsiteX14" fmla="*/ 906643 w 1929148"/>
                <a:gd name="connsiteY14" fmla="*/ 1864872 h 3176005"/>
                <a:gd name="connsiteX15" fmla="*/ 848122 w 1929148"/>
                <a:gd name="connsiteY15" fmla="*/ 1987272 h 3176005"/>
                <a:gd name="connsiteX16" fmla="*/ 830621 w 1929148"/>
                <a:gd name="connsiteY16" fmla="*/ 2128338 h 3176005"/>
                <a:gd name="connsiteX17" fmla="*/ 846546 w 1929148"/>
                <a:gd name="connsiteY17" fmla="*/ 2278956 h 3176005"/>
                <a:gd name="connsiteX18" fmla="*/ 817286 w 1929148"/>
                <a:gd name="connsiteY18" fmla="*/ 2387335 h 3176005"/>
                <a:gd name="connsiteX19" fmla="*/ 741771 w 1929148"/>
                <a:gd name="connsiteY19" fmla="*/ 2517177 h 3176005"/>
                <a:gd name="connsiteX20" fmla="*/ 739537 w 1929148"/>
                <a:gd name="connsiteY20" fmla="*/ 2659134 h 3176005"/>
                <a:gd name="connsiteX21" fmla="*/ 684676 w 1929148"/>
                <a:gd name="connsiteY21" fmla="*/ 2781328 h 3176005"/>
                <a:gd name="connsiteX22" fmla="*/ 546858 w 1929148"/>
                <a:gd name="connsiteY22" fmla="*/ 2913581 h 3176005"/>
                <a:gd name="connsiteX23" fmla="*/ 759560 w 1929148"/>
                <a:gd name="connsiteY23" fmla="*/ 3035803 h 3176005"/>
                <a:gd name="connsiteX24" fmla="*/ 0 w 1929148"/>
                <a:gd name="connsiteY24" fmla="*/ 3136206 h 3176005"/>
                <a:gd name="connsiteX25" fmla="*/ 8812 w 1929148"/>
                <a:gd name="connsiteY25" fmla="*/ 3175498 h 3176005"/>
                <a:gd name="connsiteX26" fmla="*/ 1472894 w 1929148"/>
                <a:gd name="connsiteY26" fmla="*/ 3176005 h 3176005"/>
                <a:gd name="connsiteX27" fmla="*/ 1583109 w 1929148"/>
                <a:gd name="connsiteY27" fmla="*/ 3043395 h 3176005"/>
                <a:gd name="connsiteX28" fmla="*/ 1437466 w 1929148"/>
                <a:gd name="connsiteY28" fmla="*/ 2781424 h 3176005"/>
                <a:gd name="connsiteX29" fmla="*/ 1277323 w 1929148"/>
                <a:gd name="connsiteY29" fmla="*/ 2669947 h 3176005"/>
                <a:gd name="connsiteX30" fmla="*/ 1152607 w 1929148"/>
                <a:gd name="connsiteY30" fmla="*/ 2523015 h 3176005"/>
                <a:gd name="connsiteX31" fmla="*/ 1147577 w 1929148"/>
                <a:gd name="connsiteY31" fmla="*/ 2382100 h 3176005"/>
                <a:gd name="connsiteX32" fmla="*/ 1271553 w 1929148"/>
                <a:gd name="connsiteY32" fmla="*/ 2228535 h 3176005"/>
                <a:gd name="connsiteX33" fmla="*/ 1328374 w 1929148"/>
                <a:gd name="connsiteY33" fmla="*/ 2060950 h 3176005"/>
                <a:gd name="connsiteX34" fmla="*/ 1339831 w 1929148"/>
                <a:gd name="connsiteY34" fmla="*/ 1843807 h 3176005"/>
                <a:gd name="connsiteX35" fmla="*/ 1360965 w 1929148"/>
                <a:gd name="connsiteY35" fmla="*/ 1735962 h 3176005"/>
                <a:gd name="connsiteX36" fmla="*/ 1442880 w 1929148"/>
                <a:gd name="connsiteY36" fmla="*/ 1578793 h 3176005"/>
                <a:gd name="connsiteX37" fmla="*/ 1507567 w 1929148"/>
                <a:gd name="connsiteY37" fmla="*/ 1404506 h 3176005"/>
                <a:gd name="connsiteX38" fmla="*/ 1677057 w 1929148"/>
                <a:gd name="connsiteY38" fmla="*/ 1182210 h 3176005"/>
                <a:gd name="connsiteX39" fmla="*/ 1828717 w 1929148"/>
                <a:gd name="connsiteY39" fmla="*/ 949704 h 3176005"/>
                <a:gd name="connsiteX40" fmla="*/ 1884113 w 1929148"/>
                <a:gd name="connsiteY40" fmla="*/ 787862 h 3176005"/>
                <a:gd name="connsiteX41" fmla="*/ 1929148 w 1929148"/>
                <a:gd name="connsiteY41" fmla="*/ 531427 h 3176005"/>
                <a:gd name="connsiteX42" fmla="*/ 1877986 w 1929148"/>
                <a:gd name="connsiteY42" fmla="*/ 347327 h 3176005"/>
                <a:gd name="connsiteX43" fmla="*/ 1802404 w 1929148"/>
                <a:gd name="connsiteY43" fmla="*/ 699 h 3176005"/>
                <a:gd name="connsiteX44" fmla="*/ 1125512 w 1929148"/>
                <a:gd name="connsiteY44" fmla="*/ 0 h 3176005"/>
                <a:gd name="connsiteX0" fmla="*/ 1125512 w 1929148"/>
                <a:gd name="connsiteY0" fmla="*/ 0 h 3176005"/>
                <a:gd name="connsiteX1" fmla="*/ 1243238 w 1929148"/>
                <a:gd name="connsiteY1" fmla="*/ 120673 h 3176005"/>
                <a:gd name="connsiteX2" fmla="*/ 1251900 w 1929148"/>
                <a:gd name="connsiteY2" fmla="*/ 274060 h 3176005"/>
                <a:gd name="connsiteX3" fmla="*/ 1290863 w 1929148"/>
                <a:gd name="connsiteY3" fmla="*/ 482185 h 3176005"/>
                <a:gd name="connsiteX4" fmla="*/ 1349768 w 1929148"/>
                <a:gd name="connsiteY4" fmla="*/ 652360 h 3176005"/>
                <a:gd name="connsiteX5" fmla="*/ 1300852 w 1929148"/>
                <a:gd name="connsiteY5" fmla="*/ 819767 h 3176005"/>
                <a:gd name="connsiteX6" fmla="*/ 1203083 w 1929148"/>
                <a:gd name="connsiteY6" fmla="*/ 999906 h 3176005"/>
                <a:gd name="connsiteX7" fmla="*/ 1126883 w 1929148"/>
                <a:gd name="connsiteY7" fmla="*/ 1178592 h 3176005"/>
                <a:gd name="connsiteX8" fmla="*/ 1148016 w 1929148"/>
                <a:gd name="connsiteY8" fmla="*/ 1464795 h 3176005"/>
                <a:gd name="connsiteX9" fmla="*/ 1153909 w 1929148"/>
                <a:gd name="connsiteY9" fmla="*/ 1613001 h 3176005"/>
                <a:gd name="connsiteX10" fmla="*/ 1083424 w 1929148"/>
                <a:gd name="connsiteY10" fmla="*/ 1839134 h 3176005"/>
                <a:gd name="connsiteX11" fmla="*/ 1020915 w 1929148"/>
                <a:gd name="connsiteY11" fmla="*/ 1980584 h 3176005"/>
                <a:gd name="connsiteX12" fmla="*/ 1088481 w 1929148"/>
                <a:gd name="connsiteY12" fmla="*/ 1711691 h 3176005"/>
                <a:gd name="connsiteX13" fmla="*/ 992039 w 1929148"/>
                <a:gd name="connsiteY13" fmla="*/ 1792359 h 3176005"/>
                <a:gd name="connsiteX14" fmla="*/ 906643 w 1929148"/>
                <a:gd name="connsiteY14" fmla="*/ 1864872 h 3176005"/>
                <a:gd name="connsiteX15" fmla="*/ 848122 w 1929148"/>
                <a:gd name="connsiteY15" fmla="*/ 1987272 h 3176005"/>
                <a:gd name="connsiteX16" fmla="*/ 830621 w 1929148"/>
                <a:gd name="connsiteY16" fmla="*/ 2128338 h 3176005"/>
                <a:gd name="connsiteX17" fmla="*/ 846546 w 1929148"/>
                <a:gd name="connsiteY17" fmla="*/ 2278956 h 3176005"/>
                <a:gd name="connsiteX18" fmla="*/ 817286 w 1929148"/>
                <a:gd name="connsiteY18" fmla="*/ 2387335 h 3176005"/>
                <a:gd name="connsiteX19" fmla="*/ 741771 w 1929148"/>
                <a:gd name="connsiteY19" fmla="*/ 2517177 h 3176005"/>
                <a:gd name="connsiteX20" fmla="*/ 739537 w 1929148"/>
                <a:gd name="connsiteY20" fmla="*/ 2659134 h 3176005"/>
                <a:gd name="connsiteX21" fmla="*/ 684676 w 1929148"/>
                <a:gd name="connsiteY21" fmla="*/ 2781328 h 3176005"/>
                <a:gd name="connsiteX22" fmla="*/ 546858 w 1929148"/>
                <a:gd name="connsiteY22" fmla="*/ 2913581 h 3176005"/>
                <a:gd name="connsiteX23" fmla="*/ 759560 w 1929148"/>
                <a:gd name="connsiteY23" fmla="*/ 3035803 h 3176005"/>
                <a:gd name="connsiteX24" fmla="*/ 0 w 1929148"/>
                <a:gd name="connsiteY24" fmla="*/ 3136206 h 3176005"/>
                <a:gd name="connsiteX25" fmla="*/ 8812 w 1929148"/>
                <a:gd name="connsiteY25" fmla="*/ 3175498 h 3176005"/>
                <a:gd name="connsiteX26" fmla="*/ 1472894 w 1929148"/>
                <a:gd name="connsiteY26" fmla="*/ 3176005 h 3176005"/>
                <a:gd name="connsiteX27" fmla="*/ 1583109 w 1929148"/>
                <a:gd name="connsiteY27" fmla="*/ 3043395 h 3176005"/>
                <a:gd name="connsiteX28" fmla="*/ 1437466 w 1929148"/>
                <a:gd name="connsiteY28" fmla="*/ 2781424 h 3176005"/>
                <a:gd name="connsiteX29" fmla="*/ 1277323 w 1929148"/>
                <a:gd name="connsiteY29" fmla="*/ 2669947 h 3176005"/>
                <a:gd name="connsiteX30" fmla="*/ 1152607 w 1929148"/>
                <a:gd name="connsiteY30" fmla="*/ 2523015 h 3176005"/>
                <a:gd name="connsiteX31" fmla="*/ 1147577 w 1929148"/>
                <a:gd name="connsiteY31" fmla="*/ 2382100 h 3176005"/>
                <a:gd name="connsiteX32" fmla="*/ 1271553 w 1929148"/>
                <a:gd name="connsiteY32" fmla="*/ 2228535 h 3176005"/>
                <a:gd name="connsiteX33" fmla="*/ 1328374 w 1929148"/>
                <a:gd name="connsiteY33" fmla="*/ 2060950 h 3176005"/>
                <a:gd name="connsiteX34" fmla="*/ 1339831 w 1929148"/>
                <a:gd name="connsiteY34" fmla="*/ 1843807 h 3176005"/>
                <a:gd name="connsiteX35" fmla="*/ 1360965 w 1929148"/>
                <a:gd name="connsiteY35" fmla="*/ 1735962 h 3176005"/>
                <a:gd name="connsiteX36" fmla="*/ 1442880 w 1929148"/>
                <a:gd name="connsiteY36" fmla="*/ 1578793 h 3176005"/>
                <a:gd name="connsiteX37" fmla="*/ 1507567 w 1929148"/>
                <a:gd name="connsiteY37" fmla="*/ 1404506 h 3176005"/>
                <a:gd name="connsiteX38" fmla="*/ 1677057 w 1929148"/>
                <a:gd name="connsiteY38" fmla="*/ 1182210 h 3176005"/>
                <a:gd name="connsiteX39" fmla="*/ 1828717 w 1929148"/>
                <a:gd name="connsiteY39" fmla="*/ 949704 h 3176005"/>
                <a:gd name="connsiteX40" fmla="*/ 1884113 w 1929148"/>
                <a:gd name="connsiteY40" fmla="*/ 787862 h 3176005"/>
                <a:gd name="connsiteX41" fmla="*/ 1929148 w 1929148"/>
                <a:gd name="connsiteY41" fmla="*/ 531427 h 3176005"/>
                <a:gd name="connsiteX42" fmla="*/ 1877986 w 1929148"/>
                <a:gd name="connsiteY42" fmla="*/ 347327 h 3176005"/>
                <a:gd name="connsiteX43" fmla="*/ 1802404 w 1929148"/>
                <a:gd name="connsiteY43" fmla="*/ 699 h 3176005"/>
                <a:gd name="connsiteX44" fmla="*/ 1125512 w 1929148"/>
                <a:gd name="connsiteY44" fmla="*/ 0 h 3176005"/>
                <a:gd name="connsiteX0" fmla="*/ 1125512 w 1929148"/>
                <a:gd name="connsiteY0" fmla="*/ 0 h 3176005"/>
                <a:gd name="connsiteX1" fmla="*/ 1243238 w 1929148"/>
                <a:gd name="connsiteY1" fmla="*/ 120673 h 3176005"/>
                <a:gd name="connsiteX2" fmla="*/ 1251900 w 1929148"/>
                <a:gd name="connsiteY2" fmla="*/ 274060 h 3176005"/>
                <a:gd name="connsiteX3" fmla="*/ 1290863 w 1929148"/>
                <a:gd name="connsiteY3" fmla="*/ 482185 h 3176005"/>
                <a:gd name="connsiteX4" fmla="*/ 1349768 w 1929148"/>
                <a:gd name="connsiteY4" fmla="*/ 652360 h 3176005"/>
                <a:gd name="connsiteX5" fmla="*/ 1300852 w 1929148"/>
                <a:gd name="connsiteY5" fmla="*/ 819767 h 3176005"/>
                <a:gd name="connsiteX6" fmla="*/ 1203083 w 1929148"/>
                <a:gd name="connsiteY6" fmla="*/ 999906 h 3176005"/>
                <a:gd name="connsiteX7" fmla="*/ 1126883 w 1929148"/>
                <a:gd name="connsiteY7" fmla="*/ 1178592 h 3176005"/>
                <a:gd name="connsiteX8" fmla="*/ 1148016 w 1929148"/>
                <a:gd name="connsiteY8" fmla="*/ 1464795 h 3176005"/>
                <a:gd name="connsiteX9" fmla="*/ 1153909 w 1929148"/>
                <a:gd name="connsiteY9" fmla="*/ 1613001 h 3176005"/>
                <a:gd name="connsiteX10" fmla="*/ 1083424 w 1929148"/>
                <a:gd name="connsiteY10" fmla="*/ 1839134 h 3176005"/>
                <a:gd name="connsiteX11" fmla="*/ 1020915 w 1929148"/>
                <a:gd name="connsiteY11" fmla="*/ 1980584 h 3176005"/>
                <a:gd name="connsiteX12" fmla="*/ 992039 w 1929148"/>
                <a:gd name="connsiteY12" fmla="*/ 1792359 h 3176005"/>
                <a:gd name="connsiteX13" fmla="*/ 906643 w 1929148"/>
                <a:gd name="connsiteY13" fmla="*/ 1864872 h 3176005"/>
                <a:gd name="connsiteX14" fmla="*/ 848122 w 1929148"/>
                <a:gd name="connsiteY14" fmla="*/ 1987272 h 3176005"/>
                <a:gd name="connsiteX15" fmla="*/ 830621 w 1929148"/>
                <a:gd name="connsiteY15" fmla="*/ 2128338 h 3176005"/>
                <a:gd name="connsiteX16" fmla="*/ 846546 w 1929148"/>
                <a:gd name="connsiteY16" fmla="*/ 2278956 h 3176005"/>
                <a:gd name="connsiteX17" fmla="*/ 817286 w 1929148"/>
                <a:gd name="connsiteY17" fmla="*/ 2387335 h 3176005"/>
                <a:gd name="connsiteX18" fmla="*/ 741771 w 1929148"/>
                <a:gd name="connsiteY18" fmla="*/ 2517177 h 3176005"/>
                <a:gd name="connsiteX19" fmla="*/ 739537 w 1929148"/>
                <a:gd name="connsiteY19" fmla="*/ 2659134 h 3176005"/>
                <a:gd name="connsiteX20" fmla="*/ 684676 w 1929148"/>
                <a:gd name="connsiteY20" fmla="*/ 2781328 h 3176005"/>
                <a:gd name="connsiteX21" fmla="*/ 546858 w 1929148"/>
                <a:gd name="connsiteY21" fmla="*/ 2913581 h 3176005"/>
                <a:gd name="connsiteX22" fmla="*/ 759560 w 1929148"/>
                <a:gd name="connsiteY22" fmla="*/ 3035803 h 3176005"/>
                <a:gd name="connsiteX23" fmla="*/ 0 w 1929148"/>
                <a:gd name="connsiteY23" fmla="*/ 3136206 h 3176005"/>
                <a:gd name="connsiteX24" fmla="*/ 8812 w 1929148"/>
                <a:gd name="connsiteY24" fmla="*/ 3175498 h 3176005"/>
                <a:gd name="connsiteX25" fmla="*/ 1472894 w 1929148"/>
                <a:gd name="connsiteY25" fmla="*/ 3176005 h 3176005"/>
                <a:gd name="connsiteX26" fmla="*/ 1583109 w 1929148"/>
                <a:gd name="connsiteY26" fmla="*/ 3043395 h 3176005"/>
                <a:gd name="connsiteX27" fmla="*/ 1437466 w 1929148"/>
                <a:gd name="connsiteY27" fmla="*/ 2781424 h 3176005"/>
                <a:gd name="connsiteX28" fmla="*/ 1277323 w 1929148"/>
                <a:gd name="connsiteY28" fmla="*/ 2669947 h 3176005"/>
                <a:gd name="connsiteX29" fmla="*/ 1152607 w 1929148"/>
                <a:gd name="connsiteY29" fmla="*/ 2523015 h 3176005"/>
                <a:gd name="connsiteX30" fmla="*/ 1147577 w 1929148"/>
                <a:gd name="connsiteY30" fmla="*/ 2382100 h 3176005"/>
                <a:gd name="connsiteX31" fmla="*/ 1271553 w 1929148"/>
                <a:gd name="connsiteY31" fmla="*/ 2228535 h 3176005"/>
                <a:gd name="connsiteX32" fmla="*/ 1328374 w 1929148"/>
                <a:gd name="connsiteY32" fmla="*/ 2060950 h 3176005"/>
                <a:gd name="connsiteX33" fmla="*/ 1339831 w 1929148"/>
                <a:gd name="connsiteY33" fmla="*/ 1843807 h 3176005"/>
                <a:gd name="connsiteX34" fmla="*/ 1360965 w 1929148"/>
                <a:gd name="connsiteY34" fmla="*/ 1735962 h 3176005"/>
                <a:gd name="connsiteX35" fmla="*/ 1442880 w 1929148"/>
                <a:gd name="connsiteY35" fmla="*/ 1578793 h 3176005"/>
                <a:gd name="connsiteX36" fmla="*/ 1507567 w 1929148"/>
                <a:gd name="connsiteY36" fmla="*/ 1404506 h 3176005"/>
                <a:gd name="connsiteX37" fmla="*/ 1677057 w 1929148"/>
                <a:gd name="connsiteY37" fmla="*/ 1182210 h 3176005"/>
                <a:gd name="connsiteX38" fmla="*/ 1828717 w 1929148"/>
                <a:gd name="connsiteY38" fmla="*/ 949704 h 3176005"/>
                <a:gd name="connsiteX39" fmla="*/ 1884113 w 1929148"/>
                <a:gd name="connsiteY39" fmla="*/ 787862 h 3176005"/>
                <a:gd name="connsiteX40" fmla="*/ 1929148 w 1929148"/>
                <a:gd name="connsiteY40" fmla="*/ 531427 h 3176005"/>
                <a:gd name="connsiteX41" fmla="*/ 1877986 w 1929148"/>
                <a:gd name="connsiteY41" fmla="*/ 347327 h 3176005"/>
                <a:gd name="connsiteX42" fmla="*/ 1802404 w 1929148"/>
                <a:gd name="connsiteY42" fmla="*/ 699 h 3176005"/>
                <a:gd name="connsiteX43" fmla="*/ 1125512 w 1929148"/>
                <a:gd name="connsiteY43" fmla="*/ 0 h 3176005"/>
                <a:gd name="connsiteX0" fmla="*/ 1125512 w 1929148"/>
                <a:gd name="connsiteY0" fmla="*/ 0 h 3176005"/>
                <a:gd name="connsiteX1" fmla="*/ 1243238 w 1929148"/>
                <a:gd name="connsiteY1" fmla="*/ 120673 h 3176005"/>
                <a:gd name="connsiteX2" fmla="*/ 1251900 w 1929148"/>
                <a:gd name="connsiteY2" fmla="*/ 274060 h 3176005"/>
                <a:gd name="connsiteX3" fmla="*/ 1290863 w 1929148"/>
                <a:gd name="connsiteY3" fmla="*/ 482185 h 3176005"/>
                <a:gd name="connsiteX4" fmla="*/ 1349768 w 1929148"/>
                <a:gd name="connsiteY4" fmla="*/ 652360 h 3176005"/>
                <a:gd name="connsiteX5" fmla="*/ 1300852 w 1929148"/>
                <a:gd name="connsiteY5" fmla="*/ 819767 h 3176005"/>
                <a:gd name="connsiteX6" fmla="*/ 1203083 w 1929148"/>
                <a:gd name="connsiteY6" fmla="*/ 999906 h 3176005"/>
                <a:gd name="connsiteX7" fmla="*/ 1126883 w 1929148"/>
                <a:gd name="connsiteY7" fmla="*/ 1178592 h 3176005"/>
                <a:gd name="connsiteX8" fmla="*/ 1148016 w 1929148"/>
                <a:gd name="connsiteY8" fmla="*/ 1464795 h 3176005"/>
                <a:gd name="connsiteX9" fmla="*/ 1153909 w 1929148"/>
                <a:gd name="connsiteY9" fmla="*/ 1613001 h 3176005"/>
                <a:gd name="connsiteX10" fmla="*/ 1083424 w 1929148"/>
                <a:gd name="connsiteY10" fmla="*/ 1839134 h 3176005"/>
                <a:gd name="connsiteX11" fmla="*/ 1020915 w 1929148"/>
                <a:gd name="connsiteY11" fmla="*/ 1980584 h 3176005"/>
                <a:gd name="connsiteX12" fmla="*/ 906643 w 1929148"/>
                <a:gd name="connsiteY12" fmla="*/ 1864872 h 3176005"/>
                <a:gd name="connsiteX13" fmla="*/ 848122 w 1929148"/>
                <a:gd name="connsiteY13" fmla="*/ 1987272 h 3176005"/>
                <a:gd name="connsiteX14" fmla="*/ 830621 w 1929148"/>
                <a:gd name="connsiteY14" fmla="*/ 2128338 h 3176005"/>
                <a:gd name="connsiteX15" fmla="*/ 846546 w 1929148"/>
                <a:gd name="connsiteY15" fmla="*/ 2278956 h 3176005"/>
                <a:gd name="connsiteX16" fmla="*/ 817286 w 1929148"/>
                <a:gd name="connsiteY16" fmla="*/ 2387335 h 3176005"/>
                <a:gd name="connsiteX17" fmla="*/ 741771 w 1929148"/>
                <a:gd name="connsiteY17" fmla="*/ 2517177 h 3176005"/>
                <a:gd name="connsiteX18" fmla="*/ 739537 w 1929148"/>
                <a:gd name="connsiteY18" fmla="*/ 2659134 h 3176005"/>
                <a:gd name="connsiteX19" fmla="*/ 684676 w 1929148"/>
                <a:gd name="connsiteY19" fmla="*/ 2781328 h 3176005"/>
                <a:gd name="connsiteX20" fmla="*/ 546858 w 1929148"/>
                <a:gd name="connsiteY20" fmla="*/ 2913581 h 3176005"/>
                <a:gd name="connsiteX21" fmla="*/ 759560 w 1929148"/>
                <a:gd name="connsiteY21" fmla="*/ 3035803 h 3176005"/>
                <a:gd name="connsiteX22" fmla="*/ 0 w 1929148"/>
                <a:gd name="connsiteY22" fmla="*/ 3136206 h 3176005"/>
                <a:gd name="connsiteX23" fmla="*/ 8812 w 1929148"/>
                <a:gd name="connsiteY23" fmla="*/ 3175498 h 3176005"/>
                <a:gd name="connsiteX24" fmla="*/ 1472894 w 1929148"/>
                <a:gd name="connsiteY24" fmla="*/ 3176005 h 3176005"/>
                <a:gd name="connsiteX25" fmla="*/ 1583109 w 1929148"/>
                <a:gd name="connsiteY25" fmla="*/ 3043395 h 3176005"/>
                <a:gd name="connsiteX26" fmla="*/ 1437466 w 1929148"/>
                <a:gd name="connsiteY26" fmla="*/ 2781424 h 3176005"/>
                <a:gd name="connsiteX27" fmla="*/ 1277323 w 1929148"/>
                <a:gd name="connsiteY27" fmla="*/ 2669947 h 3176005"/>
                <a:gd name="connsiteX28" fmla="*/ 1152607 w 1929148"/>
                <a:gd name="connsiteY28" fmla="*/ 2523015 h 3176005"/>
                <a:gd name="connsiteX29" fmla="*/ 1147577 w 1929148"/>
                <a:gd name="connsiteY29" fmla="*/ 2382100 h 3176005"/>
                <a:gd name="connsiteX30" fmla="*/ 1271553 w 1929148"/>
                <a:gd name="connsiteY30" fmla="*/ 2228535 h 3176005"/>
                <a:gd name="connsiteX31" fmla="*/ 1328374 w 1929148"/>
                <a:gd name="connsiteY31" fmla="*/ 2060950 h 3176005"/>
                <a:gd name="connsiteX32" fmla="*/ 1339831 w 1929148"/>
                <a:gd name="connsiteY32" fmla="*/ 1843807 h 3176005"/>
                <a:gd name="connsiteX33" fmla="*/ 1360965 w 1929148"/>
                <a:gd name="connsiteY33" fmla="*/ 1735962 h 3176005"/>
                <a:gd name="connsiteX34" fmla="*/ 1442880 w 1929148"/>
                <a:gd name="connsiteY34" fmla="*/ 1578793 h 3176005"/>
                <a:gd name="connsiteX35" fmla="*/ 1507567 w 1929148"/>
                <a:gd name="connsiteY35" fmla="*/ 1404506 h 3176005"/>
                <a:gd name="connsiteX36" fmla="*/ 1677057 w 1929148"/>
                <a:gd name="connsiteY36" fmla="*/ 1182210 h 3176005"/>
                <a:gd name="connsiteX37" fmla="*/ 1828717 w 1929148"/>
                <a:gd name="connsiteY37" fmla="*/ 949704 h 3176005"/>
                <a:gd name="connsiteX38" fmla="*/ 1884113 w 1929148"/>
                <a:gd name="connsiteY38" fmla="*/ 787862 h 3176005"/>
                <a:gd name="connsiteX39" fmla="*/ 1929148 w 1929148"/>
                <a:gd name="connsiteY39" fmla="*/ 531427 h 3176005"/>
                <a:gd name="connsiteX40" fmla="*/ 1877986 w 1929148"/>
                <a:gd name="connsiteY40" fmla="*/ 347327 h 3176005"/>
                <a:gd name="connsiteX41" fmla="*/ 1802404 w 1929148"/>
                <a:gd name="connsiteY41" fmla="*/ 699 h 3176005"/>
                <a:gd name="connsiteX42" fmla="*/ 1125512 w 1929148"/>
                <a:gd name="connsiteY42" fmla="*/ 0 h 3176005"/>
                <a:gd name="connsiteX0" fmla="*/ 1125512 w 1929148"/>
                <a:gd name="connsiteY0" fmla="*/ 0 h 3176005"/>
                <a:gd name="connsiteX1" fmla="*/ 1243238 w 1929148"/>
                <a:gd name="connsiteY1" fmla="*/ 120673 h 3176005"/>
                <a:gd name="connsiteX2" fmla="*/ 1251900 w 1929148"/>
                <a:gd name="connsiteY2" fmla="*/ 274060 h 3176005"/>
                <a:gd name="connsiteX3" fmla="*/ 1290863 w 1929148"/>
                <a:gd name="connsiteY3" fmla="*/ 482185 h 3176005"/>
                <a:gd name="connsiteX4" fmla="*/ 1349768 w 1929148"/>
                <a:gd name="connsiteY4" fmla="*/ 652360 h 3176005"/>
                <a:gd name="connsiteX5" fmla="*/ 1300852 w 1929148"/>
                <a:gd name="connsiteY5" fmla="*/ 819767 h 3176005"/>
                <a:gd name="connsiteX6" fmla="*/ 1203083 w 1929148"/>
                <a:gd name="connsiteY6" fmla="*/ 999906 h 3176005"/>
                <a:gd name="connsiteX7" fmla="*/ 1126883 w 1929148"/>
                <a:gd name="connsiteY7" fmla="*/ 1178592 h 3176005"/>
                <a:gd name="connsiteX8" fmla="*/ 1148016 w 1929148"/>
                <a:gd name="connsiteY8" fmla="*/ 1464795 h 3176005"/>
                <a:gd name="connsiteX9" fmla="*/ 1153909 w 1929148"/>
                <a:gd name="connsiteY9" fmla="*/ 1613001 h 3176005"/>
                <a:gd name="connsiteX10" fmla="*/ 1083424 w 1929148"/>
                <a:gd name="connsiteY10" fmla="*/ 1839134 h 3176005"/>
                <a:gd name="connsiteX11" fmla="*/ 1020915 w 1929148"/>
                <a:gd name="connsiteY11" fmla="*/ 1980584 h 3176005"/>
                <a:gd name="connsiteX12" fmla="*/ 906643 w 1929148"/>
                <a:gd name="connsiteY12" fmla="*/ 1864872 h 3176005"/>
                <a:gd name="connsiteX13" fmla="*/ 848122 w 1929148"/>
                <a:gd name="connsiteY13" fmla="*/ 1987272 h 3176005"/>
                <a:gd name="connsiteX14" fmla="*/ 830621 w 1929148"/>
                <a:gd name="connsiteY14" fmla="*/ 2128338 h 3176005"/>
                <a:gd name="connsiteX15" fmla="*/ 846546 w 1929148"/>
                <a:gd name="connsiteY15" fmla="*/ 2278956 h 3176005"/>
                <a:gd name="connsiteX16" fmla="*/ 817286 w 1929148"/>
                <a:gd name="connsiteY16" fmla="*/ 2387335 h 3176005"/>
                <a:gd name="connsiteX17" fmla="*/ 741771 w 1929148"/>
                <a:gd name="connsiteY17" fmla="*/ 2517177 h 3176005"/>
                <a:gd name="connsiteX18" fmla="*/ 739537 w 1929148"/>
                <a:gd name="connsiteY18" fmla="*/ 2659134 h 3176005"/>
                <a:gd name="connsiteX19" fmla="*/ 684676 w 1929148"/>
                <a:gd name="connsiteY19" fmla="*/ 2781328 h 3176005"/>
                <a:gd name="connsiteX20" fmla="*/ 546858 w 1929148"/>
                <a:gd name="connsiteY20" fmla="*/ 2913581 h 3176005"/>
                <a:gd name="connsiteX21" fmla="*/ 759560 w 1929148"/>
                <a:gd name="connsiteY21" fmla="*/ 3035803 h 3176005"/>
                <a:gd name="connsiteX22" fmla="*/ 0 w 1929148"/>
                <a:gd name="connsiteY22" fmla="*/ 3136206 h 3176005"/>
                <a:gd name="connsiteX23" fmla="*/ 8812 w 1929148"/>
                <a:gd name="connsiteY23" fmla="*/ 3175498 h 3176005"/>
                <a:gd name="connsiteX24" fmla="*/ 1472894 w 1929148"/>
                <a:gd name="connsiteY24" fmla="*/ 3176005 h 3176005"/>
                <a:gd name="connsiteX25" fmla="*/ 1583109 w 1929148"/>
                <a:gd name="connsiteY25" fmla="*/ 3043395 h 3176005"/>
                <a:gd name="connsiteX26" fmla="*/ 1437466 w 1929148"/>
                <a:gd name="connsiteY26" fmla="*/ 2781424 h 3176005"/>
                <a:gd name="connsiteX27" fmla="*/ 1277323 w 1929148"/>
                <a:gd name="connsiteY27" fmla="*/ 2669947 h 3176005"/>
                <a:gd name="connsiteX28" fmla="*/ 1152607 w 1929148"/>
                <a:gd name="connsiteY28" fmla="*/ 2523015 h 3176005"/>
                <a:gd name="connsiteX29" fmla="*/ 1147577 w 1929148"/>
                <a:gd name="connsiteY29" fmla="*/ 2382100 h 3176005"/>
                <a:gd name="connsiteX30" fmla="*/ 1271553 w 1929148"/>
                <a:gd name="connsiteY30" fmla="*/ 2228535 h 3176005"/>
                <a:gd name="connsiteX31" fmla="*/ 1328374 w 1929148"/>
                <a:gd name="connsiteY31" fmla="*/ 2060950 h 3176005"/>
                <a:gd name="connsiteX32" fmla="*/ 1339831 w 1929148"/>
                <a:gd name="connsiteY32" fmla="*/ 1843807 h 3176005"/>
                <a:gd name="connsiteX33" fmla="*/ 1431450 w 1929148"/>
                <a:gd name="connsiteY33" fmla="*/ 1728342 h 3176005"/>
                <a:gd name="connsiteX34" fmla="*/ 1442880 w 1929148"/>
                <a:gd name="connsiteY34" fmla="*/ 1578793 h 3176005"/>
                <a:gd name="connsiteX35" fmla="*/ 1507567 w 1929148"/>
                <a:gd name="connsiteY35" fmla="*/ 1404506 h 3176005"/>
                <a:gd name="connsiteX36" fmla="*/ 1677057 w 1929148"/>
                <a:gd name="connsiteY36" fmla="*/ 1182210 h 3176005"/>
                <a:gd name="connsiteX37" fmla="*/ 1828717 w 1929148"/>
                <a:gd name="connsiteY37" fmla="*/ 949704 h 3176005"/>
                <a:gd name="connsiteX38" fmla="*/ 1884113 w 1929148"/>
                <a:gd name="connsiteY38" fmla="*/ 787862 h 3176005"/>
                <a:gd name="connsiteX39" fmla="*/ 1929148 w 1929148"/>
                <a:gd name="connsiteY39" fmla="*/ 531427 h 3176005"/>
                <a:gd name="connsiteX40" fmla="*/ 1877986 w 1929148"/>
                <a:gd name="connsiteY40" fmla="*/ 347327 h 3176005"/>
                <a:gd name="connsiteX41" fmla="*/ 1802404 w 1929148"/>
                <a:gd name="connsiteY41" fmla="*/ 699 h 3176005"/>
                <a:gd name="connsiteX42" fmla="*/ 1125512 w 1929148"/>
                <a:gd name="connsiteY42" fmla="*/ 0 h 3176005"/>
                <a:gd name="connsiteX0" fmla="*/ 1125512 w 1929148"/>
                <a:gd name="connsiteY0" fmla="*/ 0 h 3176005"/>
                <a:gd name="connsiteX1" fmla="*/ 1243238 w 1929148"/>
                <a:gd name="connsiteY1" fmla="*/ 120673 h 3176005"/>
                <a:gd name="connsiteX2" fmla="*/ 1251900 w 1929148"/>
                <a:gd name="connsiteY2" fmla="*/ 274060 h 3176005"/>
                <a:gd name="connsiteX3" fmla="*/ 1290863 w 1929148"/>
                <a:gd name="connsiteY3" fmla="*/ 482185 h 3176005"/>
                <a:gd name="connsiteX4" fmla="*/ 1349768 w 1929148"/>
                <a:gd name="connsiteY4" fmla="*/ 652360 h 3176005"/>
                <a:gd name="connsiteX5" fmla="*/ 1300852 w 1929148"/>
                <a:gd name="connsiteY5" fmla="*/ 819767 h 3176005"/>
                <a:gd name="connsiteX6" fmla="*/ 1203083 w 1929148"/>
                <a:gd name="connsiteY6" fmla="*/ 999906 h 3176005"/>
                <a:gd name="connsiteX7" fmla="*/ 1126883 w 1929148"/>
                <a:gd name="connsiteY7" fmla="*/ 1178592 h 3176005"/>
                <a:gd name="connsiteX8" fmla="*/ 1148016 w 1929148"/>
                <a:gd name="connsiteY8" fmla="*/ 1464795 h 3176005"/>
                <a:gd name="connsiteX9" fmla="*/ 1153909 w 1929148"/>
                <a:gd name="connsiteY9" fmla="*/ 1613001 h 3176005"/>
                <a:gd name="connsiteX10" fmla="*/ 1083424 w 1929148"/>
                <a:gd name="connsiteY10" fmla="*/ 1839134 h 3176005"/>
                <a:gd name="connsiteX11" fmla="*/ 1020915 w 1929148"/>
                <a:gd name="connsiteY11" fmla="*/ 1980584 h 3176005"/>
                <a:gd name="connsiteX12" fmla="*/ 906643 w 1929148"/>
                <a:gd name="connsiteY12" fmla="*/ 1864872 h 3176005"/>
                <a:gd name="connsiteX13" fmla="*/ 848122 w 1929148"/>
                <a:gd name="connsiteY13" fmla="*/ 1987272 h 3176005"/>
                <a:gd name="connsiteX14" fmla="*/ 830621 w 1929148"/>
                <a:gd name="connsiteY14" fmla="*/ 2128338 h 3176005"/>
                <a:gd name="connsiteX15" fmla="*/ 846546 w 1929148"/>
                <a:gd name="connsiteY15" fmla="*/ 2278956 h 3176005"/>
                <a:gd name="connsiteX16" fmla="*/ 817286 w 1929148"/>
                <a:gd name="connsiteY16" fmla="*/ 2387335 h 3176005"/>
                <a:gd name="connsiteX17" fmla="*/ 741771 w 1929148"/>
                <a:gd name="connsiteY17" fmla="*/ 2517177 h 3176005"/>
                <a:gd name="connsiteX18" fmla="*/ 739537 w 1929148"/>
                <a:gd name="connsiteY18" fmla="*/ 2659134 h 3176005"/>
                <a:gd name="connsiteX19" fmla="*/ 684676 w 1929148"/>
                <a:gd name="connsiteY19" fmla="*/ 2781328 h 3176005"/>
                <a:gd name="connsiteX20" fmla="*/ 546858 w 1929148"/>
                <a:gd name="connsiteY20" fmla="*/ 2913581 h 3176005"/>
                <a:gd name="connsiteX21" fmla="*/ 759560 w 1929148"/>
                <a:gd name="connsiteY21" fmla="*/ 3035803 h 3176005"/>
                <a:gd name="connsiteX22" fmla="*/ 0 w 1929148"/>
                <a:gd name="connsiteY22" fmla="*/ 3136206 h 3176005"/>
                <a:gd name="connsiteX23" fmla="*/ 8812 w 1929148"/>
                <a:gd name="connsiteY23" fmla="*/ 3175498 h 3176005"/>
                <a:gd name="connsiteX24" fmla="*/ 1472894 w 1929148"/>
                <a:gd name="connsiteY24" fmla="*/ 3176005 h 3176005"/>
                <a:gd name="connsiteX25" fmla="*/ 1583109 w 1929148"/>
                <a:gd name="connsiteY25" fmla="*/ 3043395 h 3176005"/>
                <a:gd name="connsiteX26" fmla="*/ 1437466 w 1929148"/>
                <a:gd name="connsiteY26" fmla="*/ 2781424 h 3176005"/>
                <a:gd name="connsiteX27" fmla="*/ 1277323 w 1929148"/>
                <a:gd name="connsiteY27" fmla="*/ 2669947 h 3176005"/>
                <a:gd name="connsiteX28" fmla="*/ 1152607 w 1929148"/>
                <a:gd name="connsiteY28" fmla="*/ 2523015 h 3176005"/>
                <a:gd name="connsiteX29" fmla="*/ 1147577 w 1929148"/>
                <a:gd name="connsiteY29" fmla="*/ 2382100 h 3176005"/>
                <a:gd name="connsiteX30" fmla="*/ 1271553 w 1929148"/>
                <a:gd name="connsiteY30" fmla="*/ 2228535 h 3176005"/>
                <a:gd name="connsiteX31" fmla="*/ 1328374 w 1929148"/>
                <a:gd name="connsiteY31" fmla="*/ 2060950 h 3176005"/>
                <a:gd name="connsiteX32" fmla="*/ 1383646 w 1929148"/>
                <a:gd name="connsiteY32" fmla="*/ 1883812 h 3176005"/>
                <a:gd name="connsiteX33" fmla="*/ 1431450 w 1929148"/>
                <a:gd name="connsiteY33" fmla="*/ 1728342 h 3176005"/>
                <a:gd name="connsiteX34" fmla="*/ 1442880 w 1929148"/>
                <a:gd name="connsiteY34" fmla="*/ 1578793 h 3176005"/>
                <a:gd name="connsiteX35" fmla="*/ 1507567 w 1929148"/>
                <a:gd name="connsiteY35" fmla="*/ 1404506 h 3176005"/>
                <a:gd name="connsiteX36" fmla="*/ 1677057 w 1929148"/>
                <a:gd name="connsiteY36" fmla="*/ 1182210 h 3176005"/>
                <a:gd name="connsiteX37" fmla="*/ 1828717 w 1929148"/>
                <a:gd name="connsiteY37" fmla="*/ 949704 h 3176005"/>
                <a:gd name="connsiteX38" fmla="*/ 1884113 w 1929148"/>
                <a:gd name="connsiteY38" fmla="*/ 787862 h 3176005"/>
                <a:gd name="connsiteX39" fmla="*/ 1929148 w 1929148"/>
                <a:gd name="connsiteY39" fmla="*/ 531427 h 3176005"/>
                <a:gd name="connsiteX40" fmla="*/ 1877986 w 1929148"/>
                <a:gd name="connsiteY40" fmla="*/ 347327 h 3176005"/>
                <a:gd name="connsiteX41" fmla="*/ 1802404 w 1929148"/>
                <a:gd name="connsiteY41" fmla="*/ 699 h 3176005"/>
                <a:gd name="connsiteX42" fmla="*/ 1125512 w 1929148"/>
                <a:gd name="connsiteY42" fmla="*/ 0 h 3176005"/>
                <a:gd name="connsiteX0" fmla="*/ 1125512 w 1929148"/>
                <a:gd name="connsiteY0" fmla="*/ 0 h 3176005"/>
                <a:gd name="connsiteX1" fmla="*/ 1243238 w 1929148"/>
                <a:gd name="connsiteY1" fmla="*/ 120673 h 3176005"/>
                <a:gd name="connsiteX2" fmla="*/ 1251900 w 1929148"/>
                <a:gd name="connsiteY2" fmla="*/ 274060 h 3176005"/>
                <a:gd name="connsiteX3" fmla="*/ 1290863 w 1929148"/>
                <a:gd name="connsiteY3" fmla="*/ 482185 h 3176005"/>
                <a:gd name="connsiteX4" fmla="*/ 1349768 w 1929148"/>
                <a:gd name="connsiteY4" fmla="*/ 652360 h 3176005"/>
                <a:gd name="connsiteX5" fmla="*/ 1300852 w 1929148"/>
                <a:gd name="connsiteY5" fmla="*/ 819767 h 3176005"/>
                <a:gd name="connsiteX6" fmla="*/ 1203083 w 1929148"/>
                <a:gd name="connsiteY6" fmla="*/ 999906 h 3176005"/>
                <a:gd name="connsiteX7" fmla="*/ 1126883 w 1929148"/>
                <a:gd name="connsiteY7" fmla="*/ 1178592 h 3176005"/>
                <a:gd name="connsiteX8" fmla="*/ 1148016 w 1929148"/>
                <a:gd name="connsiteY8" fmla="*/ 1464795 h 3176005"/>
                <a:gd name="connsiteX9" fmla="*/ 1153909 w 1929148"/>
                <a:gd name="connsiteY9" fmla="*/ 1613001 h 3176005"/>
                <a:gd name="connsiteX10" fmla="*/ 1083424 w 1929148"/>
                <a:gd name="connsiteY10" fmla="*/ 1839134 h 3176005"/>
                <a:gd name="connsiteX11" fmla="*/ 1020915 w 1929148"/>
                <a:gd name="connsiteY11" fmla="*/ 1980584 h 3176005"/>
                <a:gd name="connsiteX12" fmla="*/ 906643 w 1929148"/>
                <a:gd name="connsiteY12" fmla="*/ 1864872 h 3176005"/>
                <a:gd name="connsiteX13" fmla="*/ 848122 w 1929148"/>
                <a:gd name="connsiteY13" fmla="*/ 1987272 h 3176005"/>
                <a:gd name="connsiteX14" fmla="*/ 830621 w 1929148"/>
                <a:gd name="connsiteY14" fmla="*/ 2128338 h 3176005"/>
                <a:gd name="connsiteX15" fmla="*/ 846546 w 1929148"/>
                <a:gd name="connsiteY15" fmla="*/ 2278956 h 3176005"/>
                <a:gd name="connsiteX16" fmla="*/ 817286 w 1929148"/>
                <a:gd name="connsiteY16" fmla="*/ 2387335 h 3176005"/>
                <a:gd name="connsiteX17" fmla="*/ 741771 w 1929148"/>
                <a:gd name="connsiteY17" fmla="*/ 2517177 h 3176005"/>
                <a:gd name="connsiteX18" fmla="*/ 739537 w 1929148"/>
                <a:gd name="connsiteY18" fmla="*/ 2659134 h 3176005"/>
                <a:gd name="connsiteX19" fmla="*/ 684676 w 1929148"/>
                <a:gd name="connsiteY19" fmla="*/ 2781328 h 3176005"/>
                <a:gd name="connsiteX20" fmla="*/ 546858 w 1929148"/>
                <a:gd name="connsiteY20" fmla="*/ 2913581 h 3176005"/>
                <a:gd name="connsiteX21" fmla="*/ 759560 w 1929148"/>
                <a:gd name="connsiteY21" fmla="*/ 3035803 h 3176005"/>
                <a:gd name="connsiteX22" fmla="*/ 0 w 1929148"/>
                <a:gd name="connsiteY22" fmla="*/ 3136206 h 3176005"/>
                <a:gd name="connsiteX23" fmla="*/ 8812 w 1929148"/>
                <a:gd name="connsiteY23" fmla="*/ 3175498 h 3176005"/>
                <a:gd name="connsiteX24" fmla="*/ 1472894 w 1929148"/>
                <a:gd name="connsiteY24" fmla="*/ 3176005 h 3176005"/>
                <a:gd name="connsiteX25" fmla="*/ 1583109 w 1929148"/>
                <a:gd name="connsiteY25" fmla="*/ 3043395 h 3176005"/>
                <a:gd name="connsiteX26" fmla="*/ 1437466 w 1929148"/>
                <a:gd name="connsiteY26" fmla="*/ 2781424 h 3176005"/>
                <a:gd name="connsiteX27" fmla="*/ 1277323 w 1929148"/>
                <a:gd name="connsiteY27" fmla="*/ 2669947 h 3176005"/>
                <a:gd name="connsiteX28" fmla="*/ 1152607 w 1929148"/>
                <a:gd name="connsiteY28" fmla="*/ 2523015 h 3176005"/>
                <a:gd name="connsiteX29" fmla="*/ 1147577 w 1929148"/>
                <a:gd name="connsiteY29" fmla="*/ 2382100 h 3176005"/>
                <a:gd name="connsiteX30" fmla="*/ 1271553 w 1929148"/>
                <a:gd name="connsiteY30" fmla="*/ 2228535 h 3176005"/>
                <a:gd name="connsiteX31" fmla="*/ 1351234 w 1929148"/>
                <a:gd name="connsiteY31" fmla="*/ 2041900 h 3176005"/>
                <a:gd name="connsiteX32" fmla="*/ 1383646 w 1929148"/>
                <a:gd name="connsiteY32" fmla="*/ 1883812 h 3176005"/>
                <a:gd name="connsiteX33" fmla="*/ 1431450 w 1929148"/>
                <a:gd name="connsiteY33" fmla="*/ 1728342 h 3176005"/>
                <a:gd name="connsiteX34" fmla="*/ 1442880 w 1929148"/>
                <a:gd name="connsiteY34" fmla="*/ 1578793 h 3176005"/>
                <a:gd name="connsiteX35" fmla="*/ 1507567 w 1929148"/>
                <a:gd name="connsiteY35" fmla="*/ 1404506 h 3176005"/>
                <a:gd name="connsiteX36" fmla="*/ 1677057 w 1929148"/>
                <a:gd name="connsiteY36" fmla="*/ 1182210 h 3176005"/>
                <a:gd name="connsiteX37" fmla="*/ 1828717 w 1929148"/>
                <a:gd name="connsiteY37" fmla="*/ 949704 h 3176005"/>
                <a:gd name="connsiteX38" fmla="*/ 1884113 w 1929148"/>
                <a:gd name="connsiteY38" fmla="*/ 787862 h 3176005"/>
                <a:gd name="connsiteX39" fmla="*/ 1929148 w 1929148"/>
                <a:gd name="connsiteY39" fmla="*/ 531427 h 3176005"/>
                <a:gd name="connsiteX40" fmla="*/ 1877986 w 1929148"/>
                <a:gd name="connsiteY40" fmla="*/ 347327 h 3176005"/>
                <a:gd name="connsiteX41" fmla="*/ 1802404 w 1929148"/>
                <a:gd name="connsiteY41" fmla="*/ 699 h 3176005"/>
                <a:gd name="connsiteX42" fmla="*/ 1125512 w 1929148"/>
                <a:gd name="connsiteY42" fmla="*/ 0 h 3176005"/>
                <a:gd name="connsiteX0" fmla="*/ 1125512 w 1929148"/>
                <a:gd name="connsiteY0" fmla="*/ 0 h 3176005"/>
                <a:gd name="connsiteX1" fmla="*/ 1243238 w 1929148"/>
                <a:gd name="connsiteY1" fmla="*/ 120673 h 3176005"/>
                <a:gd name="connsiteX2" fmla="*/ 1251900 w 1929148"/>
                <a:gd name="connsiteY2" fmla="*/ 274060 h 3176005"/>
                <a:gd name="connsiteX3" fmla="*/ 1290863 w 1929148"/>
                <a:gd name="connsiteY3" fmla="*/ 482185 h 3176005"/>
                <a:gd name="connsiteX4" fmla="*/ 1349768 w 1929148"/>
                <a:gd name="connsiteY4" fmla="*/ 652360 h 3176005"/>
                <a:gd name="connsiteX5" fmla="*/ 1300852 w 1929148"/>
                <a:gd name="connsiteY5" fmla="*/ 819767 h 3176005"/>
                <a:gd name="connsiteX6" fmla="*/ 1203083 w 1929148"/>
                <a:gd name="connsiteY6" fmla="*/ 999906 h 3176005"/>
                <a:gd name="connsiteX7" fmla="*/ 1126883 w 1929148"/>
                <a:gd name="connsiteY7" fmla="*/ 1178592 h 3176005"/>
                <a:gd name="connsiteX8" fmla="*/ 1148016 w 1929148"/>
                <a:gd name="connsiteY8" fmla="*/ 1464795 h 3176005"/>
                <a:gd name="connsiteX9" fmla="*/ 1153909 w 1929148"/>
                <a:gd name="connsiteY9" fmla="*/ 1613001 h 3176005"/>
                <a:gd name="connsiteX10" fmla="*/ 1083424 w 1929148"/>
                <a:gd name="connsiteY10" fmla="*/ 1839134 h 3176005"/>
                <a:gd name="connsiteX11" fmla="*/ 1020915 w 1929148"/>
                <a:gd name="connsiteY11" fmla="*/ 1980584 h 3176005"/>
                <a:gd name="connsiteX12" fmla="*/ 906643 w 1929148"/>
                <a:gd name="connsiteY12" fmla="*/ 1864872 h 3176005"/>
                <a:gd name="connsiteX13" fmla="*/ 848122 w 1929148"/>
                <a:gd name="connsiteY13" fmla="*/ 1987272 h 3176005"/>
                <a:gd name="connsiteX14" fmla="*/ 830621 w 1929148"/>
                <a:gd name="connsiteY14" fmla="*/ 2128338 h 3176005"/>
                <a:gd name="connsiteX15" fmla="*/ 846546 w 1929148"/>
                <a:gd name="connsiteY15" fmla="*/ 2278956 h 3176005"/>
                <a:gd name="connsiteX16" fmla="*/ 817286 w 1929148"/>
                <a:gd name="connsiteY16" fmla="*/ 2387335 h 3176005"/>
                <a:gd name="connsiteX17" fmla="*/ 741771 w 1929148"/>
                <a:gd name="connsiteY17" fmla="*/ 2517177 h 3176005"/>
                <a:gd name="connsiteX18" fmla="*/ 739537 w 1929148"/>
                <a:gd name="connsiteY18" fmla="*/ 2659134 h 3176005"/>
                <a:gd name="connsiteX19" fmla="*/ 684676 w 1929148"/>
                <a:gd name="connsiteY19" fmla="*/ 2781328 h 3176005"/>
                <a:gd name="connsiteX20" fmla="*/ 546858 w 1929148"/>
                <a:gd name="connsiteY20" fmla="*/ 2913581 h 3176005"/>
                <a:gd name="connsiteX21" fmla="*/ 759560 w 1929148"/>
                <a:gd name="connsiteY21" fmla="*/ 3035803 h 3176005"/>
                <a:gd name="connsiteX22" fmla="*/ 0 w 1929148"/>
                <a:gd name="connsiteY22" fmla="*/ 3136206 h 3176005"/>
                <a:gd name="connsiteX23" fmla="*/ 8812 w 1929148"/>
                <a:gd name="connsiteY23" fmla="*/ 3175498 h 3176005"/>
                <a:gd name="connsiteX24" fmla="*/ 1472894 w 1929148"/>
                <a:gd name="connsiteY24" fmla="*/ 3176005 h 3176005"/>
                <a:gd name="connsiteX25" fmla="*/ 1583109 w 1929148"/>
                <a:gd name="connsiteY25" fmla="*/ 3043395 h 3176005"/>
                <a:gd name="connsiteX26" fmla="*/ 1437466 w 1929148"/>
                <a:gd name="connsiteY26" fmla="*/ 2781424 h 3176005"/>
                <a:gd name="connsiteX27" fmla="*/ 1277323 w 1929148"/>
                <a:gd name="connsiteY27" fmla="*/ 2669947 h 3176005"/>
                <a:gd name="connsiteX28" fmla="*/ 1152607 w 1929148"/>
                <a:gd name="connsiteY28" fmla="*/ 2523015 h 3176005"/>
                <a:gd name="connsiteX29" fmla="*/ 1147577 w 1929148"/>
                <a:gd name="connsiteY29" fmla="*/ 2382100 h 3176005"/>
                <a:gd name="connsiteX30" fmla="*/ 1349658 w 1929148"/>
                <a:gd name="connsiteY30" fmla="*/ 2359980 h 3176005"/>
                <a:gd name="connsiteX31" fmla="*/ 1351234 w 1929148"/>
                <a:gd name="connsiteY31" fmla="*/ 2041900 h 3176005"/>
                <a:gd name="connsiteX32" fmla="*/ 1383646 w 1929148"/>
                <a:gd name="connsiteY32" fmla="*/ 1883812 h 3176005"/>
                <a:gd name="connsiteX33" fmla="*/ 1431450 w 1929148"/>
                <a:gd name="connsiteY33" fmla="*/ 1728342 h 3176005"/>
                <a:gd name="connsiteX34" fmla="*/ 1442880 w 1929148"/>
                <a:gd name="connsiteY34" fmla="*/ 1578793 h 3176005"/>
                <a:gd name="connsiteX35" fmla="*/ 1507567 w 1929148"/>
                <a:gd name="connsiteY35" fmla="*/ 1404506 h 3176005"/>
                <a:gd name="connsiteX36" fmla="*/ 1677057 w 1929148"/>
                <a:gd name="connsiteY36" fmla="*/ 1182210 h 3176005"/>
                <a:gd name="connsiteX37" fmla="*/ 1828717 w 1929148"/>
                <a:gd name="connsiteY37" fmla="*/ 949704 h 3176005"/>
                <a:gd name="connsiteX38" fmla="*/ 1884113 w 1929148"/>
                <a:gd name="connsiteY38" fmla="*/ 787862 h 3176005"/>
                <a:gd name="connsiteX39" fmla="*/ 1929148 w 1929148"/>
                <a:gd name="connsiteY39" fmla="*/ 531427 h 3176005"/>
                <a:gd name="connsiteX40" fmla="*/ 1877986 w 1929148"/>
                <a:gd name="connsiteY40" fmla="*/ 347327 h 3176005"/>
                <a:gd name="connsiteX41" fmla="*/ 1802404 w 1929148"/>
                <a:gd name="connsiteY41" fmla="*/ 699 h 3176005"/>
                <a:gd name="connsiteX42" fmla="*/ 1125512 w 1929148"/>
                <a:gd name="connsiteY42" fmla="*/ 0 h 3176005"/>
                <a:gd name="connsiteX0" fmla="*/ 1125512 w 1929148"/>
                <a:gd name="connsiteY0" fmla="*/ 0 h 3176005"/>
                <a:gd name="connsiteX1" fmla="*/ 1243238 w 1929148"/>
                <a:gd name="connsiteY1" fmla="*/ 120673 h 3176005"/>
                <a:gd name="connsiteX2" fmla="*/ 1251900 w 1929148"/>
                <a:gd name="connsiteY2" fmla="*/ 274060 h 3176005"/>
                <a:gd name="connsiteX3" fmla="*/ 1290863 w 1929148"/>
                <a:gd name="connsiteY3" fmla="*/ 482185 h 3176005"/>
                <a:gd name="connsiteX4" fmla="*/ 1349768 w 1929148"/>
                <a:gd name="connsiteY4" fmla="*/ 652360 h 3176005"/>
                <a:gd name="connsiteX5" fmla="*/ 1300852 w 1929148"/>
                <a:gd name="connsiteY5" fmla="*/ 819767 h 3176005"/>
                <a:gd name="connsiteX6" fmla="*/ 1203083 w 1929148"/>
                <a:gd name="connsiteY6" fmla="*/ 999906 h 3176005"/>
                <a:gd name="connsiteX7" fmla="*/ 1126883 w 1929148"/>
                <a:gd name="connsiteY7" fmla="*/ 1178592 h 3176005"/>
                <a:gd name="connsiteX8" fmla="*/ 1148016 w 1929148"/>
                <a:gd name="connsiteY8" fmla="*/ 1464795 h 3176005"/>
                <a:gd name="connsiteX9" fmla="*/ 1153909 w 1929148"/>
                <a:gd name="connsiteY9" fmla="*/ 1613001 h 3176005"/>
                <a:gd name="connsiteX10" fmla="*/ 1083424 w 1929148"/>
                <a:gd name="connsiteY10" fmla="*/ 1839134 h 3176005"/>
                <a:gd name="connsiteX11" fmla="*/ 1020915 w 1929148"/>
                <a:gd name="connsiteY11" fmla="*/ 1980584 h 3176005"/>
                <a:gd name="connsiteX12" fmla="*/ 906643 w 1929148"/>
                <a:gd name="connsiteY12" fmla="*/ 1864872 h 3176005"/>
                <a:gd name="connsiteX13" fmla="*/ 848122 w 1929148"/>
                <a:gd name="connsiteY13" fmla="*/ 1987272 h 3176005"/>
                <a:gd name="connsiteX14" fmla="*/ 830621 w 1929148"/>
                <a:gd name="connsiteY14" fmla="*/ 2128338 h 3176005"/>
                <a:gd name="connsiteX15" fmla="*/ 846546 w 1929148"/>
                <a:gd name="connsiteY15" fmla="*/ 2278956 h 3176005"/>
                <a:gd name="connsiteX16" fmla="*/ 817286 w 1929148"/>
                <a:gd name="connsiteY16" fmla="*/ 2387335 h 3176005"/>
                <a:gd name="connsiteX17" fmla="*/ 741771 w 1929148"/>
                <a:gd name="connsiteY17" fmla="*/ 2517177 h 3176005"/>
                <a:gd name="connsiteX18" fmla="*/ 739537 w 1929148"/>
                <a:gd name="connsiteY18" fmla="*/ 2659134 h 3176005"/>
                <a:gd name="connsiteX19" fmla="*/ 684676 w 1929148"/>
                <a:gd name="connsiteY19" fmla="*/ 2781328 h 3176005"/>
                <a:gd name="connsiteX20" fmla="*/ 546858 w 1929148"/>
                <a:gd name="connsiteY20" fmla="*/ 2913581 h 3176005"/>
                <a:gd name="connsiteX21" fmla="*/ 759560 w 1929148"/>
                <a:gd name="connsiteY21" fmla="*/ 3035803 h 3176005"/>
                <a:gd name="connsiteX22" fmla="*/ 0 w 1929148"/>
                <a:gd name="connsiteY22" fmla="*/ 3136206 h 3176005"/>
                <a:gd name="connsiteX23" fmla="*/ 8812 w 1929148"/>
                <a:gd name="connsiteY23" fmla="*/ 3175498 h 3176005"/>
                <a:gd name="connsiteX24" fmla="*/ 1472894 w 1929148"/>
                <a:gd name="connsiteY24" fmla="*/ 3176005 h 3176005"/>
                <a:gd name="connsiteX25" fmla="*/ 1583109 w 1929148"/>
                <a:gd name="connsiteY25" fmla="*/ 3043395 h 3176005"/>
                <a:gd name="connsiteX26" fmla="*/ 1437466 w 1929148"/>
                <a:gd name="connsiteY26" fmla="*/ 2781424 h 3176005"/>
                <a:gd name="connsiteX27" fmla="*/ 1277323 w 1929148"/>
                <a:gd name="connsiteY27" fmla="*/ 2669947 h 3176005"/>
                <a:gd name="connsiteX28" fmla="*/ 1152607 w 1929148"/>
                <a:gd name="connsiteY28" fmla="*/ 2523015 h 3176005"/>
                <a:gd name="connsiteX29" fmla="*/ 1446662 w 1929148"/>
                <a:gd name="connsiteY29" fmla="*/ 2505925 h 3176005"/>
                <a:gd name="connsiteX30" fmla="*/ 1349658 w 1929148"/>
                <a:gd name="connsiteY30" fmla="*/ 2359980 h 3176005"/>
                <a:gd name="connsiteX31" fmla="*/ 1351234 w 1929148"/>
                <a:gd name="connsiteY31" fmla="*/ 2041900 h 3176005"/>
                <a:gd name="connsiteX32" fmla="*/ 1383646 w 1929148"/>
                <a:gd name="connsiteY32" fmla="*/ 1883812 h 3176005"/>
                <a:gd name="connsiteX33" fmla="*/ 1431450 w 1929148"/>
                <a:gd name="connsiteY33" fmla="*/ 1728342 h 3176005"/>
                <a:gd name="connsiteX34" fmla="*/ 1442880 w 1929148"/>
                <a:gd name="connsiteY34" fmla="*/ 1578793 h 3176005"/>
                <a:gd name="connsiteX35" fmla="*/ 1507567 w 1929148"/>
                <a:gd name="connsiteY35" fmla="*/ 1404506 h 3176005"/>
                <a:gd name="connsiteX36" fmla="*/ 1677057 w 1929148"/>
                <a:gd name="connsiteY36" fmla="*/ 1182210 h 3176005"/>
                <a:gd name="connsiteX37" fmla="*/ 1828717 w 1929148"/>
                <a:gd name="connsiteY37" fmla="*/ 949704 h 3176005"/>
                <a:gd name="connsiteX38" fmla="*/ 1884113 w 1929148"/>
                <a:gd name="connsiteY38" fmla="*/ 787862 h 3176005"/>
                <a:gd name="connsiteX39" fmla="*/ 1929148 w 1929148"/>
                <a:gd name="connsiteY39" fmla="*/ 531427 h 3176005"/>
                <a:gd name="connsiteX40" fmla="*/ 1877986 w 1929148"/>
                <a:gd name="connsiteY40" fmla="*/ 347327 h 3176005"/>
                <a:gd name="connsiteX41" fmla="*/ 1802404 w 1929148"/>
                <a:gd name="connsiteY41" fmla="*/ 699 h 3176005"/>
                <a:gd name="connsiteX42" fmla="*/ 1125512 w 1929148"/>
                <a:gd name="connsiteY42" fmla="*/ 0 h 3176005"/>
                <a:gd name="connsiteX0" fmla="*/ 1125512 w 1929148"/>
                <a:gd name="connsiteY0" fmla="*/ 0 h 3176005"/>
                <a:gd name="connsiteX1" fmla="*/ 1243238 w 1929148"/>
                <a:gd name="connsiteY1" fmla="*/ 120673 h 3176005"/>
                <a:gd name="connsiteX2" fmla="*/ 1251900 w 1929148"/>
                <a:gd name="connsiteY2" fmla="*/ 274060 h 3176005"/>
                <a:gd name="connsiteX3" fmla="*/ 1290863 w 1929148"/>
                <a:gd name="connsiteY3" fmla="*/ 482185 h 3176005"/>
                <a:gd name="connsiteX4" fmla="*/ 1349768 w 1929148"/>
                <a:gd name="connsiteY4" fmla="*/ 652360 h 3176005"/>
                <a:gd name="connsiteX5" fmla="*/ 1300852 w 1929148"/>
                <a:gd name="connsiteY5" fmla="*/ 819767 h 3176005"/>
                <a:gd name="connsiteX6" fmla="*/ 1203083 w 1929148"/>
                <a:gd name="connsiteY6" fmla="*/ 999906 h 3176005"/>
                <a:gd name="connsiteX7" fmla="*/ 1126883 w 1929148"/>
                <a:gd name="connsiteY7" fmla="*/ 1178592 h 3176005"/>
                <a:gd name="connsiteX8" fmla="*/ 1148016 w 1929148"/>
                <a:gd name="connsiteY8" fmla="*/ 1464795 h 3176005"/>
                <a:gd name="connsiteX9" fmla="*/ 1153909 w 1929148"/>
                <a:gd name="connsiteY9" fmla="*/ 1613001 h 3176005"/>
                <a:gd name="connsiteX10" fmla="*/ 1083424 w 1929148"/>
                <a:gd name="connsiteY10" fmla="*/ 1839134 h 3176005"/>
                <a:gd name="connsiteX11" fmla="*/ 1020915 w 1929148"/>
                <a:gd name="connsiteY11" fmla="*/ 1980584 h 3176005"/>
                <a:gd name="connsiteX12" fmla="*/ 906643 w 1929148"/>
                <a:gd name="connsiteY12" fmla="*/ 1864872 h 3176005"/>
                <a:gd name="connsiteX13" fmla="*/ 848122 w 1929148"/>
                <a:gd name="connsiteY13" fmla="*/ 1987272 h 3176005"/>
                <a:gd name="connsiteX14" fmla="*/ 830621 w 1929148"/>
                <a:gd name="connsiteY14" fmla="*/ 2128338 h 3176005"/>
                <a:gd name="connsiteX15" fmla="*/ 846546 w 1929148"/>
                <a:gd name="connsiteY15" fmla="*/ 2278956 h 3176005"/>
                <a:gd name="connsiteX16" fmla="*/ 817286 w 1929148"/>
                <a:gd name="connsiteY16" fmla="*/ 2387335 h 3176005"/>
                <a:gd name="connsiteX17" fmla="*/ 741771 w 1929148"/>
                <a:gd name="connsiteY17" fmla="*/ 2517177 h 3176005"/>
                <a:gd name="connsiteX18" fmla="*/ 739537 w 1929148"/>
                <a:gd name="connsiteY18" fmla="*/ 2659134 h 3176005"/>
                <a:gd name="connsiteX19" fmla="*/ 684676 w 1929148"/>
                <a:gd name="connsiteY19" fmla="*/ 2781328 h 3176005"/>
                <a:gd name="connsiteX20" fmla="*/ 546858 w 1929148"/>
                <a:gd name="connsiteY20" fmla="*/ 2913581 h 3176005"/>
                <a:gd name="connsiteX21" fmla="*/ 759560 w 1929148"/>
                <a:gd name="connsiteY21" fmla="*/ 3035803 h 3176005"/>
                <a:gd name="connsiteX22" fmla="*/ 0 w 1929148"/>
                <a:gd name="connsiteY22" fmla="*/ 3136206 h 3176005"/>
                <a:gd name="connsiteX23" fmla="*/ 8812 w 1929148"/>
                <a:gd name="connsiteY23" fmla="*/ 3175498 h 3176005"/>
                <a:gd name="connsiteX24" fmla="*/ 1472894 w 1929148"/>
                <a:gd name="connsiteY24" fmla="*/ 3176005 h 3176005"/>
                <a:gd name="connsiteX25" fmla="*/ 1583109 w 1929148"/>
                <a:gd name="connsiteY25" fmla="*/ 3043395 h 3176005"/>
                <a:gd name="connsiteX26" fmla="*/ 1437466 w 1929148"/>
                <a:gd name="connsiteY26" fmla="*/ 2781424 h 3176005"/>
                <a:gd name="connsiteX27" fmla="*/ 1277323 w 1929148"/>
                <a:gd name="connsiteY27" fmla="*/ 2669947 h 3176005"/>
                <a:gd name="connsiteX28" fmla="*/ 1428832 w 1929148"/>
                <a:gd name="connsiteY28" fmla="*/ 2637315 h 3176005"/>
                <a:gd name="connsiteX29" fmla="*/ 1446662 w 1929148"/>
                <a:gd name="connsiteY29" fmla="*/ 2505925 h 3176005"/>
                <a:gd name="connsiteX30" fmla="*/ 1349658 w 1929148"/>
                <a:gd name="connsiteY30" fmla="*/ 2359980 h 3176005"/>
                <a:gd name="connsiteX31" fmla="*/ 1351234 w 1929148"/>
                <a:gd name="connsiteY31" fmla="*/ 2041900 h 3176005"/>
                <a:gd name="connsiteX32" fmla="*/ 1383646 w 1929148"/>
                <a:gd name="connsiteY32" fmla="*/ 1883812 h 3176005"/>
                <a:gd name="connsiteX33" fmla="*/ 1431450 w 1929148"/>
                <a:gd name="connsiteY33" fmla="*/ 1728342 h 3176005"/>
                <a:gd name="connsiteX34" fmla="*/ 1442880 w 1929148"/>
                <a:gd name="connsiteY34" fmla="*/ 1578793 h 3176005"/>
                <a:gd name="connsiteX35" fmla="*/ 1507567 w 1929148"/>
                <a:gd name="connsiteY35" fmla="*/ 1404506 h 3176005"/>
                <a:gd name="connsiteX36" fmla="*/ 1677057 w 1929148"/>
                <a:gd name="connsiteY36" fmla="*/ 1182210 h 3176005"/>
                <a:gd name="connsiteX37" fmla="*/ 1828717 w 1929148"/>
                <a:gd name="connsiteY37" fmla="*/ 949704 h 3176005"/>
                <a:gd name="connsiteX38" fmla="*/ 1884113 w 1929148"/>
                <a:gd name="connsiteY38" fmla="*/ 787862 h 3176005"/>
                <a:gd name="connsiteX39" fmla="*/ 1929148 w 1929148"/>
                <a:gd name="connsiteY39" fmla="*/ 531427 h 3176005"/>
                <a:gd name="connsiteX40" fmla="*/ 1877986 w 1929148"/>
                <a:gd name="connsiteY40" fmla="*/ 347327 h 3176005"/>
                <a:gd name="connsiteX41" fmla="*/ 1802404 w 1929148"/>
                <a:gd name="connsiteY41" fmla="*/ 699 h 3176005"/>
                <a:gd name="connsiteX42" fmla="*/ 1125512 w 1929148"/>
                <a:gd name="connsiteY42" fmla="*/ 0 h 3176005"/>
                <a:gd name="connsiteX0" fmla="*/ 1125512 w 1929148"/>
                <a:gd name="connsiteY0" fmla="*/ 0 h 3176005"/>
                <a:gd name="connsiteX1" fmla="*/ 1243238 w 1929148"/>
                <a:gd name="connsiteY1" fmla="*/ 120673 h 3176005"/>
                <a:gd name="connsiteX2" fmla="*/ 1251900 w 1929148"/>
                <a:gd name="connsiteY2" fmla="*/ 274060 h 3176005"/>
                <a:gd name="connsiteX3" fmla="*/ 1290863 w 1929148"/>
                <a:gd name="connsiteY3" fmla="*/ 482185 h 3176005"/>
                <a:gd name="connsiteX4" fmla="*/ 1349768 w 1929148"/>
                <a:gd name="connsiteY4" fmla="*/ 652360 h 3176005"/>
                <a:gd name="connsiteX5" fmla="*/ 1300852 w 1929148"/>
                <a:gd name="connsiteY5" fmla="*/ 819767 h 3176005"/>
                <a:gd name="connsiteX6" fmla="*/ 1203083 w 1929148"/>
                <a:gd name="connsiteY6" fmla="*/ 999906 h 3176005"/>
                <a:gd name="connsiteX7" fmla="*/ 1126883 w 1929148"/>
                <a:gd name="connsiteY7" fmla="*/ 1178592 h 3176005"/>
                <a:gd name="connsiteX8" fmla="*/ 1148016 w 1929148"/>
                <a:gd name="connsiteY8" fmla="*/ 1464795 h 3176005"/>
                <a:gd name="connsiteX9" fmla="*/ 1153909 w 1929148"/>
                <a:gd name="connsiteY9" fmla="*/ 1613001 h 3176005"/>
                <a:gd name="connsiteX10" fmla="*/ 1083424 w 1929148"/>
                <a:gd name="connsiteY10" fmla="*/ 1839134 h 3176005"/>
                <a:gd name="connsiteX11" fmla="*/ 1020915 w 1929148"/>
                <a:gd name="connsiteY11" fmla="*/ 1980584 h 3176005"/>
                <a:gd name="connsiteX12" fmla="*/ 906643 w 1929148"/>
                <a:gd name="connsiteY12" fmla="*/ 1864872 h 3176005"/>
                <a:gd name="connsiteX13" fmla="*/ 848122 w 1929148"/>
                <a:gd name="connsiteY13" fmla="*/ 1987272 h 3176005"/>
                <a:gd name="connsiteX14" fmla="*/ 830621 w 1929148"/>
                <a:gd name="connsiteY14" fmla="*/ 2128338 h 3176005"/>
                <a:gd name="connsiteX15" fmla="*/ 846546 w 1929148"/>
                <a:gd name="connsiteY15" fmla="*/ 2278956 h 3176005"/>
                <a:gd name="connsiteX16" fmla="*/ 817286 w 1929148"/>
                <a:gd name="connsiteY16" fmla="*/ 2387335 h 3176005"/>
                <a:gd name="connsiteX17" fmla="*/ 741771 w 1929148"/>
                <a:gd name="connsiteY17" fmla="*/ 2517177 h 3176005"/>
                <a:gd name="connsiteX18" fmla="*/ 739537 w 1929148"/>
                <a:gd name="connsiteY18" fmla="*/ 2659134 h 3176005"/>
                <a:gd name="connsiteX19" fmla="*/ 684676 w 1929148"/>
                <a:gd name="connsiteY19" fmla="*/ 2781328 h 3176005"/>
                <a:gd name="connsiteX20" fmla="*/ 546858 w 1929148"/>
                <a:gd name="connsiteY20" fmla="*/ 2913581 h 3176005"/>
                <a:gd name="connsiteX21" fmla="*/ 759560 w 1929148"/>
                <a:gd name="connsiteY21" fmla="*/ 3035803 h 3176005"/>
                <a:gd name="connsiteX22" fmla="*/ 0 w 1929148"/>
                <a:gd name="connsiteY22" fmla="*/ 3136206 h 3176005"/>
                <a:gd name="connsiteX23" fmla="*/ 8812 w 1929148"/>
                <a:gd name="connsiteY23" fmla="*/ 3175498 h 3176005"/>
                <a:gd name="connsiteX24" fmla="*/ 1472894 w 1929148"/>
                <a:gd name="connsiteY24" fmla="*/ 3176005 h 3176005"/>
                <a:gd name="connsiteX25" fmla="*/ 1583109 w 1929148"/>
                <a:gd name="connsiteY25" fmla="*/ 3043395 h 3176005"/>
                <a:gd name="connsiteX26" fmla="*/ 1437466 w 1929148"/>
                <a:gd name="connsiteY26" fmla="*/ 2781424 h 3176005"/>
                <a:gd name="connsiteX27" fmla="*/ 1439248 w 1929148"/>
                <a:gd name="connsiteY27" fmla="*/ 2755672 h 3176005"/>
                <a:gd name="connsiteX28" fmla="*/ 1428832 w 1929148"/>
                <a:gd name="connsiteY28" fmla="*/ 2637315 h 3176005"/>
                <a:gd name="connsiteX29" fmla="*/ 1446662 w 1929148"/>
                <a:gd name="connsiteY29" fmla="*/ 2505925 h 3176005"/>
                <a:gd name="connsiteX30" fmla="*/ 1349658 w 1929148"/>
                <a:gd name="connsiteY30" fmla="*/ 2359980 h 3176005"/>
                <a:gd name="connsiteX31" fmla="*/ 1351234 w 1929148"/>
                <a:gd name="connsiteY31" fmla="*/ 2041900 h 3176005"/>
                <a:gd name="connsiteX32" fmla="*/ 1383646 w 1929148"/>
                <a:gd name="connsiteY32" fmla="*/ 1883812 h 3176005"/>
                <a:gd name="connsiteX33" fmla="*/ 1431450 w 1929148"/>
                <a:gd name="connsiteY33" fmla="*/ 1728342 h 3176005"/>
                <a:gd name="connsiteX34" fmla="*/ 1442880 w 1929148"/>
                <a:gd name="connsiteY34" fmla="*/ 1578793 h 3176005"/>
                <a:gd name="connsiteX35" fmla="*/ 1507567 w 1929148"/>
                <a:gd name="connsiteY35" fmla="*/ 1404506 h 3176005"/>
                <a:gd name="connsiteX36" fmla="*/ 1677057 w 1929148"/>
                <a:gd name="connsiteY36" fmla="*/ 1182210 h 3176005"/>
                <a:gd name="connsiteX37" fmla="*/ 1828717 w 1929148"/>
                <a:gd name="connsiteY37" fmla="*/ 949704 h 3176005"/>
                <a:gd name="connsiteX38" fmla="*/ 1884113 w 1929148"/>
                <a:gd name="connsiteY38" fmla="*/ 787862 h 3176005"/>
                <a:gd name="connsiteX39" fmla="*/ 1929148 w 1929148"/>
                <a:gd name="connsiteY39" fmla="*/ 531427 h 3176005"/>
                <a:gd name="connsiteX40" fmla="*/ 1877986 w 1929148"/>
                <a:gd name="connsiteY40" fmla="*/ 347327 h 3176005"/>
                <a:gd name="connsiteX41" fmla="*/ 1802404 w 1929148"/>
                <a:gd name="connsiteY41" fmla="*/ 699 h 3176005"/>
                <a:gd name="connsiteX42" fmla="*/ 1125512 w 1929148"/>
                <a:gd name="connsiteY42" fmla="*/ 0 h 3176005"/>
                <a:gd name="connsiteX0" fmla="*/ 1125512 w 1929148"/>
                <a:gd name="connsiteY0" fmla="*/ 0 h 3176005"/>
                <a:gd name="connsiteX1" fmla="*/ 1243238 w 1929148"/>
                <a:gd name="connsiteY1" fmla="*/ 120673 h 3176005"/>
                <a:gd name="connsiteX2" fmla="*/ 1251900 w 1929148"/>
                <a:gd name="connsiteY2" fmla="*/ 274060 h 3176005"/>
                <a:gd name="connsiteX3" fmla="*/ 1290863 w 1929148"/>
                <a:gd name="connsiteY3" fmla="*/ 482185 h 3176005"/>
                <a:gd name="connsiteX4" fmla="*/ 1349768 w 1929148"/>
                <a:gd name="connsiteY4" fmla="*/ 652360 h 3176005"/>
                <a:gd name="connsiteX5" fmla="*/ 1300852 w 1929148"/>
                <a:gd name="connsiteY5" fmla="*/ 819767 h 3176005"/>
                <a:gd name="connsiteX6" fmla="*/ 1203083 w 1929148"/>
                <a:gd name="connsiteY6" fmla="*/ 999906 h 3176005"/>
                <a:gd name="connsiteX7" fmla="*/ 1126883 w 1929148"/>
                <a:gd name="connsiteY7" fmla="*/ 1178592 h 3176005"/>
                <a:gd name="connsiteX8" fmla="*/ 1148016 w 1929148"/>
                <a:gd name="connsiteY8" fmla="*/ 1464795 h 3176005"/>
                <a:gd name="connsiteX9" fmla="*/ 1153909 w 1929148"/>
                <a:gd name="connsiteY9" fmla="*/ 1613001 h 3176005"/>
                <a:gd name="connsiteX10" fmla="*/ 1083424 w 1929148"/>
                <a:gd name="connsiteY10" fmla="*/ 1839134 h 3176005"/>
                <a:gd name="connsiteX11" fmla="*/ 1020915 w 1929148"/>
                <a:gd name="connsiteY11" fmla="*/ 1980584 h 3176005"/>
                <a:gd name="connsiteX12" fmla="*/ 906643 w 1929148"/>
                <a:gd name="connsiteY12" fmla="*/ 1864872 h 3176005"/>
                <a:gd name="connsiteX13" fmla="*/ 848122 w 1929148"/>
                <a:gd name="connsiteY13" fmla="*/ 1987272 h 3176005"/>
                <a:gd name="connsiteX14" fmla="*/ 830621 w 1929148"/>
                <a:gd name="connsiteY14" fmla="*/ 2128338 h 3176005"/>
                <a:gd name="connsiteX15" fmla="*/ 846546 w 1929148"/>
                <a:gd name="connsiteY15" fmla="*/ 2278956 h 3176005"/>
                <a:gd name="connsiteX16" fmla="*/ 817286 w 1929148"/>
                <a:gd name="connsiteY16" fmla="*/ 2387335 h 3176005"/>
                <a:gd name="connsiteX17" fmla="*/ 741771 w 1929148"/>
                <a:gd name="connsiteY17" fmla="*/ 2517177 h 3176005"/>
                <a:gd name="connsiteX18" fmla="*/ 739537 w 1929148"/>
                <a:gd name="connsiteY18" fmla="*/ 2659134 h 3176005"/>
                <a:gd name="connsiteX19" fmla="*/ 684676 w 1929148"/>
                <a:gd name="connsiteY19" fmla="*/ 2781328 h 3176005"/>
                <a:gd name="connsiteX20" fmla="*/ 546858 w 1929148"/>
                <a:gd name="connsiteY20" fmla="*/ 2913581 h 3176005"/>
                <a:gd name="connsiteX21" fmla="*/ 759560 w 1929148"/>
                <a:gd name="connsiteY21" fmla="*/ 3035803 h 3176005"/>
                <a:gd name="connsiteX22" fmla="*/ 0 w 1929148"/>
                <a:gd name="connsiteY22" fmla="*/ 3136206 h 3176005"/>
                <a:gd name="connsiteX23" fmla="*/ 8812 w 1929148"/>
                <a:gd name="connsiteY23" fmla="*/ 3175498 h 3176005"/>
                <a:gd name="connsiteX24" fmla="*/ 1472894 w 1929148"/>
                <a:gd name="connsiteY24" fmla="*/ 3176005 h 3176005"/>
                <a:gd name="connsiteX25" fmla="*/ 1583109 w 1929148"/>
                <a:gd name="connsiteY25" fmla="*/ 3043395 h 3176005"/>
                <a:gd name="connsiteX26" fmla="*/ 1397461 w 1929148"/>
                <a:gd name="connsiteY26" fmla="*/ 2905249 h 3176005"/>
                <a:gd name="connsiteX27" fmla="*/ 1439248 w 1929148"/>
                <a:gd name="connsiteY27" fmla="*/ 2755672 h 3176005"/>
                <a:gd name="connsiteX28" fmla="*/ 1428832 w 1929148"/>
                <a:gd name="connsiteY28" fmla="*/ 2637315 h 3176005"/>
                <a:gd name="connsiteX29" fmla="*/ 1446662 w 1929148"/>
                <a:gd name="connsiteY29" fmla="*/ 2505925 h 3176005"/>
                <a:gd name="connsiteX30" fmla="*/ 1349658 w 1929148"/>
                <a:gd name="connsiteY30" fmla="*/ 2359980 h 3176005"/>
                <a:gd name="connsiteX31" fmla="*/ 1351234 w 1929148"/>
                <a:gd name="connsiteY31" fmla="*/ 2041900 h 3176005"/>
                <a:gd name="connsiteX32" fmla="*/ 1383646 w 1929148"/>
                <a:gd name="connsiteY32" fmla="*/ 1883812 h 3176005"/>
                <a:gd name="connsiteX33" fmla="*/ 1431450 w 1929148"/>
                <a:gd name="connsiteY33" fmla="*/ 1728342 h 3176005"/>
                <a:gd name="connsiteX34" fmla="*/ 1442880 w 1929148"/>
                <a:gd name="connsiteY34" fmla="*/ 1578793 h 3176005"/>
                <a:gd name="connsiteX35" fmla="*/ 1507567 w 1929148"/>
                <a:gd name="connsiteY35" fmla="*/ 1404506 h 3176005"/>
                <a:gd name="connsiteX36" fmla="*/ 1677057 w 1929148"/>
                <a:gd name="connsiteY36" fmla="*/ 1182210 h 3176005"/>
                <a:gd name="connsiteX37" fmla="*/ 1828717 w 1929148"/>
                <a:gd name="connsiteY37" fmla="*/ 949704 h 3176005"/>
                <a:gd name="connsiteX38" fmla="*/ 1884113 w 1929148"/>
                <a:gd name="connsiteY38" fmla="*/ 787862 h 3176005"/>
                <a:gd name="connsiteX39" fmla="*/ 1929148 w 1929148"/>
                <a:gd name="connsiteY39" fmla="*/ 531427 h 3176005"/>
                <a:gd name="connsiteX40" fmla="*/ 1877986 w 1929148"/>
                <a:gd name="connsiteY40" fmla="*/ 347327 h 3176005"/>
                <a:gd name="connsiteX41" fmla="*/ 1802404 w 1929148"/>
                <a:gd name="connsiteY41" fmla="*/ 699 h 3176005"/>
                <a:gd name="connsiteX42" fmla="*/ 1125512 w 1929148"/>
                <a:gd name="connsiteY42" fmla="*/ 0 h 3176005"/>
                <a:gd name="connsiteX0" fmla="*/ 1125512 w 1929148"/>
                <a:gd name="connsiteY0" fmla="*/ 0 h 3176005"/>
                <a:gd name="connsiteX1" fmla="*/ 1243238 w 1929148"/>
                <a:gd name="connsiteY1" fmla="*/ 120673 h 3176005"/>
                <a:gd name="connsiteX2" fmla="*/ 1251900 w 1929148"/>
                <a:gd name="connsiteY2" fmla="*/ 274060 h 3176005"/>
                <a:gd name="connsiteX3" fmla="*/ 1290863 w 1929148"/>
                <a:gd name="connsiteY3" fmla="*/ 482185 h 3176005"/>
                <a:gd name="connsiteX4" fmla="*/ 1349768 w 1929148"/>
                <a:gd name="connsiteY4" fmla="*/ 652360 h 3176005"/>
                <a:gd name="connsiteX5" fmla="*/ 1300852 w 1929148"/>
                <a:gd name="connsiteY5" fmla="*/ 819767 h 3176005"/>
                <a:gd name="connsiteX6" fmla="*/ 1203083 w 1929148"/>
                <a:gd name="connsiteY6" fmla="*/ 999906 h 3176005"/>
                <a:gd name="connsiteX7" fmla="*/ 1126883 w 1929148"/>
                <a:gd name="connsiteY7" fmla="*/ 1178592 h 3176005"/>
                <a:gd name="connsiteX8" fmla="*/ 1148016 w 1929148"/>
                <a:gd name="connsiteY8" fmla="*/ 1464795 h 3176005"/>
                <a:gd name="connsiteX9" fmla="*/ 1153909 w 1929148"/>
                <a:gd name="connsiteY9" fmla="*/ 1613001 h 3176005"/>
                <a:gd name="connsiteX10" fmla="*/ 1083424 w 1929148"/>
                <a:gd name="connsiteY10" fmla="*/ 1839134 h 3176005"/>
                <a:gd name="connsiteX11" fmla="*/ 1020915 w 1929148"/>
                <a:gd name="connsiteY11" fmla="*/ 1980584 h 3176005"/>
                <a:gd name="connsiteX12" fmla="*/ 906643 w 1929148"/>
                <a:gd name="connsiteY12" fmla="*/ 1864872 h 3176005"/>
                <a:gd name="connsiteX13" fmla="*/ 848122 w 1929148"/>
                <a:gd name="connsiteY13" fmla="*/ 1987272 h 3176005"/>
                <a:gd name="connsiteX14" fmla="*/ 830621 w 1929148"/>
                <a:gd name="connsiteY14" fmla="*/ 2128338 h 3176005"/>
                <a:gd name="connsiteX15" fmla="*/ 846546 w 1929148"/>
                <a:gd name="connsiteY15" fmla="*/ 2278956 h 3176005"/>
                <a:gd name="connsiteX16" fmla="*/ 817286 w 1929148"/>
                <a:gd name="connsiteY16" fmla="*/ 2387335 h 3176005"/>
                <a:gd name="connsiteX17" fmla="*/ 741771 w 1929148"/>
                <a:gd name="connsiteY17" fmla="*/ 2517177 h 3176005"/>
                <a:gd name="connsiteX18" fmla="*/ 739537 w 1929148"/>
                <a:gd name="connsiteY18" fmla="*/ 2659134 h 3176005"/>
                <a:gd name="connsiteX19" fmla="*/ 684676 w 1929148"/>
                <a:gd name="connsiteY19" fmla="*/ 2781328 h 3176005"/>
                <a:gd name="connsiteX20" fmla="*/ 546858 w 1929148"/>
                <a:gd name="connsiteY20" fmla="*/ 2913581 h 3176005"/>
                <a:gd name="connsiteX21" fmla="*/ 759560 w 1929148"/>
                <a:gd name="connsiteY21" fmla="*/ 3035803 h 3176005"/>
                <a:gd name="connsiteX22" fmla="*/ 0 w 1929148"/>
                <a:gd name="connsiteY22" fmla="*/ 3136206 h 3176005"/>
                <a:gd name="connsiteX23" fmla="*/ 8812 w 1929148"/>
                <a:gd name="connsiteY23" fmla="*/ 3175498 h 3176005"/>
                <a:gd name="connsiteX24" fmla="*/ 1472894 w 1929148"/>
                <a:gd name="connsiteY24" fmla="*/ 3176005 h 3176005"/>
                <a:gd name="connsiteX25" fmla="*/ 1409754 w 1929148"/>
                <a:gd name="connsiteY25" fmla="*/ 3155790 h 3176005"/>
                <a:gd name="connsiteX26" fmla="*/ 1397461 w 1929148"/>
                <a:gd name="connsiteY26" fmla="*/ 2905249 h 3176005"/>
                <a:gd name="connsiteX27" fmla="*/ 1439248 w 1929148"/>
                <a:gd name="connsiteY27" fmla="*/ 2755672 h 3176005"/>
                <a:gd name="connsiteX28" fmla="*/ 1428832 w 1929148"/>
                <a:gd name="connsiteY28" fmla="*/ 2637315 h 3176005"/>
                <a:gd name="connsiteX29" fmla="*/ 1446662 w 1929148"/>
                <a:gd name="connsiteY29" fmla="*/ 2505925 h 3176005"/>
                <a:gd name="connsiteX30" fmla="*/ 1349658 w 1929148"/>
                <a:gd name="connsiteY30" fmla="*/ 2359980 h 3176005"/>
                <a:gd name="connsiteX31" fmla="*/ 1351234 w 1929148"/>
                <a:gd name="connsiteY31" fmla="*/ 2041900 h 3176005"/>
                <a:gd name="connsiteX32" fmla="*/ 1383646 w 1929148"/>
                <a:gd name="connsiteY32" fmla="*/ 1883812 h 3176005"/>
                <a:gd name="connsiteX33" fmla="*/ 1431450 w 1929148"/>
                <a:gd name="connsiteY33" fmla="*/ 1728342 h 3176005"/>
                <a:gd name="connsiteX34" fmla="*/ 1442880 w 1929148"/>
                <a:gd name="connsiteY34" fmla="*/ 1578793 h 3176005"/>
                <a:gd name="connsiteX35" fmla="*/ 1507567 w 1929148"/>
                <a:gd name="connsiteY35" fmla="*/ 1404506 h 3176005"/>
                <a:gd name="connsiteX36" fmla="*/ 1677057 w 1929148"/>
                <a:gd name="connsiteY36" fmla="*/ 1182210 h 3176005"/>
                <a:gd name="connsiteX37" fmla="*/ 1828717 w 1929148"/>
                <a:gd name="connsiteY37" fmla="*/ 949704 h 3176005"/>
                <a:gd name="connsiteX38" fmla="*/ 1884113 w 1929148"/>
                <a:gd name="connsiteY38" fmla="*/ 787862 h 3176005"/>
                <a:gd name="connsiteX39" fmla="*/ 1929148 w 1929148"/>
                <a:gd name="connsiteY39" fmla="*/ 531427 h 3176005"/>
                <a:gd name="connsiteX40" fmla="*/ 1877986 w 1929148"/>
                <a:gd name="connsiteY40" fmla="*/ 347327 h 3176005"/>
                <a:gd name="connsiteX41" fmla="*/ 1802404 w 1929148"/>
                <a:gd name="connsiteY41" fmla="*/ 699 h 3176005"/>
                <a:gd name="connsiteX42" fmla="*/ 1125512 w 1929148"/>
                <a:gd name="connsiteY42" fmla="*/ 0 h 3176005"/>
                <a:gd name="connsiteX0" fmla="*/ 1125512 w 1929148"/>
                <a:gd name="connsiteY0" fmla="*/ 0 h 3175498"/>
                <a:gd name="connsiteX1" fmla="*/ 1243238 w 1929148"/>
                <a:gd name="connsiteY1" fmla="*/ 120673 h 3175498"/>
                <a:gd name="connsiteX2" fmla="*/ 1251900 w 1929148"/>
                <a:gd name="connsiteY2" fmla="*/ 274060 h 3175498"/>
                <a:gd name="connsiteX3" fmla="*/ 1290863 w 1929148"/>
                <a:gd name="connsiteY3" fmla="*/ 482185 h 3175498"/>
                <a:gd name="connsiteX4" fmla="*/ 1349768 w 1929148"/>
                <a:gd name="connsiteY4" fmla="*/ 652360 h 3175498"/>
                <a:gd name="connsiteX5" fmla="*/ 1300852 w 1929148"/>
                <a:gd name="connsiteY5" fmla="*/ 819767 h 3175498"/>
                <a:gd name="connsiteX6" fmla="*/ 1203083 w 1929148"/>
                <a:gd name="connsiteY6" fmla="*/ 999906 h 3175498"/>
                <a:gd name="connsiteX7" fmla="*/ 1126883 w 1929148"/>
                <a:gd name="connsiteY7" fmla="*/ 1178592 h 3175498"/>
                <a:gd name="connsiteX8" fmla="*/ 1148016 w 1929148"/>
                <a:gd name="connsiteY8" fmla="*/ 1464795 h 3175498"/>
                <a:gd name="connsiteX9" fmla="*/ 1153909 w 1929148"/>
                <a:gd name="connsiteY9" fmla="*/ 1613001 h 3175498"/>
                <a:gd name="connsiteX10" fmla="*/ 1083424 w 1929148"/>
                <a:gd name="connsiteY10" fmla="*/ 1839134 h 3175498"/>
                <a:gd name="connsiteX11" fmla="*/ 1020915 w 1929148"/>
                <a:gd name="connsiteY11" fmla="*/ 1980584 h 3175498"/>
                <a:gd name="connsiteX12" fmla="*/ 906643 w 1929148"/>
                <a:gd name="connsiteY12" fmla="*/ 1864872 h 3175498"/>
                <a:gd name="connsiteX13" fmla="*/ 848122 w 1929148"/>
                <a:gd name="connsiteY13" fmla="*/ 1987272 h 3175498"/>
                <a:gd name="connsiteX14" fmla="*/ 830621 w 1929148"/>
                <a:gd name="connsiteY14" fmla="*/ 2128338 h 3175498"/>
                <a:gd name="connsiteX15" fmla="*/ 846546 w 1929148"/>
                <a:gd name="connsiteY15" fmla="*/ 2278956 h 3175498"/>
                <a:gd name="connsiteX16" fmla="*/ 817286 w 1929148"/>
                <a:gd name="connsiteY16" fmla="*/ 2387335 h 3175498"/>
                <a:gd name="connsiteX17" fmla="*/ 741771 w 1929148"/>
                <a:gd name="connsiteY17" fmla="*/ 2517177 h 3175498"/>
                <a:gd name="connsiteX18" fmla="*/ 739537 w 1929148"/>
                <a:gd name="connsiteY18" fmla="*/ 2659134 h 3175498"/>
                <a:gd name="connsiteX19" fmla="*/ 684676 w 1929148"/>
                <a:gd name="connsiteY19" fmla="*/ 2781328 h 3175498"/>
                <a:gd name="connsiteX20" fmla="*/ 546858 w 1929148"/>
                <a:gd name="connsiteY20" fmla="*/ 2913581 h 3175498"/>
                <a:gd name="connsiteX21" fmla="*/ 759560 w 1929148"/>
                <a:gd name="connsiteY21" fmla="*/ 3035803 h 3175498"/>
                <a:gd name="connsiteX22" fmla="*/ 0 w 1929148"/>
                <a:gd name="connsiteY22" fmla="*/ 3136206 h 3175498"/>
                <a:gd name="connsiteX23" fmla="*/ 8812 w 1929148"/>
                <a:gd name="connsiteY23" fmla="*/ 3175498 h 3175498"/>
                <a:gd name="connsiteX24" fmla="*/ 1409754 w 1929148"/>
                <a:gd name="connsiteY24" fmla="*/ 3155790 h 3175498"/>
                <a:gd name="connsiteX25" fmla="*/ 1397461 w 1929148"/>
                <a:gd name="connsiteY25" fmla="*/ 2905249 h 3175498"/>
                <a:gd name="connsiteX26" fmla="*/ 1439248 w 1929148"/>
                <a:gd name="connsiteY26" fmla="*/ 2755672 h 3175498"/>
                <a:gd name="connsiteX27" fmla="*/ 1428832 w 1929148"/>
                <a:gd name="connsiteY27" fmla="*/ 2637315 h 3175498"/>
                <a:gd name="connsiteX28" fmla="*/ 1446662 w 1929148"/>
                <a:gd name="connsiteY28" fmla="*/ 2505925 h 3175498"/>
                <a:gd name="connsiteX29" fmla="*/ 1349658 w 1929148"/>
                <a:gd name="connsiteY29" fmla="*/ 2359980 h 3175498"/>
                <a:gd name="connsiteX30" fmla="*/ 1351234 w 1929148"/>
                <a:gd name="connsiteY30" fmla="*/ 2041900 h 3175498"/>
                <a:gd name="connsiteX31" fmla="*/ 1383646 w 1929148"/>
                <a:gd name="connsiteY31" fmla="*/ 1883812 h 3175498"/>
                <a:gd name="connsiteX32" fmla="*/ 1431450 w 1929148"/>
                <a:gd name="connsiteY32" fmla="*/ 1728342 h 3175498"/>
                <a:gd name="connsiteX33" fmla="*/ 1442880 w 1929148"/>
                <a:gd name="connsiteY33" fmla="*/ 1578793 h 3175498"/>
                <a:gd name="connsiteX34" fmla="*/ 1507567 w 1929148"/>
                <a:gd name="connsiteY34" fmla="*/ 1404506 h 3175498"/>
                <a:gd name="connsiteX35" fmla="*/ 1677057 w 1929148"/>
                <a:gd name="connsiteY35" fmla="*/ 1182210 h 3175498"/>
                <a:gd name="connsiteX36" fmla="*/ 1828717 w 1929148"/>
                <a:gd name="connsiteY36" fmla="*/ 949704 h 3175498"/>
                <a:gd name="connsiteX37" fmla="*/ 1884113 w 1929148"/>
                <a:gd name="connsiteY37" fmla="*/ 787862 h 3175498"/>
                <a:gd name="connsiteX38" fmla="*/ 1929148 w 1929148"/>
                <a:gd name="connsiteY38" fmla="*/ 531427 h 3175498"/>
                <a:gd name="connsiteX39" fmla="*/ 1877986 w 1929148"/>
                <a:gd name="connsiteY39" fmla="*/ 347327 h 3175498"/>
                <a:gd name="connsiteX40" fmla="*/ 1802404 w 1929148"/>
                <a:gd name="connsiteY40" fmla="*/ 699 h 3175498"/>
                <a:gd name="connsiteX41" fmla="*/ 1125512 w 1929148"/>
                <a:gd name="connsiteY41" fmla="*/ 0 h 3175498"/>
                <a:gd name="connsiteX0" fmla="*/ 1125512 w 1929148"/>
                <a:gd name="connsiteY0" fmla="*/ 0 h 3155790"/>
                <a:gd name="connsiteX1" fmla="*/ 1243238 w 1929148"/>
                <a:gd name="connsiteY1" fmla="*/ 120673 h 3155790"/>
                <a:gd name="connsiteX2" fmla="*/ 1251900 w 1929148"/>
                <a:gd name="connsiteY2" fmla="*/ 274060 h 3155790"/>
                <a:gd name="connsiteX3" fmla="*/ 1290863 w 1929148"/>
                <a:gd name="connsiteY3" fmla="*/ 482185 h 3155790"/>
                <a:gd name="connsiteX4" fmla="*/ 1349768 w 1929148"/>
                <a:gd name="connsiteY4" fmla="*/ 652360 h 3155790"/>
                <a:gd name="connsiteX5" fmla="*/ 1300852 w 1929148"/>
                <a:gd name="connsiteY5" fmla="*/ 819767 h 3155790"/>
                <a:gd name="connsiteX6" fmla="*/ 1203083 w 1929148"/>
                <a:gd name="connsiteY6" fmla="*/ 999906 h 3155790"/>
                <a:gd name="connsiteX7" fmla="*/ 1126883 w 1929148"/>
                <a:gd name="connsiteY7" fmla="*/ 1178592 h 3155790"/>
                <a:gd name="connsiteX8" fmla="*/ 1148016 w 1929148"/>
                <a:gd name="connsiteY8" fmla="*/ 1464795 h 3155790"/>
                <a:gd name="connsiteX9" fmla="*/ 1153909 w 1929148"/>
                <a:gd name="connsiteY9" fmla="*/ 1613001 h 3155790"/>
                <a:gd name="connsiteX10" fmla="*/ 1083424 w 1929148"/>
                <a:gd name="connsiteY10" fmla="*/ 1839134 h 3155790"/>
                <a:gd name="connsiteX11" fmla="*/ 1020915 w 1929148"/>
                <a:gd name="connsiteY11" fmla="*/ 1980584 h 3155790"/>
                <a:gd name="connsiteX12" fmla="*/ 906643 w 1929148"/>
                <a:gd name="connsiteY12" fmla="*/ 1864872 h 3155790"/>
                <a:gd name="connsiteX13" fmla="*/ 848122 w 1929148"/>
                <a:gd name="connsiteY13" fmla="*/ 1987272 h 3155790"/>
                <a:gd name="connsiteX14" fmla="*/ 830621 w 1929148"/>
                <a:gd name="connsiteY14" fmla="*/ 2128338 h 3155790"/>
                <a:gd name="connsiteX15" fmla="*/ 846546 w 1929148"/>
                <a:gd name="connsiteY15" fmla="*/ 2278956 h 3155790"/>
                <a:gd name="connsiteX16" fmla="*/ 817286 w 1929148"/>
                <a:gd name="connsiteY16" fmla="*/ 2387335 h 3155790"/>
                <a:gd name="connsiteX17" fmla="*/ 741771 w 1929148"/>
                <a:gd name="connsiteY17" fmla="*/ 2517177 h 3155790"/>
                <a:gd name="connsiteX18" fmla="*/ 739537 w 1929148"/>
                <a:gd name="connsiteY18" fmla="*/ 2659134 h 3155790"/>
                <a:gd name="connsiteX19" fmla="*/ 684676 w 1929148"/>
                <a:gd name="connsiteY19" fmla="*/ 2781328 h 3155790"/>
                <a:gd name="connsiteX20" fmla="*/ 546858 w 1929148"/>
                <a:gd name="connsiteY20" fmla="*/ 2913581 h 3155790"/>
                <a:gd name="connsiteX21" fmla="*/ 759560 w 1929148"/>
                <a:gd name="connsiteY21" fmla="*/ 3035803 h 3155790"/>
                <a:gd name="connsiteX22" fmla="*/ 0 w 1929148"/>
                <a:gd name="connsiteY22" fmla="*/ 3136206 h 3155790"/>
                <a:gd name="connsiteX23" fmla="*/ 344092 w 1929148"/>
                <a:gd name="connsiteY23" fmla="*/ 3154543 h 3155790"/>
                <a:gd name="connsiteX24" fmla="*/ 1409754 w 1929148"/>
                <a:gd name="connsiteY24" fmla="*/ 3155790 h 3155790"/>
                <a:gd name="connsiteX25" fmla="*/ 1397461 w 1929148"/>
                <a:gd name="connsiteY25" fmla="*/ 2905249 h 3155790"/>
                <a:gd name="connsiteX26" fmla="*/ 1439248 w 1929148"/>
                <a:gd name="connsiteY26" fmla="*/ 2755672 h 3155790"/>
                <a:gd name="connsiteX27" fmla="*/ 1428832 w 1929148"/>
                <a:gd name="connsiteY27" fmla="*/ 2637315 h 3155790"/>
                <a:gd name="connsiteX28" fmla="*/ 1446662 w 1929148"/>
                <a:gd name="connsiteY28" fmla="*/ 2505925 h 3155790"/>
                <a:gd name="connsiteX29" fmla="*/ 1349658 w 1929148"/>
                <a:gd name="connsiteY29" fmla="*/ 2359980 h 3155790"/>
                <a:gd name="connsiteX30" fmla="*/ 1351234 w 1929148"/>
                <a:gd name="connsiteY30" fmla="*/ 2041900 h 3155790"/>
                <a:gd name="connsiteX31" fmla="*/ 1383646 w 1929148"/>
                <a:gd name="connsiteY31" fmla="*/ 1883812 h 3155790"/>
                <a:gd name="connsiteX32" fmla="*/ 1431450 w 1929148"/>
                <a:gd name="connsiteY32" fmla="*/ 1728342 h 3155790"/>
                <a:gd name="connsiteX33" fmla="*/ 1442880 w 1929148"/>
                <a:gd name="connsiteY33" fmla="*/ 1578793 h 3155790"/>
                <a:gd name="connsiteX34" fmla="*/ 1507567 w 1929148"/>
                <a:gd name="connsiteY34" fmla="*/ 1404506 h 3155790"/>
                <a:gd name="connsiteX35" fmla="*/ 1677057 w 1929148"/>
                <a:gd name="connsiteY35" fmla="*/ 1182210 h 3155790"/>
                <a:gd name="connsiteX36" fmla="*/ 1828717 w 1929148"/>
                <a:gd name="connsiteY36" fmla="*/ 949704 h 3155790"/>
                <a:gd name="connsiteX37" fmla="*/ 1884113 w 1929148"/>
                <a:gd name="connsiteY37" fmla="*/ 787862 h 3155790"/>
                <a:gd name="connsiteX38" fmla="*/ 1929148 w 1929148"/>
                <a:gd name="connsiteY38" fmla="*/ 531427 h 3155790"/>
                <a:gd name="connsiteX39" fmla="*/ 1877986 w 1929148"/>
                <a:gd name="connsiteY39" fmla="*/ 347327 h 3155790"/>
                <a:gd name="connsiteX40" fmla="*/ 1802404 w 1929148"/>
                <a:gd name="connsiteY40" fmla="*/ 699 h 3155790"/>
                <a:gd name="connsiteX41" fmla="*/ 1125512 w 1929148"/>
                <a:gd name="connsiteY41" fmla="*/ 0 h 3155790"/>
                <a:gd name="connsiteX0" fmla="*/ 781420 w 1585056"/>
                <a:gd name="connsiteY0" fmla="*/ 0 h 3155790"/>
                <a:gd name="connsiteX1" fmla="*/ 899146 w 1585056"/>
                <a:gd name="connsiteY1" fmla="*/ 120673 h 3155790"/>
                <a:gd name="connsiteX2" fmla="*/ 907808 w 1585056"/>
                <a:gd name="connsiteY2" fmla="*/ 274060 h 3155790"/>
                <a:gd name="connsiteX3" fmla="*/ 946771 w 1585056"/>
                <a:gd name="connsiteY3" fmla="*/ 482185 h 3155790"/>
                <a:gd name="connsiteX4" fmla="*/ 1005676 w 1585056"/>
                <a:gd name="connsiteY4" fmla="*/ 652360 h 3155790"/>
                <a:gd name="connsiteX5" fmla="*/ 956760 w 1585056"/>
                <a:gd name="connsiteY5" fmla="*/ 819767 h 3155790"/>
                <a:gd name="connsiteX6" fmla="*/ 858991 w 1585056"/>
                <a:gd name="connsiteY6" fmla="*/ 999906 h 3155790"/>
                <a:gd name="connsiteX7" fmla="*/ 782791 w 1585056"/>
                <a:gd name="connsiteY7" fmla="*/ 1178592 h 3155790"/>
                <a:gd name="connsiteX8" fmla="*/ 803924 w 1585056"/>
                <a:gd name="connsiteY8" fmla="*/ 1464795 h 3155790"/>
                <a:gd name="connsiteX9" fmla="*/ 809817 w 1585056"/>
                <a:gd name="connsiteY9" fmla="*/ 1613001 h 3155790"/>
                <a:gd name="connsiteX10" fmla="*/ 739332 w 1585056"/>
                <a:gd name="connsiteY10" fmla="*/ 1839134 h 3155790"/>
                <a:gd name="connsiteX11" fmla="*/ 676823 w 1585056"/>
                <a:gd name="connsiteY11" fmla="*/ 1980584 h 3155790"/>
                <a:gd name="connsiteX12" fmla="*/ 562551 w 1585056"/>
                <a:gd name="connsiteY12" fmla="*/ 1864872 h 3155790"/>
                <a:gd name="connsiteX13" fmla="*/ 504030 w 1585056"/>
                <a:gd name="connsiteY13" fmla="*/ 1987272 h 3155790"/>
                <a:gd name="connsiteX14" fmla="*/ 486529 w 1585056"/>
                <a:gd name="connsiteY14" fmla="*/ 2128338 h 3155790"/>
                <a:gd name="connsiteX15" fmla="*/ 502454 w 1585056"/>
                <a:gd name="connsiteY15" fmla="*/ 2278956 h 3155790"/>
                <a:gd name="connsiteX16" fmla="*/ 473194 w 1585056"/>
                <a:gd name="connsiteY16" fmla="*/ 2387335 h 3155790"/>
                <a:gd name="connsiteX17" fmla="*/ 397679 w 1585056"/>
                <a:gd name="connsiteY17" fmla="*/ 2517177 h 3155790"/>
                <a:gd name="connsiteX18" fmla="*/ 395445 w 1585056"/>
                <a:gd name="connsiteY18" fmla="*/ 2659134 h 3155790"/>
                <a:gd name="connsiteX19" fmla="*/ 340584 w 1585056"/>
                <a:gd name="connsiteY19" fmla="*/ 2781328 h 3155790"/>
                <a:gd name="connsiteX20" fmla="*/ 202766 w 1585056"/>
                <a:gd name="connsiteY20" fmla="*/ 2913581 h 3155790"/>
                <a:gd name="connsiteX21" fmla="*/ 415468 w 1585056"/>
                <a:gd name="connsiteY21" fmla="*/ 3035803 h 3155790"/>
                <a:gd name="connsiteX22" fmla="*/ 75008 w 1585056"/>
                <a:gd name="connsiteY22" fmla="*/ 3071436 h 3155790"/>
                <a:gd name="connsiteX23" fmla="*/ 0 w 1585056"/>
                <a:gd name="connsiteY23" fmla="*/ 3154543 h 3155790"/>
                <a:gd name="connsiteX24" fmla="*/ 1065662 w 1585056"/>
                <a:gd name="connsiteY24" fmla="*/ 3155790 h 3155790"/>
                <a:gd name="connsiteX25" fmla="*/ 1053369 w 1585056"/>
                <a:gd name="connsiteY25" fmla="*/ 2905249 h 3155790"/>
                <a:gd name="connsiteX26" fmla="*/ 1095156 w 1585056"/>
                <a:gd name="connsiteY26" fmla="*/ 2755672 h 3155790"/>
                <a:gd name="connsiteX27" fmla="*/ 1084740 w 1585056"/>
                <a:gd name="connsiteY27" fmla="*/ 2637315 h 3155790"/>
                <a:gd name="connsiteX28" fmla="*/ 1102570 w 1585056"/>
                <a:gd name="connsiteY28" fmla="*/ 2505925 h 3155790"/>
                <a:gd name="connsiteX29" fmla="*/ 1005566 w 1585056"/>
                <a:gd name="connsiteY29" fmla="*/ 2359980 h 3155790"/>
                <a:gd name="connsiteX30" fmla="*/ 1007142 w 1585056"/>
                <a:gd name="connsiteY30" fmla="*/ 2041900 h 3155790"/>
                <a:gd name="connsiteX31" fmla="*/ 1039554 w 1585056"/>
                <a:gd name="connsiteY31" fmla="*/ 1883812 h 3155790"/>
                <a:gd name="connsiteX32" fmla="*/ 1087358 w 1585056"/>
                <a:gd name="connsiteY32" fmla="*/ 1728342 h 3155790"/>
                <a:gd name="connsiteX33" fmla="*/ 1098788 w 1585056"/>
                <a:gd name="connsiteY33" fmla="*/ 1578793 h 3155790"/>
                <a:gd name="connsiteX34" fmla="*/ 1163475 w 1585056"/>
                <a:gd name="connsiteY34" fmla="*/ 1404506 h 3155790"/>
                <a:gd name="connsiteX35" fmla="*/ 1332965 w 1585056"/>
                <a:gd name="connsiteY35" fmla="*/ 1182210 h 3155790"/>
                <a:gd name="connsiteX36" fmla="*/ 1484625 w 1585056"/>
                <a:gd name="connsiteY36" fmla="*/ 949704 h 3155790"/>
                <a:gd name="connsiteX37" fmla="*/ 1540021 w 1585056"/>
                <a:gd name="connsiteY37" fmla="*/ 787862 h 3155790"/>
                <a:gd name="connsiteX38" fmla="*/ 1585056 w 1585056"/>
                <a:gd name="connsiteY38" fmla="*/ 531427 h 3155790"/>
                <a:gd name="connsiteX39" fmla="*/ 1533894 w 1585056"/>
                <a:gd name="connsiteY39" fmla="*/ 347327 h 3155790"/>
                <a:gd name="connsiteX40" fmla="*/ 1458312 w 1585056"/>
                <a:gd name="connsiteY40" fmla="*/ 699 h 3155790"/>
                <a:gd name="connsiteX41" fmla="*/ 781420 w 1585056"/>
                <a:gd name="connsiteY41" fmla="*/ 0 h 3155790"/>
                <a:gd name="connsiteX0" fmla="*/ 781420 w 1585056"/>
                <a:gd name="connsiteY0" fmla="*/ 0 h 3155790"/>
                <a:gd name="connsiteX1" fmla="*/ 899146 w 1585056"/>
                <a:gd name="connsiteY1" fmla="*/ 120673 h 3155790"/>
                <a:gd name="connsiteX2" fmla="*/ 907808 w 1585056"/>
                <a:gd name="connsiteY2" fmla="*/ 274060 h 3155790"/>
                <a:gd name="connsiteX3" fmla="*/ 946771 w 1585056"/>
                <a:gd name="connsiteY3" fmla="*/ 482185 h 3155790"/>
                <a:gd name="connsiteX4" fmla="*/ 1005676 w 1585056"/>
                <a:gd name="connsiteY4" fmla="*/ 652360 h 3155790"/>
                <a:gd name="connsiteX5" fmla="*/ 956760 w 1585056"/>
                <a:gd name="connsiteY5" fmla="*/ 819767 h 3155790"/>
                <a:gd name="connsiteX6" fmla="*/ 858991 w 1585056"/>
                <a:gd name="connsiteY6" fmla="*/ 999906 h 3155790"/>
                <a:gd name="connsiteX7" fmla="*/ 782791 w 1585056"/>
                <a:gd name="connsiteY7" fmla="*/ 1178592 h 3155790"/>
                <a:gd name="connsiteX8" fmla="*/ 803924 w 1585056"/>
                <a:gd name="connsiteY8" fmla="*/ 1464795 h 3155790"/>
                <a:gd name="connsiteX9" fmla="*/ 809817 w 1585056"/>
                <a:gd name="connsiteY9" fmla="*/ 1613001 h 3155790"/>
                <a:gd name="connsiteX10" fmla="*/ 739332 w 1585056"/>
                <a:gd name="connsiteY10" fmla="*/ 1839134 h 3155790"/>
                <a:gd name="connsiteX11" fmla="*/ 676823 w 1585056"/>
                <a:gd name="connsiteY11" fmla="*/ 1980584 h 3155790"/>
                <a:gd name="connsiteX12" fmla="*/ 562551 w 1585056"/>
                <a:gd name="connsiteY12" fmla="*/ 1864872 h 3155790"/>
                <a:gd name="connsiteX13" fmla="*/ 504030 w 1585056"/>
                <a:gd name="connsiteY13" fmla="*/ 1987272 h 3155790"/>
                <a:gd name="connsiteX14" fmla="*/ 486529 w 1585056"/>
                <a:gd name="connsiteY14" fmla="*/ 2128338 h 3155790"/>
                <a:gd name="connsiteX15" fmla="*/ 502454 w 1585056"/>
                <a:gd name="connsiteY15" fmla="*/ 2278956 h 3155790"/>
                <a:gd name="connsiteX16" fmla="*/ 473194 w 1585056"/>
                <a:gd name="connsiteY16" fmla="*/ 2387335 h 3155790"/>
                <a:gd name="connsiteX17" fmla="*/ 397679 w 1585056"/>
                <a:gd name="connsiteY17" fmla="*/ 2517177 h 3155790"/>
                <a:gd name="connsiteX18" fmla="*/ 395445 w 1585056"/>
                <a:gd name="connsiteY18" fmla="*/ 2659134 h 3155790"/>
                <a:gd name="connsiteX19" fmla="*/ 340584 w 1585056"/>
                <a:gd name="connsiteY19" fmla="*/ 2781328 h 3155790"/>
                <a:gd name="connsiteX20" fmla="*/ 202766 w 1585056"/>
                <a:gd name="connsiteY20" fmla="*/ 2913581 h 3155790"/>
                <a:gd name="connsiteX21" fmla="*/ 173533 w 1585056"/>
                <a:gd name="connsiteY21" fmla="*/ 3001513 h 3155790"/>
                <a:gd name="connsiteX22" fmla="*/ 75008 w 1585056"/>
                <a:gd name="connsiteY22" fmla="*/ 3071436 h 3155790"/>
                <a:gd name="connsiteX23" fmla="*/ 0 w 1585056"/>
                <a:gd name="connsiteY23" fmla="*/ 3154543 h 3155790"/>
                <a:gd name="connsiteX24" fmla="*/ 1065662 w 1585056"/>
                <a:gd name="connsiteY24" fmla="*/ 3155790 h 3155790"/>
                <a:gd name="connsiteX25" fmla="*/ 1053369 w 1585056"/>
                <a:gd name="connsiteY25" fmla="*/ 2905249 h 3155790"/>
                <a:gd name="connsiteX26" fmla="*/ 1095156 w 1585056"/>
                <a:gd name="connsiteY26" fmla="*/ 2755672 h 3155790"/>
                <a:gd name="connsiteX27" fmla="*/ 1084740 w 1585056"/>
                <a:gd name="connsiteY27" fmla="*/ 2637315 h 3155790"/>
                <a:gd name="connsiteX28" fmla="*/ 1102570 w 1585056"/>
                <a:gd name="connsiteY28" fmla="*/ 2505925 h 3155790"/>
                <a:gd name="connsiteX29" fmla="*/ 1005566 w 1585056"/>
                <a:gd name="connsiteY29" fmla="*/ 2359980 h 3155790"/>
                <a:gd name="connsiteX30" fmla="*/ 1007142 w 1585056"/>
                <a:gd name="connsiteY30" fmla="*/ 2041900 h 3155790"/>
                <a:gd name="connsiteX31" fmla="*/ 1039554 w 1585056"/>
                <a:gd name="connsiteY31" fmla="*/ 1883812 h 3155790"/>
                <a:gd name="connsiteX32" fmla="*/ 1087358 w 1585056"/>
                <a:gd name="connsiteY32" fmla="*/ 1728342 h 3155790"/>
                <a:gd name="connsiteX33" fmla="*/ 1098788 w 1585056"/>
                <a:gd name="connsiteY33" fmla="*/ 1578793 h 3155790"/>
                <a:gd name="connsiteX34" fmla="*/ 1163475 w 1585056"/>
                <a:gd name="connsiteY34" fmla="*/ 1404506 h 3155790"/>
                <a:gd name="connsiteX35" fmla="*/ 1332965 w 1585056"/>
                <a:gd name="connsiteY35" fmla="*/ 1182210 h 3155790"/>
                <a:gd name="connsiteX36" fmla="*/ 1484625 w 1585056"/>
                <a:gd name="connsiteY36" fmla="*/ 949704 h 3155790"/>
                <a:gd name="connsiteX37" fmla="*/ 1540021 w 1585056"/>
                <a:gd name="connsiteY37" fmla="*/ 787862 h 3155790"/>
                <a:gd name="connsiteX38" fmla="*/ 1585056 w 1585056"/>
                <a:gd name="connsiteY38" fmla="*/ 531427 h 3155790"/>
                <a:gd name="connsiteX39" fmla="*/ 1533894 w 1585056"/>
                <a:gd name="connsiteY39" fmla="*/ 347327 h 3155790"/>
                <a:gd name="connsiteX40" fmla="*/ 1458312 w 1585056"/>
                <a:gd name="connsiteY40" fmla="*/ 699 h 3155790"/>
                <a:gd name="connsiteX41" fmla="*/ 781420 w 1585056"/>
                <a:gd name="connsiteY41" fmla="*/ 0 h 3155790"/>
                <a:gd name="connsiteX0" fmla="*/ 781420 w 1585056"/>
                <a:gd name="connsiteY0" fmla="*/ 0 h 3155790"/>
                <a:gd name="connsiteX1" fmla="*/ 899146 w 1585056"/>
                <a:gd name="connsiteY1" fmla="*/ 120673 h 3155790"/>
                <a:gd name="connsiteX2" fmla="*/ 907808 w 1585056"/>
                <a:gd name="connsiteY2" fmla="*/ 274060 h 3155790"/>
                <a:gd name="connsiteX3" fmla="*/ 946771 w 1585056"/>
                <a:gd name="connsiteY3" fmla="*/ 482185 h 3155790"/>
                <a:gd name="connsiteX4" fmla="*/ 1005676 w 1585056"/>
                <a:gd name="connsiteY4" fmla="*/ 652360 h 3155790"/>
                <a:gd name="connsiteX5" fmla="*/ 956760 w 1585056"/>
                <a:gd name="connsiteY5" fmla="*/ 819767 h 3155790"/>
                <a:gd name="connsiteX6" fmla="*/ 858991 w 1585056"/>
                <a:gd name="connsiteY6" fmla="*/ 999906 h 3155790"/>
                <a:gd name="connsiteX7" fmla="*/ 782791 w 1585056"/>
                <a:gd name="connsiteY7" fmla="*/ 1178592 h 3155790"/>
                <a:gd name="connsiteX8" fmla="*/ 803924 w 1585056"/>
                <a:gd name="connsiteY8" fmla="*/ 1464795 h 3155790"/>
                <a:gd name="connsiteX9" fmla="*/ 809817 w 1585056"/>
                <a:gd name="connsiteY9" fmla="*/ 1613001 h 3155790"/>
                <a:gd name="connsiteX10" fmla="*/ 739332 w 1585056"/>
                <a:gd name="connsiteY10" fmla="*/ 1839134 h 3155790"/>
                <a:gd name="connsiteX11" fmla="*/ 676823 w 1585056"/>
                <a:gd name="connsiteY11" fmla="*/ 1980584 h 3155790"/>
                <a:gd name="connsiteX12" fmla="*/ 562551 w 1585056"/>
                <a:gd name="connsiteY12" fmla="*/ 1864872 h 3155790"/>
                <a:gd name="connsiteX13" fmla="*/ 504030 w 1585056"/>
                <a:gd name="connsiteY13" fmla="*/ 1987272 h 3155790"/>
                <a:gd name="connsiteX14" fmla="*/ 486529 w 1585056"/>
                <a:gd name="connsiteY14" fmla="*/ 2128338 h 3155790"/>
                <a:gd name="connsiteX15" fmla="*/ 502454 w 1585056"/>
                <a:gd name="connsiteY15" fmla="*/ 2278956 h 3155790"/>
                <a:gd name="connsiteX16" fmla="*/ 473194 w 1585056"/>
                <a:gd name="connsiteY16" fmla="*/ 2387335 h 3155790"/>
                <a:gd name="connsiteX17" fmla="*/ 397679 w 1585056"/>
                <a:gd name="connsiteY17" fmla="*/ 2517177 h 3155790"/>
                <a:gd name="connsiteX18" fmla="*/ 395445 w 1585056"/>
                <a:gd name="connsiteY18" fmla="*/ 2659134 h 3155790"/>
                <a:gd name="connsiteX19" fmla="*/ 340584 w 1585056"/>
                <a:gd name="connsiteY19" fmla="*/ 2781328 h 3155790"/>
                <a:gd name="connsiteX20" fmla="*/ 421841 w 1585056"/>
                <a:gd name="connsiteY20" fmla="*/ 2896436 h 3155790"/>
                <a:gd name="connsiteX21" fmla="*/ 173533 w 1585056"/>
                <a:gd name="connsiteY21" fmla="*/ 3001513 h 3155790"/>
                <a:gd name="connsiteX22" fmla="*/ 75008 w 1585056"/>
                <a:gd name="connsiteY22" fmla="*/ 3071436 h 3155790"/>
                <a:gd name="connsiteX23" fmla="*/ 0 w 1585056"/>
                <a:gd name="connsiteY23" fmla="*/ 3154543 h 3155790"/>
                <a:gd name="connsiteX24" fmla="*/ 1065662 w 1585056"/>
                <a:gd name="connsiteY24" fmla="*/ 3155790 h 3155790"/>
                <a:gd name="connsiteX25" fmla="*/ 1053369 w 1585056"/>
                <a:gd name="connsiteY25" fmla="*/ 2905249 h 3155790"/>
                <a:gd name="connsiteX26" fmla="*/ 1095156 w 1585056"/>
                <a:gd name="connsiteY26" fmla="*/ 2755672 h 3155790"/>
                <a:gd name="connsiteX27" fmla="*/ 1084740 w 1585056"/>
                <a:gd name="connsiteY27" fmla="*/ 2637315 h 3155790"/>
                <a:gd name="connsiteX28" fmla="*/ 1102570 w 1585056"/>
                <a:gd name="connsiteY28" fmla="*/ 2505925 h 3155790"/>
                <a:gd name="connsiteX29" fmla="*/ 1005566 w 1585056"/>
                <a:gd name="connsiteY29" fmla="*/ 2359980 h 3155790"/>
                <a:gd name="connsiteX30" fmla="*/ 1007142 w 1585056"/>
                <a:gd name="connsiteY30" fmla="*/ 2041900 h 3155790"/>
                <a:gd name="connsiteX31" fmla="*/ 1039554 w 1585056"/>
                <a:gd name="connsiteY31" fmla="*/ 1883812 h 3155790"/>
                <a:gd name="connsiteX32" fmla="*/ 1087358 w 1585056"/>
                <a:gd name="connsiteY32" fmla="*/ 1728342 h 3155790"/>
                <a:gd name="connsiteX33" fmla="*/ 1098788 w 1585056"/>
                <a:gd name="connsiteY33" fmla="*/ 1578793 h 3155790"/>
                <a:gd name="connsiteX34" fmla="*/ 1163475 w 1585056"/>
                <a:gd name="connsiteY34" fmla="*/ 1404506 h 3155790"/>
                <a:gd name="connsiteX35" fmla="*/ 1332965 w 1585056"/>
                <a:gd name="connsiteY35" fmla="*/ 1182210 h 3155790"/>
                <a:gd name="connsiteX36" fmla="*/ 1484625 w 1585056"/>
                <a:gd name="connsiteY36" fmla="*/ 949704 h 3155790"/>
                <a:gd name="connsiteX37" fmla="*/ 1540021 w 1585056"/>
                <a:gd name="connsiteY37" fmla="*/ 787862 h 3155790"/>
                <a:gd name="connsiteX38" fmla="*/ 1585056 w 1585056"/>
                <a:gd name="connsiteY38" fmla="*/ 531427 h 3155790"/>
                <a:gd name="connsiteX39" fmla="*/ 1533894 w 1585056"/>
                <a:gd name="connsiteY39" fmla="*/ 347327 h 3155790"/>
                <a:gd name="connsiteX40" fmla="*/ 1458312 w 1585056"/>
                <a:gd name="connsiteY40" fmla="*/ 699 h 3155790"/>
                <a:gd name="connsiteX41" fmla="*/ 781420 w 1585056"/>
                <a:gd name="connsiteY41" fmla="*/ 0 h 3155790"/>
                <a:gd name="connsiteX0" fmla="*/ 781420 w 1585056"/>
                <a:gd name="connsiteY0" fmla="*/ 0 h 3155790"/>
                <a:gd name="connsiteX1" fmla="*/ 899146 w 1585056"/>
                <a:gd name="connsiteY1" fmla="*/ 120673 h 3155790"/>
                <a:gd name="connsiteX2" fmla="*/ 907808 w 1585056"/>
                <a:gd name="connsiteY2" fmla="*/ 274060 h 3155790"/>
                <a:gd name="connsiteX3" fmla="*/ 946771 w 1585056"/>
                <a:gd name="connsiteY3" fmla="*/ 482185 h 3155790"/>
                <a:gd name="connsiteX4" fmla="*/ 1005676 w 1585056"/>
                <a:gd name="connsiteY4" fmla="*/ 652360 h 3155790"/>
                <a:gd name="connsiteX5" fmla="*/ 956760 w 1585056"/>
                <a:gd name="connsiteY5" fmla="*/ 819767 h 3155790"/>
                <a:gd name="connsiteX6" fmla="*/ 858991 w 1585056"/>
                <a:gd name="connsiteY6" fmla="*/ 999906 h 3155790"/>
                <a:gd name="connsiteX7" fmla="*/ 782791 w 1585056"/>
                <a:gd name="connsiteY7" fmla="*/ 1178592 h 3155790"/>
                <a:gd name="connsiteX8" fmla="*/ 803924 w 1585056"/>
                <a:gd name="connsiteY8" fmla="*/ 1464795 h 3155790"/>
                <a:gd name="connsiteX9" fmla="*/ 809817 w 1585056"/>
                <a:gd name="connsiteY9" fmla="*/ 1613001 h 3155790"/>
                <a:gd name="connsiteX10" fmla="*/ 739332 w 1585056"/>
                <a:gd name="connsiteY10" fmla="*/ 1839134 h 3155790"/>
                <a:gd name="connsiteX11" fmla="*/ 676823 w 1585056"/>
                <a:gd name="connsiteY11" fmla="*/ 1980584 h 3155790"/>
                <a:gd name="connsiteX12" fmla="*/ 562551 w 1585056"/>
                <a:gd name="connsiteY12" fmla="*/ 1864872 h 3155790"/>
                <a:gd name="connsiteX13" fmla="*/ 504030 w 1585056"/>
                <a:gd name="connsiteY13" fmla="*/ 1987272 h 3155790"/>
                <a:gd name="connsiteX14" fmla="*/ 486529 w 1585056"/>
                <a:gd name="connsiteY14" fmla="*/ 2128338 h 3155790"/>
                <a:gd name="connsiteX15" fmla="*/ 502454 w 1585056"/>
                <a:gd name="connsiteY15" fmla="*/ 2278956 h 3155790"/>
                <a:gd name="connsiteX16" fmla="*/ 473194 w 1585056"/>
                <a:gd name="connsiteY16" fmla="*/ 2387335 h 3155790"/>
                <a:gd name="connsiteX17" fmla="*/ 397679 w 1585056"/>
                <a:gd name="connsiteY17" fmla="*/ 2517177 h 3155790"/>
                <a:gd name="connsiteX18" fmla="*/ 395445 w 1585056"/>
                <a:gd name="connsiteY18" fmla="*/ 2659134 h 3155790"/>
                <a:gd name="connsiteX19" fmla="*/ 595854 w 1585056"/>
                <a:gd name="connsiteY19" fmla="*/ 2773708 h 3155790"/>
                <a:gd name="connsiteX20" fmla="*/ 421841 w 1585056"/>
                <a:gd name="connsiteY20" fmla="*/ 2896436 h 3155790"/>
                <a:gd name="connsiteX21" fmla="*/ 173533 w 1585056"/>
                <a:gd name="connsiteY21" fmla="*/ 3001513 h 3155790"/>
                <a:gd name="connsiteX22" fmla="*/ 75008 w 1585056"/>
                <a:gd name="connsiteY22" fmla="*/ 3071436 h 3155790"/>
                <a:gd name="connsiteX23" fmla="*/ 0 w 1585056"/>
                <a:gd name="connsiteY23" fmla="*/ 3154543 h 3155790"/>
                <a:gd name="connsiteX24" fmla="*/ 1065662 w 1585056"/>
                <a:gd name="connsiteY24" fmla="*/ 3155790 h 3155790"/>
                <a:gd name="connsiteX25" fmla="*/ 1053369 w 1585056"/>
                <a:gd name="connsiteY25" fmla="*/ 2905249 h 3155790"/>
                <a:gd name="connsiteX26" fmla="*/ 1095156 w 1585056"/>
                <a:gd name="connsiteY26" fmla="*/ 2755672 h 3155790"/>
                <a:gd name="connsiteX27" fmla="*/ 1084740 w 1585056"/>
                <a:gd name="connsiteY27" fmla="*/ 2637315 h 3155790"/>
                <a:gd name="connsiteX28" fmla="*/ 1102570 w 1585056"/>
                <a:gd name="connsiteY28" fmla="*/ 2505925 h 3155790"/>
                <a:gd name="connsiteX29" fmla="*/ 1005566 w 1585056"/>
                <a:gd name="connsiteY29" fmla="*/ 2359980 h 3155790"/>
                <a:gd name="connsiteX30" fmla="*/ 1007142 w 1585056"/>
                <a:gd name="connsiteY30" fmla="*/ 2041900 h 3155790"/>
                <a:gd name="connsiteX31" fmla="*/ 1039554 w 1585056"/>
                <a:gd name="connsiteY31" fmla="*/ 1883812 h 3155790"/>
                <a:gd name="connsiteX32" fmla="*/ 1087358 w 1585056"/>
                <a:gd name="connsiteY32" fmla="*/ 1728342 h 3155790"/>
                <a:gd name="connsiteX33" fmla="*/ 1098788 w 1585056"/>
                <a:gd name="connsiteY33" fmla="*/ 1578793 h 3155790"/>
                <a:gd name="connsiteX34" fmla="*/ 1163475 w 1585056"/>
                <a:gd name="connsiteY34" fmla="*/ 1404506 h 3155790"/>
                <a:gd name="connsiteX35" fmla="*/ 1332965 w 1585056"/>
                <a:gd name="connsiteY35" fmla="*/ 1182210 h 3155790"/>
                <a:gd name="connsiteX36" fmla="*/ 1484625 w 1585056"/>
                <a:gd name="connsiteY36" fmla="*/ 949704 h 3155790"/>
                <a:gd name="connsiteX37" fmla="*/ 1540021 w 1585056"/>
                <a:gd name="connsiteY37" fmla="*/ 787862 h 3155790"/>
                <a:gd name="connsiteX38" fmla="*/ 1585056 w 1585056"/>
                <a:gd name="connsiteY38" fmla="*/ 531427 h 3155790"/>
                <a:gd name="connsiteX39" fmla="*/ 1533894 w 1585056"/>
                <a:gd name="connsiteY39" fmla="*/ 347327 h 3155790"/>
                <a:gd name="connsiteX40" fmla="*/ 1458312 w 1585056"/>
                <a:gd name="connsiteY40" fmla="*/ 699 h 3155790"/>
                <a:gd name="connsiteX41" fmla="*/ 781420 w 1585056"/>
                <a:gd name="connsiteY41" fmla="*/ 0 h 3155790"/>
                <a:gd name="connsiteX0" fmla="*/ 781420 w 1585056"/>
                <a:gd name="connsiteY0" fmla="*/ 0 h 3155790"/>
                <a:gd name="connsiteX1" fmla="*/ 899146 w 1585056"/>
                <a:gd name="connsiteY1" fmla="*/ 120673 h 3155790"/>
                <a:gd name="connsiteX2" fmla="*/ 907808 w 1585056"/>
                <a:gd name="connsiteY2" fmla="*/ 274060 h 3155790"/>
                <a:gd name="connsiteX3" fmla="*/ 946771 w 1585056"/>
                <a:gd name="connsiteY3" fmla="*/ 482185 h 3155790"/>
                <a:gd name="connsiteX4" fmla="*/ 1005676 w 1585056"/>
                <a:gd name="connsiteY4" fmla="*/ 652360 h 3155790"/>
                <a:gd name="connsiteX5" fmla="*/ 956760 w 1585056"/>
                <a:gd name="connsiteY5" fmla="*/ 819767 h 3155790"/>
                <a:gd name="connsiteX6" fmla="*/ 858991 w 1585056"/>
                <a:gd name="connsiteY6" fmla="*/ 999906 h 3155790"/>
                <a:gd name="connsiteX7" fmla="*/ 782791 w 1585056"/>
                <a:gd name="connsiteY7" fmla="*/ 1178592 h 3155790"/>
                <a:gd name="connsiteX8" fmla="*/ 803924 w 1585056"/>
                <a:gd name="connsiteY8" fmla="*/ 1464795 h 3155790"/>
                <a:gd name="connsiteX9" fmla="*/ 809817 w 1585056"/>
                <a:gd name="connsiteY9" fmla="*/ 1613001 h 3155790"/>
                <a:gd name="connsiteX10" fmla="*/ 739332 w 1585056"/>
                <a:gd name="connsiteY10" fmla="*/ 1839134 h 3155790"/>
                <a:gd name="connsiteX11" fmla="*/ 676823 w 1585056"/>
                <a:gd name="connsiteY11" fmla="*/ 1980584 h 3155790"/>
                <a:gd name="connsiteX12" fmla="*/ 562551 w 1585056"/>
                <a:gd name="connsiteY12" fmla="*/ 1864872 h 3155790"/>
                <a:gd name="connsiteX13" fmla="*/ 504030 w 1585056"/>
                <a:gd name="connsiteY13" fmla="*/ 1987272 h 3155790"/>
                <a:gd name="connsiteX14" fmla="*/ 486529 w 1585056"/>
                <a:gd name="connsiteY14" fmla="*/ 2128338 h 3155790"/>
                <a:gd name="connsiteX15" fmla="*/ 502454 w 1585056"/>
                <a:gd name="connsiteY15" fmla="*/ 2278956 h 3155790"/>
                <a:gd name="connsiteX16" fmla="*/ 473194 w 1585056"/>
                <a:gd name="connsiteY16" fmla="*/ 2387335 h 3155790"/>
                <a:gd name="connsiteX17" fmla="*/ 397679 w 1585056"/>
                <a:gd name="connsiteY17" fmla="*/ 2517177 h 3155790"/>
                <a:gd name="connsiteX18" fmla="*/ 669765 w 1585056"/>
                <a:gd name="connsiteY18" fmla="*/ 2634369 h 3155790"/>
                <a:gd name="connsiteX19" fmla="*/ 595854 w 1585056"/>
                <a:gd name="connsiteY19" fmla="*/ 2773708 h 3155790"/>
                <a:gd name="connsiteX20" fmla="*/ 421841 w 1585056"/>
                <a:gd name="connsiteY20" fmla="*/ 2896436 h 3155790"/>
                <a:gd name="connsiteX21" fmla="*/ 173533 w 1585056"/>
                <a:gd name="connsiteY21" fmla="*/ 3001513 h 3155790"/>
                <a:gd name="connsiteX22" fmla="*/ 75008 w 1585056"/>
                <a:gd name="connsiteY22" fmla="*/ 3071436 h 3155790"/>
                <a:gd name="connsiteX23" fmla="*/ 0 w 1585056"/>
                <a:gd name="connsiteY23" fmla="*/ 3154543 h 3155790"/>
                <a:gd name="connsiteX24" fmla="*/ 1065662 w 1585056"/>
                <a:gd name="connsiteY24" fmla="*/ 3155790 h 3155790"/>
                <a:gd name="connsiteX25" fmla="*/ 1053369 w 1585056"/>
                <a:gd name="connsiteY25" fmla="*/ 2905249 h 3155790"/>
                <a:gd name="connsiteX26" fmla="*/ 1095156 w 1585056"/>
                <a:gd name="connsiteY26" fmla="*/ 2755672 h 3155790"/>
                <a:gd name="connsiteX27" fmla="*/ 1084740 w 1585056"/>
                <a:gd name="connsiteY27" fmla="*/ 2637315 h 3155790"/>
                <a:gd name="connsiteX28" fmla="*/ 1102570 w 1585056"/>
                <a:gd name="connsiteY28" fmla="*/ 2505925 h 3155790"/>
                <a:gd name="connsiteX29" fmla="*/ 1005566 w 1585056"/>
                <a:gd name="connsiteY29" fmla="*/ 2359980 h 3155790"/>
                <a:gd name="connsiteX30" fmla="*/ 1007142 w 1585056"/>
                <a:gd name="connsiteY30" fmla="*/ 2041900 h 3155790"/>
                <a:gd name="connsiteX31" fmla="*/ 1039554 w 1585056"/>
                <a:gd name="connsiteY31" fmla="*/ 1883812 h 3155790"/>
                <a:gd name="connsiteX32" fmla="*/ 1087358 w 1585056"/>
                <a:gd name="connsiteY32" fmla="*/ 1728342 h 3155790"/>
                <a:gd name="connsiteX33" fmla="*/ 1098788 w 1585056"/>
                <a:gd name="connsiteY33" fmla="*/ 1578793 h 3155790"/>
                <a:gd name="connsiteX34" fmla="*/ 1163475 w 1585056"/>
                <a:gd name="connsiteY34" fmla="*/ 1404506 h 3155790"/>
                <a:gd name="connsiteX35" fmla="*/ 1332965 w 1585056"/>
                <a:gd name="connsiteY35" fmla="*/ 1182210 h 3155790"/>
                <a:gd name="connsiteX36" fmla="*/ 1484625 w 1585056"/>
                <a:gd name="connsiteY36" fmla="*/ 949704 h 3155790"/>
                <a:gd name="connsiteX37" fmla="*/ 1540021 w 1585056"/>
                <a:gd name="connsiteY37" fmla="*/ 787862 h 3155790"/>
                <a:gd name="connsiteX38" fmla="*/ 1585056 w 1585056"/>
                <a:gd name="connsiteY38" fmla="*/ 531427 h 3155790"/>
                <a:gd name="connsiteX39" fmla="*/ 1533894 w 1585056"/>
                <a:gd name="connsiteY39" fmla="*/ 347327 h 3155790"/>
                <a:gd name="connsiteX40" fmla="*/ 1458312 w 1585056"/>
                <a:gd name="connsiteY40" fmla="*/ 699 h 3155790"/>
                <a:gd name="connsiteX41" fmla="*/ 781420 w 1585056"/>
                <a:gd name="connsiteY41" fmla="*/ 0 h 3155790"/>
                <a:gd name="connsiteX0" fmla="*/ 781420 w 1585056"/>
                <a:gd name="connsiteY0" fmla="*/ 0 h 3155790"/>
                <a:gd name="connsiteX1" fmla="*/ 899146 w 1585056"/>
                <a:gd name="connsiteY1" fmla="*/ 120673 h 3155790"/>
                <a:gd name="connsiteX2" fmla="*/ 907808 w 1585056"/>
                <a:gd name="connsiteY2" fmla="*/ 274060 h 3155790"/>
                <a:gd name="connsiteX3" fmla="*/ 946771 w 1585056"/>
                <a:gd name="connsiteY3" fmla="*/ 482185 h 3155790"/>
                <a:gd name="connsiteX4" fmla="*/ 1005676 w 1585056"/>
                <a:gd name="connsiteY4" fmla="*/ 652360 h 3155790"/>
                <a:gd name="connsiteX5" fmla="*/ 956760 w 1585056"/>
                <a:gd name="connsiteY5" fmla="*/ 819767 h 3155790"/>
                <a:gd name="connsiteX6" fmla="*/ 858991 w 1585056"/>
                <a:gd name="connsiteY6" fmla="*/ 999906 h 3155790"/>
                <a:gd name="connsiteX7" fmla="*/ 782791 w 1585056"/>
                <a:gd name="connsiteY7" fmla="*/ 1178592 h 3155790"/>
                <a:gd name="connsiteX8" fmla="*/ 803924 w 1585056"/>
                <a:gd name="connsiteY8" fmla="*/ 1464795 h 3155790"/>
                <a:gd name="connsiteX9" fmla="*/ 809817 w 1585056"/>
                <a:gd name="connsiteY9" fmla="*/ 1613001 h 3155790"/>
                <a:gd name="connsiteX10" fmla="*/ 739332 w 1585056"/>
                <a:gd name="connsiteY10" fmla="*/ 1839134 h 3155790"/>
                <a:gd name="connsiteX11" fmla="*/ 676823 w 1585056"/>
                <a:gd name="connsiteY11" fmla="*/ 1980584 h 3155790"/>
                <a:gd name="connsiteX12" fmla="*/ 562551 w 1585056"/>
                <a:gd name="connsiteY12" fmla="*/ 1864872 h 3155790"/>
                <a:gd name="connsiteX13" fmla="*/ 504030 w 1585056"/>
                <a:gd name="connsiteY13" fmla="*/ 1987272 h 3155790"/>
                <a:gd name="connsiteX14" fmla="*/ 486529 w 1585056"/>
                <a:gd name="connsiteY14" fmla="*/ 2128338 h 3155790"/>
                <a:gd name="connsiteX15" fmla="*/ 502454 w 1585056"/>
                <a:gd name="connsiteY15" fmla="*/ 2278956 h 3155790"/>
                <a:gd name="connsiteX16" fmla="*/ 473194 w 1585056"/>
                <a:gd name="connsiteY16" fmla="*/ 2387335 h 3155790"/>
                <a:gd name="connsiteX17" fmla="*/ 618659 w 1585056"/>
                <a:gd name="connsiteY17" fmla="*/ 2490507 h 3155790"/>
                <a:gd name="connsiteX18" fmla="*/ 669765 w 1585056"/>
                <a:gd name="connsiteY18" fmla="*/ 2634369 h 3155790"/>
                <a:gd name="connsiteX19" fmla="*/ 595854 w 1585056"/>
                <a:gd name="connsiteY19" fmla="*/ 2773708 h 3155790"/>
                <a:gd name="connsiteX20" fmla="*/ 421841 w 1585056"/>
                <a:gd name="connsiteY20" fmla="*/ 2896436 h 3155790"/>
                <a:gd name="connsiteX21" fmla="*/ 173533 w 1585056"/>
                <a:gd name="connsiteY21" fmla="*/ 3001513 h 3155790"/>
                <a:gd name="connsiteX22" fmla="*/ 75008 w 1585056"/>
                <a:gd name="connsiteY22" fmla="*/ 3071436 h 3155790"/>
                <a:gd name="connsiteX23" fmla="*/ 0 w 1585056"/>
                <a:gd name="connsiteY23" fmla="*/ 3154543 h 3155790"/>
                <a:gd name="connsiteX24" fmla="*/ 1065662 w 1585056"/>
                <a:gd name="connsiteY24" fmla="*/ 3155790 h 3155790"/>
                <a:gd name="connsiteX25" fmla="*/ 1053369 w 1585056"/>
                <a:gd name="connsiteY25" fmla="*/ 2905249 h 3155790"/>
                <a:gd name="connsiteX26" fmla="*/ 1095156 w 1585056"/>
                <a:gd name="connsiteY26" fmla="*/ 2755672 h 3155790"/>
                <a:gd name="connsiteX27" fmla="*/ 1084740 w 1585056"/>
                <a:gd name="connsiteY27" fmla="*/ 2637315 h 3155790"/>
                <a:gd name="connsiteX28" fmla="*/ 1102570 w 1585056"/>
                <a:gd name="connsiteY28" fmla="*/ 2505925 h 3155790"/>
                <a:gd name="connsiteX29" fmla="*/ 1005566 w 1585056"/>
                <a:gd name="connsiteY29" fmla="*/ 2359980 h 3155790"/>
                <a:gd name="connsiteX30" fmla="*/ 1007142 w 1585056"/>
                <a:gd name="connsiteY30" fmla="*/ 2041900 h 3155790"/>
                <a:gd name="connsiteX31" fmla="*/ 1039554 w 1585056"/>
                <a:gd name="connsiteY31" fmla="*/ 1883812 h 3155790"/>
                <a:gd name="connsiteX32" fmla="*/ 1087358 w 1585056"/>
                <a:gd name="connsiteY32" fmla="*/ 1728342 h 3155790"/>
                <a:gd name="connsiteX33" fmla="*/ 1098788 w 1585056"/>
                <a:gd name="connsiteY33" fmla="*/ 1578793 h 3155790"/>
                <a:gd name="connsiteX34" fmla="*/ 1163475 w 1585056"/>
                <a:gd name="connsiteY34" fmla="*/ 1404506 h 3155790"/>
                <a:gd name="connsiteX35" fmla="*/ 1332965 w 1585056"/>
                <a:gd name="connsiteY35" fmla="*/ 1182210 h 3155790"/>
                <a:gd name="connsiteX36" fmla="*/ 1484625 w 1585056"/>
                <a:gd name="connsiteY36" fmla="*/ 949704 h 3155790"/>
                <a:gd name="connsiteX37" fmla="*/ 1540021 w 1585056"/>
                <a:gd name="connsiteY37" fmla="*/ 787862 h 3155790"/>
                <a:gd name="connsiteX38" fmla="*/ 1585056 w 1585056"/>
                <a:gd name="connsiteY38" fmla="*/ 531427 h 3155790"/>
                <a:gd name="connsiteX39" fmla="*/ 1533894 w 1585056"/>
                <a:gd name="connsiteY39" fmla="*/ 347327 h 3155790"/>
                <a:gd name="connsiteX40" fmla="*/ 1458312 w 1585056"/>
                <a:gd name="connsiteY40" fmla="*/ 699 h 3155790"/>
                <a:gd name="connsiteX41" fmla="*/ 781420 w 1585056"/>
                <a:gd name="connsiteY41" fmla="*/ 0 h 3155790"/>
                <a:gd name="connsiteX0" fmla="*/ 781420 w 1585056"/>
                <a:gd name="connsiteY0" fmla="*/ 0 h 3155790"/>
                <a:gd name="connsiteX1" fmla="*/ 899146 w 1585056"/>
                <a:gd name="connsiteY1" fmla="*/ 120673 h 3155790"/>
                <a:gd name="connsiteX2" fmla="*/ 907808 w 1585056"/>
                <a:gd name="connsiteY2" fmla="*/ 274060 h 3155790"/>
                <a:gd name="connsiteX3" fmla="*/ 946771 w 1585056"/>
                <a:gd name="connsiteY3" fmla="*/ 482185 h 3155790"/>
                <a:gd name="connsiteX4" fmla="*/ 1005676 w 1585056"/>
                <a:gd name="connsiteY4" fmla="*/ 652360 h 3155790"/>
                <a:gd name="connsiteX5" fmla="*/ 956760 w 1585056"/>
                <a:gd name="connsiteY5" fmla="*/ 819767 h 3155790"/>
                <a:gd name="connsiteX6" fmla="*/ 858991 w 1585056"/>
                <a:gd name="connsiteY6" fmla="*/ 999906 h 3155790"/>
                <a:gd name="connsiteX7" fmla="*/ 782791 w 1585056"/>
                <a:gd name="connsiteY7" fmla="*/ 1178592 h 3155790"/>
                <a:gd name="connsiteX8" fmla="*/ 803924 w 1585056"/>
                <a:gd name="connsiteY8" fmla="*/ 1464795 h 3155790"/>
                <a:gd name="connsiteX9" fmla="*/ 809817 w 1585056"/>
                <a:gd name="connsiteY9" fmla="*/ 1613001 h 3155790"/>
                <a:gd name="connsiteX10" fmla="*/ 739332 w 1585056"/>
                <a:gd name="connsiteY10" fmla="*/ 1839134 h 3155790"/>
                <a:gd name="connsiteX11" fmla="*/ 676823 w 1585056"/>
                <a:gd name="connsiteY11" fmla="*/ 1980584 h 3155790"/>
                <a:gd name="connsiteX12" fmla="*/ 562551 w 1585056"/>
                <a:gd name="connsiteY12" fmla="*/ 1864872 h 3155790"/>
                <a:gd name="connsiteX13" fmla="*/ 504030 w 1585056"/>
                <a:gd name="connsiteY13" fmla="*/ 1987272 h 3155790"/>
                <a:gd name="connsiteX14" fmla="*/ 486529 w 1585056"/>
                <a:gd name="connsiteY14" fmla="*/ 2128338 h 3155790"/>
                <a:gd name="connsiteX15" fmla="*/ 502454 w 1585056"/>
                <a:gd name="connsiteY15" fmla="*/ 2278956 h 3155790"/>
                <a:gd name="connsiteX16" fmla="*/ 623689 w 1585056"/>
                <a:gd name="connsiteY16" fmla="*/ 2345425 h 3155790"/>
                <a:gd name="connsiteX17" fmla="*/ 618659 w 1585056"/>
                <a:gd name="connsiteY17" fmla="*/ 2490507 h 3155790"/>
                <a:gd name="connsiteX18" fmla="*/ 669765 w 1585056"/>
                <a:gd name="connsiteY18" fmla="*/ 2634369 h 3155790"/>
                <a:gd name="connsiteX19" fmla="*/ 595854 w 1585056"/>
                <a:gd name="connsiteY19" fmla="*/ 2773708 h 3155790"/>
                <a:gd name="connsiteX20" fmla="*/ 421841 w 1585056"/>
                <a:gd name="connsiteY20" fmla="*/ 2896436 h 3155790"/>
                <a:gd name="connsiteX21" fmla="*/ 173533 w 1585056"/>
                <a:gd name="connsiteY21" fmla="*/ 3001513 h 3155790"/>
                <a:gd name="connsiteX22" fmla="*/ 75008 w 1585056"/>
                <a:gd name="connsiteY22" fmla="*/ 3071436 h 3155790"/>
                <a:gd name="connsiteX23" fmla="*/ 0 w 1585056"/>
                <a:gd name="connsiteY23" fmla="*/ 3154543 h 3155790"/>
                <a:gd name="connsiteX24" fmla="*/ 1065662 w 1585056"/>
                <a:gd name="connsiteY24" fmla="*/ 3155790 h 3155790"/>
                <a:gd name="connsiteX25" fmla="*/ 1053369 w 1585056"/>
                <a:gd name="connsiteY25" fmla="*/ 2905249 h 3155790"/>
                <a:gd name="connsiteX26" fmla="*/ 1095156 w 1585056"/>
                <a:gd name="connsiteY26" fmla="*/ 2755672 h 3155790"/>
                <a:gd name="connsiteX27" fmla="*/ 1084740 w 1585056"/>
                <a:gd name="connsiteY27" fmla="*/ 2637315 h 3155790"/>
                <a:gd name="connsiteX28" fmla="*/ 1102570 w 1585056"/>
                <a:gd name="connsiteY28" fmla="*/ 2505925 h 3155790"/>
                <a:gd name="connsiteX29" fmla="*/ 1005566 w 1585056"/>
                <a:gd name="connsiteY29" fmla="*/ 2359980 h 3155790"/>
                <a:gd name="connsiteX30" fmla="*/ 1007142 w 1585056"/>
                <a:gd name="connsiteY30" fmla="*/ 2041900 h 3155790"/>
                <a:gd name="connsiteX31" fmla="*/ 1039554 w 1585056"/>
                <a:gd name="connsiteY31" fmla="*/ 1883812 h 3155790"/>
                <a:gd name="connsiteX32" fmla="*/ 1087358 w 1585056"/>
                <a:gd name="connsiteY32" fmla="*/ 1728342 h 3155790"/>
                <a:gd name="connsiteX33" fmla="*/ 1098788 w 1585056"/>
                <a:gd name="connsiteY33" fmla="*/ 1578793 h 3155790"/>
                <a:gd name="connsiteX34" fmla="*/ 1163475 w 1585056"/>
                <a:gd name="connsiteY34" fmla="*/ 1404506 h 3155790"/>
                <a:gd name="connsiteX35" fmla="*/ 1332965 w 1585056"/>
                <a:gd name="connsiteY35" fmla="*/ 1182210 h 3155790"/>
                <a:gd name="connsiteX36" fmla="*/ 1484625 w 1585056"/>
                <a:gd name="connsiteY36" fmla="*/ 949704 h 3155790"/>
                <a:gd name="connsiteX37" fmla="*/ 1540021 w 1585056"/>
                <a:gd name="connsiteY37" fmla="*/ 787862 h 3155790"/>
                <a:gd name="connsiteX38" fmla="*/ 1585056 w 1585056"/>
                <a:gd name="connsiteY38" fmla="*/ 531427 h 3155790"/>
                <a:gd name="connsiteX39" fmla="*/ 1533894 w 1585056"/>
                <a:gd name="connsiteY39" fmla="*/ 347327 h 3155790"/>
                <a:gd name="connsiteX40" fmla="*/ 1458312 w 1585056"/>
                <a:gd name="connsiteY40" fmla="*/ 699 h 3155790"/>
                <a:gd name="connsiteX41" fmla="*/ 781420 w 1585056"/>
                <a:gd name="connsiteY41" fmla="*/ 0 h 3155790"/>
                <a:gd name="connsiteX0" fmla="*/ 781420 w 1585056"/>
                <a:gd name="connsiteY0" fmla="*/ 0 h 3155790"/>
                <a:gd name="connsiteX1" fmla="*/ 899146 w 1585056"/>
                <a:gd name="connsiteY1" fmla="*/ 120673 h 3155790"/>
                <a:gd name="connsiteX2" fmla="*/ 907808 w 1585056"/>
                <a:gd name="connsiteY2" fmla="*/ 274060 h 3155790"/>
                <a:gd name="connsiteX3" fmla="*/ 946771 w 1585056"/>
                <a:gd name="connsiteY3" fmla="*/ 482185 h 3155790"/>
                <a:gd name="connsiteX4" fmla="*/ 1005676 w 1585056"/>
                <a:gd name="connsiteY4" fmla="*/ 652360 h 3155790"/>
                <a:gd name="connsiteX5" fmla="*/ 956760 w 1585056"/>
                <a:gd name="connsiteY5" fmla="*/ 819767 h 3155790"/>
                <a:gd name="connsiteX6" fmla="*/ 858991 w 1585056"/>
                <a:gd name="connsiteY6" fmla="*/ 999906 h 3155790"/>
                <a:gd name="connsiteX7" fmla="*/ 782791 w 1585056"/>
                <a:gd name="connsiteY7" fmla="*/ 1178592 h 3155790"/>
                <a:gd name="connsiteX8" fmla="*/ 803924 w 1585056"/>
                <a:gd name="connsiteY8" fmla="*/ 1464795 h 3155790"/>
                <a:gd name="connsiteX9" fmla="*/ 809817 w 1585056"/>
                <a:gd name="connsiteY9" fmla="*/ 1613001 h 3155790"/>
                <a:gd name="connsiteX10" fmla="*/ 739332 w 1585056"/>
                <a:gd name="connsiteY10" fmla="*/ 1839134 h 3155790"/>
                <a:gd name="connsiteX11" fmla="*/ 676823 w 1585056"/>
                <a:gd name="connsiteY11" fmla="*/ 1980584 h 3155790"/>
                <a:gd name="connsiteX12" fmla="*/ 562551 w 1585056"/>
                <a:gd name="connsiteY12" fmla="*/ 1864872 h 3155790"/>
                <a:gd name="connsiteX13" fmla="*/ 504030 w 1585056"/>
                <a:gd name="connsiteY13" fmla="*/ 1987272 h 3155790"/>
                <a:gd name="connsiteX14" fmla="*/ 486529 w 1585056"/>
                <a:gd name="connsiteY14" fmla="*/ 2128338 h 3155790"/>
                <a:gd name="connsiteX15" fmla="*/ 656759 w 1585056"/>
                <a:gd name="connsiteY15" fmla="*/ 2227521 h 3155790"/>
                <a:gd name="connsiteX16" fmla="*/ 623689 w 1585056"/>
                <a:gd name="connsiteY16" fmla="*/ 2345425 h 3155790"/>
                <a:gd name="connsiteX17" fmla="*/ 618659 w 1585056"/>
                <a:gd name="connsiteY17" fmla="*/ 2490507 h 3155790"/>
                <a:gd name="connsiteX18" fmla="*/ 669765 w 1585056"/>
                <a:gd name="connsiteY18" fmla="*/ 2634369 h 3155790"/>
                <a:gd name="connsiteX19" fmla="*/ 595854 w 1585056"/>
                <a:gd name="connsiteY19" fmla="*/ 2773708 h 3155790"/>
                <a:gd name="connsiteX20" fmla="*/ 421841 w 1585056"/>
                <a:gd name="connsiteY20" fmla="*/ 2896436 h 3155790"/>
                <a:gd name="connsiteX21" fmla="*/ 173533 w 1585056"/>
                <a:gd name="connsiteY21" fmla="*/ 3001513 h 3155790"/>
                <a:gd name="connsiteX22" fmla="*/ 75008 w 1585056"/>
                <a:gd name="connsiteY22" fmla="*/ 3071436 h 3155790"/>
                <a:gd name="connsiteX23" fmla="*/ 0 w 1585056"/>
                <a:gd name="connsiteY23" fmla="*/ 3154543 h 3155790"/>
                <a:gd name="connsiteX24" fmla="*/ 1065662 w 1585056"/>
                <a:gd name="connsiteY24" fmla="*/ 3155790 h 3155790"/>
                <a:gd name="connsiteX25" fmla="*/ 1053369 w 1585056"/>
                <a:gd name="connsiteY25" fmla="*/ 2905249 h 3155790"/>
                <a:gd name="connsiteX26" fmla="*/ 1095156 w 1585056"/>
                <a:gd name="connsiteY26" fmla="*/ 2755672 h 3155790"/>
                <a:gd name="connsiteX27" fmla="*/ 1084740 w 1585056"/>
                <a:gd name="connsiteY27" fmla="*/ 2637315 h 3155790"/>
                <a:gd name="connsiteX28" fmla="*/ 1102570 w 1585056"/>
                <a:gd name="connsiteY28" fmla="*/ 2505925 h 3155790"/>
                <a:gd name="connsiteX29" fmla="*/ 1005566 w 1585056"/>
                <a:gd name="connsiteY29" fmla="*/ 2359980 h 3155790"/>
                <a:gd name="connsiteX30" fmla="*/ 1007142 w 1585056"/>
                <a:gd name="connsiteY30" fmla="*/ 2041900 h 3155790"/>
                <a:gd name="connsiteX31" fmla="*/ 1039554 w 1585056"/>
                <a:gd name="connsiteY31" fmla="*/ 1883812 h 3155790"/>
                <a:gd name="connsiteX32" fmla="*/ 1087358 w 1585056"/>
                <a:gd name="connsiteY32" fmla="*/ 1728342 h 3155790"/>
                <a:gd name="connsiteX33" fmla="*/ 1098788 w 1585056"/>
                <a:gd name="connsiteY33" fmla="*/ 1578793 h 3155790"/>
                <a:gd name="connsiteX34" fmla="*/ 1163475 w 1585056"/>
                <a:gd name="connsiteY34" fmla="*/ 1404506 h 3155790"/>
                <a:gd name="connsiteX35" fmla="*/ 1332965 w 1585056"/>
                <a:gd name="connsiteY35" fmla="*/ 1182210 h 3155790"/>
                <a:gd name="connsiteX36" fmla="*/ 1484625 w 1585056"/>
                <a:gd name="connsiteY36" fmla="*/ 949704 h 3155790"/>
                <a:gd name="connsiteX37" fmla="*/ 1540021 w 1585056"/>
                <a:gd name="connsiteY37" fmla="*/ 787862 h 3155790"/>
                <a:gd name="connsiteX38" fmla="*/ 1585056 w 1585056"/>
                <a:gd name="connsiteY38" fmla="*/ 531427 h 3155790"/>
                <a:gd name="connsiteX39" fmla="*/ 1533894 w 1585056"/>
                <a:gd name="connsiteY39" fmla="*/ 347327 h 3155790"/>
                <a:gd name="connsiteX40" fmla="*/ 1458312 w 1585056"/>
                <a:gd name="connsiteY40" fmla="*/ 699 h 3155790"/>
                <a:gd name="connsiteX41" fmla="*/ 781420 w 1585056"/>
                <a:gd name="connsiteY41" fmla="*/ 0 h 3155790"/>
                <a:gd name="connsiteX0" fmla="*/ 781420 w 1585056"/>
                <a:gd name="connsiteY0" fmla="*/ 0 h 3155790"/>
                <a:gd name="connsiteX1" fmla="*/ 899146 w 1585056"/>
                <a:gd name="connsiteY1" fmla="*/ 120673 h 3155790"/>
                <a:gd name="connsiteX2" fmla="*/ 907808 w 1585056"/>
                <a:gd name="connsiteY2" fmla="*/ 274060 h 3155790"/>
                <a:gd name="connsiteX3" fmla="*/ 946771 w 1585056"/>
                <a:gd name="connsiteY3" fmla="*/ 482185 h 3155790"/>
                <a:gd name="connsiteX4" fmla="*/ 1005676 w 1585056"/>
                <a:gd name="connsiteY4" fmla="*/ 652360 h 3155790"/>
                <a:gd name="connsiteX5" fmla="*/ 956760 w 1585056"/>
                <a:gd name="connsiteY5" fmla="*/ 819767 h 3155790"/>
                <a:gd name="connsiteX6" fmla="*/ 858991 w 1585056"/>
                <a:gd name="connsiteY6" fmla="*/ 999906 h 3155790"/>
                <a:gd name="connsiteX7" fmla="*/ 782791 w 1585056"/>
                <a:gd name="connsiteY7" fmla="*/ 1178592 h 3155790"/>
                <a:gd name="connsiteX8" fmla="*/ 803924 w 1585056"/>
                <a:gd name="connsiteY8" fmla="*/ 1464795 h 3155790"/>
                <a:gd name="connsiteX9" fmla="*/ 809817 w 1585056"/>
                <a:gd name="connsiteY9" fmla="*/ 1613001 h 3155790"/>
                <a:gd name="connsiteX10" fmla="*/ 739332 w 1585056"/>
                <a:gd name="connsiteY10" fmla="*/ 1839134 h 3155790"/>
                <a:gd name="connsiteX11" fmla="*/ 676823 w 1585056"/>
                <a:gd name="connsiteY11" fmla="*/ 1980584 h 3155790"/>
                <a:gd name="connsiteX12" fmla="*/ 562551 w 1585056"/>
                <a:gd name="connsiteY12" fmla="*/ 1864872 h 3155790"/>
                <a:gd name="connsiteX13" fmla="*/ 504030 w 1585056"/>
                <a:gd name="connsiteY13" fmla="*/ 1987272 h 3155790"/>
                <a:gd name="connsiteX14" fmla="*/ 661789 w 1585056"/>
                <a:gd name="connsiteY14" fmla="*/ 2107383 h 3155790"/>
                <a:gd name="connsiteX15" fmla="*/ 656759 w 1585056"/>
                <a:gd name="connsiteY15" fmla="*/ 2227521 h 3155790"/>
                <a:gd name="connsiteX16" fmla="*/ 623689 w 1585056"/>
                <a:gd name="connsiteY16" fmla="*/ 2345425 h 3155790"/>
                <a:gd name="connsiteX17" fmla="*/ 618659 w 1585056"/>
                <a:gd name="connsiteY17" fmla="*/ 2490507 h 3155790"/>
                <a:gd name="connsiteX18" fmla="*/ 669765 w 1585056"/>
                <a:gd name="connsiteY18" fmla="*/ 2634369 h 3155790"/>
                <a:gd name="connsiteX19" fmla="*/ 595854 w 1585056"/>
                <a:gd name="connsiteY19" fmla="*/ 2773708 h 3155790"/>
                <a:gd name="connsiteX20" fmla="*/ 421841 w 1585056"/>
                <a:gd name="connsiteY20" fmla="*/ 2896436 h 3155790"/>
                <a:gd name="connsiteX21" fmla="*/ 173533 w 1585056"/>
                <a:gd name="connsiteY21" fmla="*/ 3001513 h 3155790"/>
                <a:gd name="connsiteX22" fmla="*/ 75008 w 1585056"/>
                <a:gd name="connsiteY22" fmla="*/ 3071436 h 3155790"/>
                <a:gd name="connsiteX23" fmla="*/ 0 w 1585056"/>
                <a:gd name="connsiteY23" fmla="*/ 3154543 h 3155790"/>
                <a:gd name="connsiteX24" fmla="*/ 1065662 w 1585056"/>
                <a:gd name="connsiteY24" fmla="*/ 3155790 h 3155790"/>
                <a:gd name="connsiteX25" fmla="*/ 1053369 w 1585056"/>
                <a:gd name="connsiteY25" fmla="*/ 2905249 h 3155790"/>
                <a:gd name="connsiteX26" fmla="*/ 1095156 w 1585056"/>
                <a:gd name="connsiteY26" fmla="*/ 2755672 h 3155790"/>
                <a:gd name="connsiteX27" fmla="*/ 1084740 w 1585056"/>
                <a:gd name="connsiteY27" fmla="*/ 2637315 h 3155790"/>
                <a:gd name="connsiteX28" fmla="*/ 1102570 w 1585056"/>
                <a:gd name="connsiteY28" fmla="*/ 2505925 h 3155790"/>
                <a:gd name="connsiteX29" fmla="*/ 1005566 w 1585056"/>
                <a:gd name="connsiteY29" fmla="*/ 2359980 h 3155790"/>
                <a:gd name="connsiteX30" fmla="*/ 1007142 w 1585056"/>
                <a:gd name="connsiteY30" fmla="*/ 2041900 h 3155790"/>
                <a:gd name="connsiteX31" fmla="*/ 1039554 w 1585056"/>
                <a:gd name="connsiteY31" fmla="*/ 1883812 h 3155790"/>
                <a:gd name="connsiteX32" fmla="*/ 1087358 w 1585056"/>
                <a:gd name="connsiteY32" fmla="*/ 1728342 h 3155790"/>
                <a:gd name="connsiteX33" fmla="*/ 1098788 w 1585056"/>
                <a:gd name="connsiteY33" fmla="*/ 1578793 h 3155790"/>
                <a:gd name="connsiteX34" fmla="*/ 1163475 w 1585056"/>
                <a:gd name="connsiteY34" fmla="*/ 1404506 h 3155790"/>
                <a:gd name="connsiteX35" fmla="*/ 1332965 w 1585056"/>
                <a:gd name="connsiteY35" fmla="*/ 1182210 h 3155790"/>
                <a:gd name="connsiteX36" fmla="*/ 1484625 w 1585056"/>
                <a:gd name="connsiteY36" fmla="*/ 949704 h 3155790"/>
                <a:gd name="connsiteX37" fmla="*/ 1540021 w 1585056"/>
                <a:gd name="connsiteY37" fmla="*/ 787862 h 3155790"/>
                <a:gd name="connsiteX38" fmla="*/ 1585056 w 1585056"/>
                <a:gd name="connsiteY38" fmla="*/ 531427 h 3155790"/>
                <a:gd name="connsiteX39" fmla="*/ 1533894 w 1585056"/>
                <a:gd name="connsiteY39" fmla="*/ 347327 h 3155790"/>
                <a:gd name="connsiteX40" fmla="*/ 1458312 w 1585056"/>
                <a:gd name="connsiteY40" fmla="*/ 699 h 3155790"/>
                <a:gd name="connsiteX41" fmla="*/ 781420 w 1585056"/>
                <a:gd name="connsiteY41" fmla="*/ 0 h 3155790"/>
                <a:gd name="connsiteX0" fmla="*/ 781420 w 1585056"/>
                <a:gd name="connsiteY0" fmla="*/ 0 h 3155790"/>
                <a:gd name="connsiteX1" fmla="*/ 899146 w 1585056"/>
                <a:gd name="connsiteY1" fmla="*/ 120673 h 3155790"/>
                <a:gd name="connsiteX2" fmla="*/ 907808 w 1585056"/>
                <a:gd name="connsiteY2" fmla="*/ 274060 h 3155790"/>
                <a:gd name="connsiteX3" fmla="*/ 946771 w 1585056"/>
                <a:gd name="connsiteY3" fmla="*/ 482185 h 3155790"/>
                <a:gd name="connsiteX4" fmla="*/ 1005676 w 1585056"/>
                <a:gd name="connsiteY4" fmla="*/ 652360 h 3155790"/>
                <a:gd name="connsiteX5" fmla="*/ 956760 w 1585056"/>
                <a:gd name="connsiteY5" fmla="*/ 819767 h 3155790"/>
                <a:gd name="connsiteX6" fmla="*/ 858991 w 1585056"/>
                <a:gd name="connsiteY6" fmla="*/ 999906 h 3155790"/>
                <a:gd name="connsiteX7" fmla="*/ 782791 w 1585056"/>
                <a:gd name="connsiteY7" fmla="*/ 1178592 h 3155790"/>
                <a:gd name="connsiteX8" fmla="*/ 803924 w 1585056"/>
                <a:gd name="connsiteY8" fmla="*/ 1464795 h 3155790"/>
                <a:gd name="connsiteX9" fmla="*/ 809817 w 1585056"/>
                <a:gd name="connsiteY9" fmla="*/ 1613001 h 3155790"/>
                <a:gd name="connsiteX10" fmla="*/ 739332 w 1585056"/>
                <a:gd name="connsiteY10" fmla="*/ 1839134 h 3155790"/>
                <a:gd name="connsiteX11" fmla="*/ 676823 w 1585056"/>
                <a:gd name="connsiteY11" fmla="*/ 1980584 h 3155790"/>
                <a:gd name="connsiteX12" fmla="*/ 562551 w 1585056"/>
                <a:gd name="connsiteY12" fmla="*/ 1864872 h 3155790"/>
                <a:gd name="connsiteX13" fmla="*/ 662145 w 1585056"/>
                <a:gd name="connsiteY13" fmla="*/ 2027277 h 3155790"/>
                <a:gd name="connsiteX14" fmla="*/ 661789 w 1585056"/>
                <a:gd name="connsiteY14" fmla="*/ 2107383 h 3155790"/>
                <a:gd name="connsiteX15" fmla="*/ 656759 w 1585056"/>
                <a:gd name="connsiteY15" fmla="*/ 2227521 h 3155790"/>
                <a:gd name="connsiteX16" fmla="*/ 623689 w 1585056"/>
                <a:gd name="connsiteY16" fmla="*/ 2345425 h 3155790"/>
                <a:gd name="connsiteX17" fmla="*/ 618659 w 1585056"/>
                <a:gd name="connsiteY17" fmla="*/ 2490507 h 3155790"/>
                <a:gd name="connsiteX18" fmla="*/ 669765 w 1585056"/>
                <a:gd name="connsiteY18" fmla="*/ 2634369 h 3155790"/>
                <a:gd name="connsiteX19" fmla="*/ 595854 w 1585056"/>
                <a:gd name="connsiteY19" fmla="*/ 2773708 h 3155790"/>
                <a:gd name="connsiteX20" fmla="*/ 421841 w 1585056"/>
                <a:gd name="connsiteY20" fmla="*/ 2896436 h 3155790"/>
                <a:gd name="connsiteX21" fmla="*/ 173533 w 1585056"/>
                <a:gd name="connsiteY21" fmla="*/ 3001513 h 3155790"/>
                <a:gd name="connsiteX22" fmla="*/ 75008 w 1585056"/>
                <a:gd name="connsiteY22" fmla="*/ 3071436 h 3155790"/>
                <a:gd name="connsiteX23" fmla="*/ 0 w 1585056"/>
                <a:gd name="connsiteY23" fmla="*/ 3154543 h 3155790"/>
                <a:gd name="connsiteX24" fmla="*/ 1065662 w 1585056"/>
                <a:gd name="connsiteY24" fmla="*/ 3155790 h 3155790"/>
                <a:gd name="connsiteX25" fmla="*/ 1053369 w 1585056"/>
                <a:gd name="connsiteY25" fmla="*/ 2905249 h 3155790"/>
                <a:gd name="connsiteX26" fmla="*/ 1095156 w 1585056"/>
                <a:gd name="connsiteY26" fmla="*/ 2755672 h 3155790"/>
                <a:gd name="connsiteX27" fmla="*/ 1084740 w 1585056"/>
                <a:gd name="connsiteY27" fmla="*/ 2637315 h 3155790"/>
                <a:gd name="connsiteX28" fmla="*/ 1102570 w 1585056"/>
                <a:gd name="connsiteY28" fmla="*/ 2505925 h 3155790"/>
                <a:gd name="connsiteX29" fmla="*/ 1005566 w 1585056"/>
                <a:gd name="connsiteY29" fmla="*/ 2359980 h 3155790"/>
                <a:gd name="connsiteX30" fmla="*/ 1007142 w 1585056"/>
                <a:gd name="connsiteY30" fmla="*/ 2041900 h 3155790"/>
                <a:gd name="connsiteX31" fmla="*/ 1039554 w 1585056"/>
                <a:gd name="connsiteY31" fmla="*/ 1883812 h 3155790"/>
                <a:gd name="connsiteX32" fmla="*/ 1087358 w 1585056"/>
                <a:gd name="connsiteY32" fmla="*/ 1728342 h 3155790"/>
                <a:gd name="connsiteX33" fmla="*/ 1098788 w 1585056"/>
                <a:gd name="connsiteY33" fmla="*/ 1578793 h 3155790"/>
                <a:gd name="connsiteX34" fmla="*/ 1163475 w 1585056"/>
                <a:gd name="connsiteY34" fmla="*/ 1404506 h 3155790"/>
                <a:gd name="connsiteX35" fmla="*/ 1332965 w 1585056"/>
                <a:gd name="connsiteY35" fmla="*/ 1182210 h 3155790"/>
                <a:gd name="connsiteX36" fmla="*/ 1484625 w 1585056"/>
                <a:gd name="connsiteY36" fmla="*/ 949704 h 3155790"/>
                <a:gd name="connsiteX37" fmla="*/ 1540021 w 1585056"/>
                <a:gd name="connsiteY37" fmla="*/ 787862 h 3155790"/>
                <a:gd name="connsiteX38" fmla="*/ 1585056 w 1585056"/>
                <a:gd name="connsiteY38" fmla="*/ 531427 h 3155790"/>
                <a:gd name="connsiteX39" fmla="*/ 1533894 w 1585056"/>
                <a:gd name="connsiteY39" fmla="*/ 347327 h 3155790"/>
                <a:gd name="connsiteX40" fmla="*/ 1458312 w 1585056"/>
                <a:gd name="connsiteY40" fmla="*/ 699 h 3155790"/>
                <a:gd name="connsiteX41" fmla="*/ 781420 w 1585056"/>
                <a:gd name="connsiteY41" fmla="*/ 0 h 3155790"/>
                <a:gd name="connsiteX0" fmla="*/ 781420 w 1585056"/>
                <a:gd name="connsiteY0" fmla="*/ 0 h 3155790"/>
                <a:gd name="connsiteX1" fmla="*/ 899146 w 1585056"/>
                <a:gd name="connsiteY1" fmla="*/ 120673 h 3155790"/>
                <a:gd name="connsiteX2" fmla="*/ 907808 w 1585056"/>
                <a:gd name="connsiteY2" fmla="*/ 274060 h 3155790"/>
                <a:gd name="connsiteX3" fmla="*/ 946771 w 1585056"/>
                <a:gd name="connsiteY3" fmla="*/ 482185 h 3155790"/>
                <a:gd name="connsiteX4" fmla="*/ 1005676 w 1585056"/>
                <a:gd name="connsiteY4" fmla="*/ 652360 h 3155790"/>
                <a:gd name="connsiteX5" fmla="*/ 956760 w 1585056"/>
                <a:gd name="connsiteY5" fmla="*/ 819767 h 3155790"/>
                <a:gd name="connsiteX6" fmla="*/ 858991 w 1585056"/>
                <a:gd name="connsiteY6" fmla="*/ 999906 h 3155790"/>
                <a:gd name="connsiteX7" fmla="*/ 782791 w 1585056"/>
                <a:gd name="connsiteY7" fmla="*/ 1178592 h 3155790"/>
                <a:gd name="connsiteX8" fmla="*/ 803924 w 1585056"/>
                <a:gd name="connsiteY8" fmla="*/ 1464795 h 3155790"/>
                <a:gd name="connsiteX9" fmla="*/ 809817 w 1585056"/>
                <a:gd name="connsiteY9" fmla="*/ 1613001 h 3155790"/>
                <a:gd name="connsiteX10" fmla="*/ 739332 w 1585056"/>
                <a:gd name="connsiteY10" fmla="*/ 1839134 h 3155790"/>
                <a:gd name="connsiteX11" fmla="*/ 676823 w 1585056"/>
                <a:gd name="connsiteY11" fmla="*/ 1980584 h 3155790"/>
                <a:gd name="connsiteX12" fmla="*/ 562551 w 1585056"/>
                <a:gd name="connsiteY12" fmla="*/ 1864872 h 3155790"/>
                <a:gd name="connsiteX13" fmla="*/ 661789 w 1585056"/>
                <a:gd name="connsiteY13" fmla="*/ 2107383 h 3155790"/>
                <a:gd name="connsiteX14" fmla="*/ 656759 w 1585056"/>
                <a:gd name="connsiteY14" fmla="*/ 2227521 h 3155790"/>
                <a:gd name="connsiteX15" fmla="*/ 623689 w 1585056"/>
                <a:gd name="connsiteY15" fmla="*/ 2345425 h 3155790"/>
                <a:gd name="connsiteX16" fmla="*/ 618659 w 1585056"/>
                <a:gd name="connsiteY16" fmla="*/ 2490507 h 3155790"/>
                <a:gd name="connsiteX17" fmla="*/ 669765 w 1585056"/>
                <a:gd name="connsiteY17" fmla="*/ 2634369 h 3155790"/>
                <a:gd name="connsiteX18" fmla="*/ 595854 w 1585056"/>
                <a:gd name="connsiteY18" fmla="*/ 2773708 h 3155790"/>
                <a:gd name="connsiteX19" fmla="*/ 421841 w 1585056"/>
                <a:gd name="connsiteY19" fmla="*/ 2896436 h 3155790"/>
                <a:gd name="connsiteX20" fmla="*/ 173533 w 1585056"/>
                <a:gd name="connsiteY20" fmla="*/ 3001513 h 3155790"/>
                <a:gd name="connsiteX21" fmla="*/ 75008 w 1585056"/>
                <a:gd name="connsiteY21" fmla="*/ 3071436 h 3155790"/>
                <a:gd name="connsiteX22" fmla="*/ 0 w 1585056"/>
                <a:gd name="connsiteY22" fmla="*/ 3154543 h 3155790"/>
                <a:gd name="connsiteX23" fmla="*/ 1065662 w 1585056"/>
                <a:gd name="connsiteY23" fmla="*/ 3155790 h 3155790"/>
                <a:gd name="connsiteX24" fmla="*/ 1053369 w 1585056"/>
                <a:gd name="connsiteY24" fmla="*/ 2905249 h 3155790"/>
                <a:gd name="connsiteX25" fmla="*/ 1095156 w 1585056"/>
                <a:gd name="connsiteY25" fmla="*/ 2755672 h 3155790"/>
                <a:gd name="connsiteX26" fmla="*/ 1084740 w 1585056"/>
                <a:gd name="connsiteY26" fmla="*/ 2637315 h 3155790"/>
                <a:gd name="connsiteX27" fmla="*/ 1102570 w 1585056"/>
                <a:gd name="connsiteY27" fmla="*/ 2505925 h 3155790"/>
                <a:gd name="connsiteX28" fmla="*/ 1005566 w 1585056"/>
                <a:gd name="connsiteY28" fmla="*/ 2359980 h 3155790"/>
                <a:gd name="connsiteX29" fmla="*/ 1007142 w 1585056"/>
                <a:gd name="connsiteY29" fmla="*/ 2041900 h 3155790"/>
                <a:gd name="connsiteX30" fmla="*/ 1039554 w 1585056"/>
                <a:gd name="connsiteY30" fmla="*/ 1883812 h 3155790"/>
                <a:gd name="connsiteX31" fmla="*/ 1087358 w 1585056"/>
                <a:gd name="connsiteY31" fmla="*/ 1728342 h 3155790"/>
                <a:gd name="connsiteX32" fmla="*/ 1098788 w 1585056"/>
                <a:gd name="connsiteY32" fmla="*/ 1578793 h 3155790"/>
                <a:gd name="connsiteX33" fmla="*/ 1163475 w 1585056"/>
                <a:gd name="connsiteY33" fmla="*/ 1404506 h 3155790"/>
                <a:gd name="connsiteX34" fmla="*/ 1332965 w 1585056"/>
                <a:gd name="connsiteY34" fmla="*/ 1182210 h 3155790"/>
                <a:gd name="connsiteX35" fmla="*/ 1484625 w 1585056"/>
                <a:gd name="connsiteY35" fmla="*/ 949704 h 3155790"/>
                <a:gd name="connsiteX36" fmla="*/ 1540021 w 1585056"/>
                <a:gd name="connsiteY36" fmla="*/ 787862 h 3155790"/>
                <a:gd name="connsiteX37" fmla="*/ 1585056 w 1585056"/>
                <a:gd name="connsiteY37" fmla="*/ 531427 h 3155790"/>
                <a:gd name="connsiteX38" fmla="*/ 1533894 w 1585056"/>
                <a:gd name="connsiteY38" fmla="*/ 347327 h 3155790"/>
                <a:gd name="connsiteX39" fmla="*/ 1458312 w 1585056"/>
                <a:gd name="connsiteY39" fmla="*/ 699 h 3155790"/>
                <a:gd name="connsiteX40" fmla="*/ 781420 w 1585056"/>
                <a:gd name="connsiteY40" fmla="*/ 0 h 3155790"/>
                <a:gd name="connsiteX0" fmla="*/ 781420 w 1585056"/>
                <a:gd name="connsiteY0" fmla="*/ 0 h 3155790"/>
                <a:gd name="connsiteX1" fmla="*/ 899146 w 1585056"/>
                <a:gd name="connsiteY1" fmla="*/ 120673 h 3155790"/>
                <a:gd name="connsiteX2" fmla="*/ 907808 w 1585056"/>
                <a:gd name="connsiteY2" fmla="*/ 274060 h 3155790"/>
                <a:gd name="connsiteX3" fmla="*/ 946771 w 1585056"/>
                <a:gd name="connsiteY3" fmla="*/ 482185 h 3155790"/>
                <a:gd name="connsiteX4" fmla="*/ 1005676 w 1585056"/>
                <a:gd name="connsiteY4" fmla="*/ 652360 h 3155790"/>
                <a:gd name="connsiteX5" fmla="*/ 956760 w 1585056"/>
                <a:gd name="connsiteY5" fmla="*/ 819767 h 3155790"/>
                <a:gd name="connsiteX6" fmla="*/ 858991 w 1585056"/>
                <a:gd name="connsiteY6" fmla="*/ 999906 h 3155790"/>
                <a:gd name="connsiteX7" fmla="*/ 782791 w 1585056"/>
                <a:gd name="connsiteY7" fmla="*/ 1178592 h 3155790"/>
                <a:gd name="connsiteX8" fmla="*/ 803924 w 1585056"/>
                <a:gd name="connsiteY8" fmla="*/ 1464795 h 3155790"/>
                <a:gd name="connsiteX9" fmla="*/ 809817 w 1585056"/>
                <a:gd name="connsiteY9" fmla="*/ 1613001 h 3155790"/>
                <a:gd name="connsiteX10" fmla="*/ 739332 w 1585056"/>
                <a:gd name="connsiteY10" fmla="*/ 1839134 h 3155790"/>
                <a:gd name="connsiteX11" fmla="*/ 676823 w 1585056"/>
                <a:gd name="connsiteY11" fmla="*/ 1980584 h 3155790"/>
                <a:gd name="connsiteX12" fmla="*/ 661789 w 1585056"/>
                <a:gd name="connsiteY12" fmla="*/ 2107383 h 3155790"/>
                <a:gd name="connsiteX13" fmla="*/ 656759 w 1585056"/>
                <a:gd name="connsiteY13" fmla="*/ 2227521 h 3155790"/>
                <a:gd name="connsiteX14" fmla="*/ 623689 w 1585056"/>
                <a:gd name="connsiteY14" fmla="*/ 2345425 h 3155790"/>
                <a:gd name="connsiteX15" fmla="*/ 618659 w 1585056"/>
                <a:gd name="connsiteY15" fmla="*/ 2490507 h 3155790"/>
                <a:gd name="connsiteX16" fmla="*/ 669765 w 1585056"/>
                <a:gd name="connsiteY16" fmla="*/ 2634369 h 3155790"/>
                <a:gd name="connsiteX17" fmla="*/ 595854 w 1585056"/>
                <a:gd name="connsiteY17" fmla="*/ 2773708 h 3155790"/>
                <a:gd name="connsiteX18" fmla="*/ 421841 w 1585056"/>
                <a:gd name="connsiteY18" fmla="*/ 2896436 h 3155790"/>
                <a:gd name="connsiteX19" fmla="*/ 173533 w 1585056"/>
                <a:gd name="connsiteY19" fmla="*/ 3001513 h 3155790"/>
                <a:gd name="connsiteX20" fmla="*/ 75008 w 1585056"/>
                <a:gd name="connsiteY20" fmla="*/ 3071436 h 3155790"/>
                <a:gd name="connsiteX21" fmla="*/ 0 w 1585056"/>
                <a:gd name="connsiteY21" fmla="*/ 3154543 h 3155790"/>
                <a:gd name="connsiteX22" fmla="*/ 1065662 w 1585056"/>
                <a:gd name="connsiteY22" fmla="*/ 3155790 h 3155790"/>
                <a:gd name="connsiteX23" fmla="*/ 1053369 w 1585056"/>
                <a:gd name="connsiteY23" fmla="*/ 2905249 h 3155790"/>
                <a:gd name="connsiteX24" fmla="*/ 1095156 w 1585056"/>
                <a:gd name="connsiteY24" fmla="*/ 2755672 h 3155790"/>
                <a:gd name="connsiteX25" fmla="*/ 1084740 w 1585056"/>
                <a:gd name="connsiteY25" fmla="*/ 2637315 h 3155790"/>
                <a:gd name="connsiteX26" fmla="*/ 1102570 w 1585056"/>
                <a:gd name="connsiteY26" fmla="*/ 2505925 h 3155790"/>
                <a:gd name="connsiteX27" fmla="*/ 1005566 w 1585056"/>
                <a:gd name="connsiteY27" fmla="*/ 2359980 h 3155790"/>
                <a:gd name="connsiteX28" fmla="*/ 1007142 w 1585056"/>
                <a:gd name="connsiteY28" fmla="*/ 2041900 h 3155790"/>
                <a:gd name="connsiteX29" fmla="*/ 1039554 w 1585056"/>
                <a:gd name="connsiteY29" fmla="*/ 1883812 h 3155790"/>
                <a:gd name="connsiteX30" fmla="*/ 1087358 w 1585056"/>
                <a:gd name="connsiteY30" fmla="*/ 1728342 h 3155790"/>
                <a:gd name="connsiteX31" fmla="*/ 1098788 w 1585056"/>
                <a:gd name="connsiteY31" fmla="*/ 1578793 h 3155790"/>
                <a:gd name="connsiteX32" fmla="*/ 1163475 w 1585056"/>
                <a:gd name="connsiteY32" fmla="*/ 1404506 h 3155790"/>
                <a:gd name="connsiteX33" fmla="*/ 1332965 w 1585056"/>
                <a:gd name="connsiteY33" fmla="*/ 1182210 h 3155790"/>
                <a:gd name="connsiteX34" fmla="*/ 1484625 w 1585056"/>
                <a:gd name="connsiteY34" fmla="*/ 949704 h 3155790"/>
                <a:gd name="connsiteX35" fmla="*/ 1540021 w 1585056"/>
                <a:gd name="connsiteY35" fmla="*/ 787862 h 3155790"/>
                <a:gd name="connsiteX36" fmla="*/ 1585056 w 1585056"/>
                <a:gd name="connsiteY36" fmla="*/ 531427 h 3155790"/>
                <a:gd name="connsiteX37" fmla="*/ 1533894 w 1585056"/>
                <a:gd name="connsiteY37" fmla="*/ 347327 h 3155790"/>
                <a:gd name="connsiteX38" fmla="*/ 1458312 w 1585056"/>
                <a:gd name="connsiteY38" fmla="*/ 699 h 3155790"/>
                <a:gd name="connsiteX39" fmla="*/ 781420 w 1585056"/>
                <a:gd name="connsiteY39" fmla="*/ 0 h 315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85056" h="3155790">
                  <a:moveTo>
                    <a:pt x="781420" y="0"/>
                  </a:moveTo>
                  <a:lnTo>
                    <a:pt x="899146" y="120673"/>
                  </a:lnTo>
                  <a:lnTo>
                    <a:pt x="907808" y="274060"/>
                  </a:lnTo>
                  <a:lnTo>
                    <a:pt x="946771" y="482185"/>
                  </a:lnTo>
                  <a:lnTo>
                    <a:pt x="1005676" y="652360"/>
                  </a:lnTo>
                  <a:cubicBezTo>
                    <a:pt x="1002261" y="707671"/>
                    <a:pt x="981207" y="761843"/>
                    <a:pt x="956760" y="819767"/>
                  </a:cubicBezTo>
                  <a:cubicBezTo>
                    <a:pt x="932313" y="877691"/>
                    <a:pt x="887986" y="940102"/>
                    <a:pt x="858991" y="999906"/>
                  </a:cubicBezTo>
                  <a:cubicBezTo>
                    <a:pt x="829996" y="1059710"/>
                    <a:pt x="782791" y="1145700"/>
                    <a:pt x="782791" y="1178592"/>
                  </a:cubicBezTo>
                  <a:lnTo>
                    <a:pt x="803924" y="1464795"/>
                  </a:lnTo>
                  <a:lnTo>
                    <a:pt x="809817" y="1613001"/>
                  </a:lnTo>
                  <a:lnTo>
                    <a:pt x="739332" y="1839134"/>
                  </a:lnTo>
                  <a:lnTo>
                    <a:pt x="676823" y="1980584"/>
                  </a:lnTo>
                  <a:lnTo>
                    <a:pt x="661789" y="2107383"/>
                  </a:lnTo>
                  <a:lnTo>
                    <a:pt x="656759" y="2227521"/>
                  </a:lnTo>
                  <a:lnTo>
                    <a:pt x="623689" y="2345425"/>
                  </a:lnTo>
                  <a:lnTo>
                    <a:pt x="618659" y="2490507"/>
                  </a:lnTo>
                  <a:cubicBezTo>
                    <a:pt x="617914" y="2537826"/>
                    <a:pt x="670510" y="2587050"/>
                    <a:pt x="669765" y="2634369"/>
                  </a:cubicBezTo>
                  <a:lnTo>
                    <a:pt x="595854" y="2773708"/>
                  </a:lnTo>
                  <a:lnTo>
                    <a:pt x="421841" y="2896436"/>
                  </a:lnTo>
                  <a:lnTo>
                    <a:pt x="173533" y="3001513"/>
                  </a:lnTo>
                  <a:lnTo>
                    <a:pt x="75008" y="3071436"/>
                  </a:lnTo>
                  <a:lnTo>
                    <a:pt x="0" y="3154543"/>
                  </a:lnTo>
                  <a:lnTo>
                    <a:pt x="1065662" y="3155790"/>
                  </a:lnTo>
                  <a:lnTo>
                    <a:pt x="1053369" y="2905249"/>
                  </a:lnTo>
                  <a:lnTo>
                    <a:pt x="1095156" y="2755672"/>
                  </a:lnTo>
                  <a:lnTo>
                    <a:pt x="1084740" y="2637315"/>
                  </a:lnTo>
                  <a:lnTo>
                    <a:pt x="1102570" y="2505925"/>
                  </a:lnTo>
                  <a:lnTo>
                    <a:pt x="1005566" y="2359980"/>
                  </a:lnTo>
                  <a:cubicBezTo>
                    <a:pt x="1006091" y="2253953"/>
                    <a:pt x="1006617" y="2147927"/>
                    <a:pt x="1007142" y="2041900"/>
                  </a:cubicBezTo>
                  <a:lnTo>
                    <a:pt x="1039554" y="1883812"/>
                  </a:lnTo>
                  <a:lnTo>
                    <a:pt x="1087358" y="1728342"/>
                  </a:lnTo>
                  <a:lnTo>
                    <a:pt x="1098788" y="1578793"/>
                  </a:lnTo>
                  <a:lnTo>
                    <a:pt x="1163475" y="1404506"/>
                  </a:lnTo>
                  <a:lnTo>
                    <a:pt x="1332965" y="1182210"/>
                  </a:lnTo>
                  <a:lnTo>
                    <a:pt x="1484625" y="949704"/>
                  </a:lnTo>
                  <a:lnTo>
                    <a:pt x="1540021" y="787862"/>
                  </a:lnTo>
                  <a:lnTo>
                    <a:pt x="1585056" y="531427"/>
                  </a:lnTo>
                  <a:cubicBezTo>
                    <a:pt x="1578162" y="510700"/>
                    <a:pt x="1540788" y="368054"/>
                    <a:pt x="1533894" y="347327"/>
                  </a:cubicBezTo>
                  <a:lnTo>
                    <a:pt x="1458312" y="699"/>
                  </a:lnTo>
                  <a:lnTo>
                    <a:pt x="78142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satellite trend (uncertainty) at mid and low latitudes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782730" y="4655715"/>
            <a:ext cx="187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O3 trend (%/decade)</a:t>
            </a:r>
            <a:endParaRPr lang="en-GB" sz="1600" b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6845" y="1162374"/>
            <a:ext cx="2031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434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2000-2016		</a:t>
            </a:r>
          </a:p>
          <a:p>
            <a:r>
              <a:rPr lang="en-US" sz="1600" b="1" dirty="0" smtClean="0">
                <a:solidFill>
                  <a:srgbClr val="FF181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2000-2020</a:t>
            </a:r>
            <a:endParaRPr lang="en-GB" sz="1600" b="1" dirty="0">
              <a:solidFill>
                <a:srgbClr val="FF181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90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combined trend : </a:t>
            </a:r>
            <a:r>
              <a:rPr lang="en-US" sz="1600" dirty="0" smtClean="0"/>
              <a:t>correlations &amp; effective number of independent estimates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589" y="788105"/>
            <a:ext cx="4595021" cy="890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824" r="41432"/>
          <a:stretch/>
        </p:blipFill>
        <p:spPr>
          <a:xfrm>
            <a:off x="3252006" y="788105"/>
            <a:ext cx="1320801" cy="890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1000" r="4286"/>
          <a:stretch/>
        </p:blipFill>
        <p:spPr>
          <a:xfrm>
            <a:off x="4684568" y="788105"/>
            <a:ext cx="1595120" cy="8904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83155"/>
          <a:stretch/>
        </p:blipFill>
        <p:spPr>
          <a:xfrm>
            <a:off x="1881590" y="788105"/>
            <a:ext cx="774050" cy="890432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3252006" y="1592603"/>
            <a:ext cx="1320801" cy="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66792" y="1592603"/>
            <a:ext cx="1512896" cy="0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234012" y="1817624"/>
            <a:ext cx="7276576" cy="3168816"/>
            <a:chOff x="1234012" y="1817624"/>
            <a:chExt cx="7276576" cy="316881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4012" y="1817624"/>
              <a:ext cx="5242598" cy="316881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3274" y="2131622"/>
              <a:ext cx="1300450" cy="959477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613274" y="3552970"/>
              <a:ext cx="189731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2018</a:t>
              </a:r>
              <a:br>
                <a:rPr lang="en-US" sz="1600" b="1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en-US" sz="1600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6 CDRs </a:t>
              </a:r>
              <a:r>
                <a:rPr lang="en-US" sz="1600" dirty="0" smtClean="0">
                  <a:latin typeface="Calibri Light" panose="020F0302020204030204" pitchFamily="34" charset="0"/>
                  <a:cs typeface="Calibri Light" panose="020F0302020204030204" pitchFamily="34" charset="0"/>
                  <a:sym typeface="Wingdings" panose="05000000000000000000" pitchFamily="2" charset="2"/>
                </a:rPr>
                <a:t> </a:t>
              </a:r>
              <a:r>
                <a:rPr lang="en-US" sz="1600" dirty="0" smtClean="0">
                  <a:solidFill>
                    <a:srgbClr val="0070C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</a:t>
              </a:r>
              <a:r>
                <a:rPr lang="en-US" sz="1600" baseline="-25000" dirty="0" smtClean="0">
                  <a:solidFill>
                    <a:srgbClr val="0070C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eff</a:t>
              </a:r>
              <a:r>
                <a:rPr lang="en-US" sz="1600" dirty="0" smtClean="0">
                  <a:solidFill>
                    <a:srgbClr val="0070C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= 1.37</a:t>
              </a:r>
            </a:p>
            <a:p>
              <a:r>
                <a:rPr lang="en-US" sz="1600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/>
              </a:r>
              <a:br>
                <a:rPr lang="en-US" sz="1600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en-US" sz="1600" b="1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2021</a:t>
              </a:r>
              <a:r>
                <a:rPr lang="en-US" sz="1600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/>
              </a:r>
              <a:br>
                <a:rPr lang="en-US" sz="1600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en-US" sz="1600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7 CDRs </a:t>
              </a:r>
              <a:r>
                <a:rPr lang="en-US" sz="1600" dirty="0" smtClean="0">
                  <a:latin typeface="Calibri Light" panose="020F0302020204030204" pitchFamily="34" charset="0"/>
                  <a:cs typeface="Calibri Light" panose="020F0302020204030204" pitchFamily="34" charset="0"/>
                  <a:sym typeface="Wingdings" panose="05000000000000000000" pitchFamily="2" charset="2"/>
                </a:rPr>
                <a:t></a:t>
              </a:r>
              <a:r>
                <a:rPr lang="en-US" sz="1600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1600" dirty="0" smtClean="0">
                  <a:solidFill>
                    <a:srgbClr val="C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</a:t>
              </a:r>
              <a:r>
                <a:rPr lang="en-US" sz="1600" baseline="-25000" dirty="0" smtClean="0">
                  <a:solidFill>
                    <a:srgbClr val="C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eff</a:t>
              </a:r>
              <a:r>
                <a:rPr lang="en-US" sz="1600" dirty="0" smtClean="0">
                  <a:solidFill>
                    <a:srgbClr val="C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= 1.39</a:t>
              </a:r>
              <a:endParaRPr lang="en-GB" sz="16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08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75415" y="2133600"/>
            <a:ext cx="8021955" cy="3029946"/>
            <a:chOff x="575415" y="2133600"/>
            <a:chExt cx="8021955" cy="302994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5" b="3765"/>
            <a:stretch/>
          </p:blipFill>
          <p:spPr>
            <a:xfrm>
              <a:off x="575415" y="2133600"/>
              <a:ext cx="8021955" cy="277368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769360" y="4824992"/>
              <a:ext cx="22785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Trend uncertainty (%/</a:t>
              </a:r>
              <a:r>
                <a:rPr lang="en-US" sz="1600" b="1" dirty="0" err="1" smtClean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dec</a:t>
              </a:r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)</a:t>
              </a:r>
              <a:endParaRPr lang="en-GB" sz="16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56478" y="2330734"/>
            <a:ext cx="7103088" cy="1928846"/>
            <a:chOff x="1256478" y="3540174"/>
            <a:chExt cx="7103088" cy="1928846"/>
          </a:xfrm>
        </p:grpSpPr>
        <p:sp>
          <p:nvSpPr>
            <p:cNvPr id="27" name="Rectangle 26"/>
            <p:cNvSpPr/>
            <p:nvPr/>
          </p:nvSpPr>
          <p:spPr>
            <a:xfrm>
              <a:off x="1256478" y="3540174"/>
              <a:ext cx="1032812" cy="17459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843030" y="3546752"/>
              <a:ext cx="1998605" cy="16403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360961" y="3546752"/>
              <a:ext cx="1998605" cy="19222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256477" y="4076700"/>
            <a:ext cx="7103089" cy="640024"/>
            <a:chOff x="1256477" y="4076700"/>
            <a:chExt cx="7103089" cy="640024"/>
          </a:xfrm>
        </p:grpSpPr>
        <p:sp>
          <p:nvSpPr>
            <p:cNvPr id="21" name="Rectangle 20"/>
            <p:cNvSpPr/>
            <p:nvPr/>
          </p:nvSpPr>
          <p:spPr>
            <a:xfrm>
              <a:off x="1256477" y="4076700"/>
              <a:ext cx="1397411" cy="6334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843030" y="4076700"/>
              <a:ext cx="1998605" cy="6400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360961" y="4276848"/>
              <a:ext cx="1998605" cy="439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Uncertainty combined trend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589" y="788105"/>
            <a:ext cx="4595021" cy="890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9824" r="41432"/>
          <a:stretch/>
        </p:blipFill>
        <p:spPr>
          <a:xfrm>
            <a:off x="3252006" y="788105"/>
            <a:ext cx="1320801" cy="890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1000" r="4286"/>
          <a:stretch/>
        </p:blipFill>
        <p:spPr>
          <a:xfrm>
            <a:off x="4684568" y="788105"/>
            <a:ext cx="1595120" cy="8904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83155"/>
          <a:stretch/>
        </p:blipFill>
        <p:spPr>
          <a:xfrm>
            <a:off x="1881590" y="788105"/>
            <a:ext cx="774050" cy="890432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3252006" y="1592603"/>
            <a:ext cx="1320801" cy="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66792" y="1592603"/>
            <a:ext cx="1512896" cy="0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780277" y="1384484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sym typeface="Symbol" panose="05050102010706020507" pitchFamily="18" charset="2"/>
              </a:rPr>
              <a:t></a:t>
            </a:r>
            <a:r>
              <a:rPr lang="en-GB" dirty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en-GB" dirty="0" smtClean="0">
                <a:solidFill>
                  <a:srgbClr val="00B050"/>
                </a:solidFill>
                <a:sym typeface="Symbol" panose="05050102010706020507" pitchFamily="18" charset="2"/>
              </a:rPr>
              <a:t></a:t>
            </a:r>
            <a:r>
              <a:rPr lang="en-GB" dirty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en-GB" dirty="0" smtClean="0">
                <a:solidFill>
                  <a:srgbClr val="00B050"/>
                </a:solidFill>
                <a:sym typeface="Symbol" panose="05050102010706020507" pitchFamily="18" charset="2"/>
              </a:rPr>
              <a:t></a:t>
            </a:r>
            <a:r>
              <a:rPr lang="en-GB" dirty="0">
                <a:solidFill>
                  <a:srgbClr val="00B050"/>
                </a:solidFill>
                <a:sym typeface="Symbol" panose="05050102010706020507" pitchFamily="18" charset="2"/>
              </a:rPr>
              <a:t> 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52360" y="2354580"/>
            <a:ext cx="929640" cy="701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766792" y="788105"/>
            <a:ext cx="1512896" cy="804498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3252005" y="788105"/>
            <a:ext cx="1317865" cy="804498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6365" y="2753794"/>
            <a:ext cx="1548595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reduction in </a:t>
            </a:r>
            <a:r>
              <a:rPr lang="en-US" sz="14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Var</a:t>
            </a:r>
            <a:r>
              <a:rPr lang="en-US" sz="1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(x)</a:t>
            </a:r>
            <a:endParaRPr lang="en-GB" sz="1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365" y="4267200"/>
            <a:ext cx="1548595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reduction in </a:t>
            </a:r>
            <a:r>
              <a:rPr lang="el-GR" sz="1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σ</a:t>
            </a:r>
            <a:endParaRPr lang="en-GB" sz="1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96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0" grpId="0" animBg="1"/>
      <p:bldP spid="30" grpId="1" animBg="1"/>
      <p:bldP spid="6" grpId="0" animBg="1"/>
      <p:bldP spid="6" grpId="1" animBg="1"/>
      <p:bldP spid="33" grpId="0" animBg="1"/>
      <p:bldP spid="3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52400" y="935690"/>
            <a:ext cx="8991600" cy="2600960"/>
            <a:chOff x="152400" y="762000"/>
            <a:chExt cx="8991600" cy="2600960"/>
          </a:xfrm>
        </p:grpSpPr>
        <p:pic>
          <p:nvPicPr>
            <p:cNvPr id="3" name="Image 10"/>
            <p:cNvPicPr/>
            <p:nvPr/>
          </p:nvPicPr>
          <p:blipFill rotWithShape="1">
            <a:blip r:embed="rId2"/>
            <a:srcRect l="3705" t="4620" b="4352"/>
            <a:stretch/>
          </p:blipFill>
          <p:spPr>
            <a:xfrm>
              <a:off x="152400" y="762000"/>
              <a:ext cx="8991600" cy="2600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6486662" y="1061053"/>
              <a:ext cx="794248" cy="535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907530" y="1061053"/>
              <a:ext cx="845820" cy="1238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 satellite &amp; CCMI trends</a:t>
            </a:r>
            <a:endParaRPr lang="en-GB" dirty="0"/>
          </a:p>
        </p:txBody>
      </p:sp>
      <p:sp>
        <p:nvSpPr>
          <p:cNvPr id="10" name="CustomShape 8"/>
          <p:cNvSpPr/>
          <p:nvPr/>
        </p:nvSpPr>
        <p:spPr>
          <a:xfrm>
            <a:off x="152400" y="4109217"/>
            <a:ext cx="8869680" cy="9834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en-US" sz="1600" b="1" strike="noStrike" spc="-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Multi-model </a:t>
            </a:r>
            <a:r>
              <a:rPr lang="en-US" sz="1600" b="1" strike="noStrike" spc="-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mean </a:t>
            </a:r>
            <a:r>
              <a:rPr lang="en-US" sz="1600" b="1" strike="noStrike" spc="-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en-US" sz="1600" b="1" strike="noStrike" spc="-1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</a:t>
            </a:r>
            <a:r>
              <a:rPr lang="el-GR" sz="1600" b="1" strike="noStrike" spc="-1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σ</a:t>
            </a:r>
            <a:r>
              <a:rPr lang="en-US" sz="1600" b="1" strike="noStrike" spc="-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from </a:t>
            </a:r>
            <a:r>
              <a:rPr lang="en-US" sz="1600" b="1" strike="noStrike" spc="-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CCMI-1 REF-C2 </a:t>
            </a:r>
            <a:r>
              <a:rPr lang="en-US" sz="1600" b="1" strike="noStrike" spc="-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simulations </a:t>
            </a:r>
            <a:endParaRPr lang="en-US" sz="1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6110" indent="-285750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Good 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agreement with CCMI trends in middle and upper stratosphere</a:t>
            </a:r>
          </a:p>
          <a:p>
            <a:pPr marL="286110" indent="-285750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Larger CCMI trends in SH and NH lower stratosphere but these differences are not significant </a:t>
            </a:r>
            <a:endParaRPr lang="fr-FR" sz="160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ZoneTexte 1">
            <a:extLst>
              <a:ext uri="{FF2B5EF4-FFF2-40B4-BE49-F238E27FC236}">
                <a16:creationId xmlns:a16="http://schemas.microsoft.com/office/drawing/2014/main" id="{23F571CC-489C-CE42-81D8-82FB5656B619}"/>
              </a:ext>
            </a:extLst>
          </p:cNvPr>
          <p:cNvSpPr txBox="1"/>
          <p:nvPr/>
        </p:nvSpPr>
        <p:spPr>
          <a:xfrm>
            <a:off x="551543" y="1153597"/>
            <a:ext cx="1262017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fr-FR" sz="1200" b="1" dirty="0" smtClean="0">
                <a:solidFill>
                  <a:srgbClr val="0432FF"/>
                </a:solidFill>
              </a:rPr>
              <a:t>SAT </a:t>
            </a:r>
            <a:r>
              <a:rPr lang="fr-FR" sz="1200" dirty="0" smtClean="0">
                <a:solidFill>
                  <a:srgbClr val="0432FF"/>
                </a:solidFill>
              </a:rPr>
              <a:t>2000-2016</a:t>
            </a:r>
            <a:endParaRPr lang="fr-FR" sz="1200" dirty="0">
              <a:solidFill>
                <a:srgbClr val="0432FF"/>
              </a:solidFill>
            </a:endParaRPr>
          </a:p>
          <a:p>
            <a:pPr>
              <a:spcBef>
                <a:spcPts val="200"/>
              </a:spcBef>
            </a:pPr>
            <a:r>
              <a:rPr lang="fr-FR" sz="1200" b="1" dirty="0" smtClean="0">
                <a:solidFill>
                  <a:srgbClr val="FF0000"/>
                </a:solidFill>
              </a:rPr>
              <a:t>SAT </a:t>
            </a:r>
            <a:r>
              <a:rPr lang="fr-FR" sz="1200" dirty="0" smtClean="0">
                <a:solidFill>
                  <a:srgbClr val="FF0000"/>
                </a:solidFill>
              </a:rPr>
              <a:t>2000-2020</a:t>
            </a:r>
            <a:endParaRPr lang="fr-FR" sz="1200" dirty="0">
              <a:solidFill>
                <a:srgbClr val="FF0000"/>
              </a:solidFill>
            </a:endParaRPr>
          </a:p>
          <a:p>
            <a:pPr>
              <a:spcBef>
                <a:spcPts val="200"/>
              </a:spcBef>
            </a:pPr>
            <a:r>
              <a:rPr lang="fr-FR" sz="1200" b="1" dirty="0" smtClean="0"/>
              <a:t>CCMI </a:t>
            </a:r>
            <a:r>
              <a:rPr lang="fr-FR" sz="1200" dirty="0" smtClean="0"/>
              <a:t>2000-2020</a:t>
            </a:r>
            <a:endParaRPr lang="fr-FR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007927" y="3492736"/>
            <a:ext cx="1313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Trend (%/</a:t>
            </a:r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dec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GB" sz="1600" b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40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RA-sli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IRA-sli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12359</TotalTime>
  <Words>900</Words>
  <Application>Microsoft Office PowerPoint</Application>
  <PresentationFormat>On-screen Show (16:9)</PresentationFormat>
  <Paragraphs>95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Gill Sans MT</vt:lpstr>
      <vt:lpstr>Noto Sans</vt:lpstr>
      <vt:lpstr>Symbol</vt:lpstr>
      <vt:lpstr>Times New Roman</vt:lpstr>
      <vt:lpstr>Wingdings</vt:lpstr>
      <vt:lpstr>BIRA-slim</vt:lpstr>
      <vt:lpstr>1_BIRA-slim</vt:lpstr>
      <vt:lpstr>PowerPoint Presentation</vt:lpstr>
      <vt:lpstr>LOTUS update : extended &amp; updated ozone profile data records</vt:lpstr>
      <vt:lpstr>LOTUS update : extended &amp; updated regression model</vt:lpstr>
      <vt:lpstr>Influence of including seasonal variation</vt:lpstr>
      <vt:lpstr>Satellite ozone trends 2000–2020</vt:lpstr>
      <vt:lpstr>Combined satellite trend (uncertainty) at mid and low latitudes</vt:lpstr>
      <vt:lpstr>Uncertainty combined trend : correlations &amp; effective number of independent estimates</vt:lpstr>
      <vt:lpstr>Uncertainty combined trend</vt:lpstr>
      <vt:lpstr>Agreement satellite &amp; CCMI trends</vt:lpstr>
      <vt:lpstr>Improved agreement ground-based and gridded satellite</vt:lpstr>
      <vt:lpstr>Conclusions 2000-2020 ozone profile trends</vt:lpstr>
    </vt:vector>
  </TitlesOfParts>
  <Company>IASB-BIRA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Daan Hubert</dc:creator>
  <cp:lastModifiedBy> </cp:lastModifiedBy>
  <cp:revision>454</cp:revision>
  <dcterms:created xsi:type="dcterms:W3CDTF">2014-04-29T14:25:49Z</dcterms:created>
  <dcterms:modified xsi:type="dcterms:W3CDTF">2021-11-23T13:29:30Z</dcterms:modified>
</cp:coreProperties>
</file>