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4" r:id="rId1"/>
  </p:sldMasterIdLst>
  <p:notesMasterIdLst>
    <p:notesMasterId r:id="rId12"/>
  </p:notesMasterIdLst>
  <p:handoutMasterIdLst>
    <p:handoutMasterId r:id="rId13"/>
  </p:handoutMasterIdLst>
  <p:sldIdLst>
    <p:sldId id="256" r:id="rId2"/>
    <p:sldId id="302" r:id="rId3"/>
    <p:sldId id="258" r:id="rId4"/>
    <p:sldId id="288" r:id="rId5"/>
    <p:sldId id="283" r:id="rId6"/>
    <p:sldId id="303" r:id="rId7"/>
    <p:sldId id="289" r:id="rId8"/>
    <p:sldId id="292" r:id="rId9"/>
    <p:sldId id="296" r:id="rId10"/>
    <p:sldId id="271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39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9900"/>
    <a:srgbClr val="50A6E0"/>
    <a:srgbClr val="2C353D"/>
    <a:srgbClr val="266EBF"/>
    <a:srgbClr val="00003F"/>
    <a:srgbClr val="0033A0"/>
    <a:srgbClr val="9900FF"/>
    <a:srgbClr val="FFFFFF"/>
    <a:srgbClr val="5869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77" autoAdjust="0"/>
    <p:restoredTop sz="94422" autoAdjust="0"/>
  </p:normalViewPr>
  <p:slideViewPr>
    <p:cSldViewPr snapToGrid="0" snapToObjects="1">
      <p:cViewPr varScale="1">
        <p:scale>
          <a:sx n="102" d="100"/>
          <a:sy n="102" d="100"/>
        </p:scale>
        <p:origin x="90" y="72"/>
      </p:cViewPr>
      <p:guideLst>
        <p:guide orient="horz" pos="2339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121" d="100"/>
          <a:sy n="121" d="100"/>
        </p:scale>
        <p:origin x="7578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eland Van Malderen" userId="10989c8c1c070c91" providerId="LiveId" clId="{6930C833-FEB6-49B2-A42B-DBC686D1F08E}"/>
    <pc:docChg chg="undo custSel addSld delSld modSld sldOrd">
      <pc:chgData name="Roeland Van Malderen" userId="10989c8c1c070c91" providerId="LiveId" clId="{6930C833-FEB6-49B2-A42B-DBC686D1F08E}" dt="2021-09-24T14:32:33.303" v="921"/>
      <pc:docMkLst>
        <pc:docMk/>
      </pc:docMkLst>
      <pc:sldChg chg="addSp delSp modSp mod modTransition modAnim">
        <pc:chgData name="Roeland Van Malderen" userId="10989c8c1c070c91" providerId="LiveId" clId="{6930C833-FEB6-49B2-A42B-DBC686D1F08E}" dt="2021-09-24T14:32:33.303" v="921"/>
        <pc:sldMkLst>
          <pc:docMk/>
          <pc:sldMk cId="3201345880" sldId="256"/>
        </pc:sldMkLst>
        <pc:spChg chg="mod">
          <ac:chgData name="Roeland Van Malderen" userId="10989c8c1c070c91" providerId="LiveId" clId="{6930C833-FEB6-49B2-A42B-DBC686D1F08E}" dt="2021-09-24T10:01:22.739" v="46" actId="2711"/>
          <ac:spMkLst>
            <pc:docMk/>
            <pc:sldMk cId="3201345880" sldId="256"/>
            <ac:spMk id="4" creationId="{5D1595A3-D788-4FBB-BC3B-0D02462DCDB6}"/>
          </ac:spMkLst>
        </pc:spChg>
        <pc:spChg chg="mod">
          <ac:chgData name="Roeland Van Malderen" userId="10989c8c1c070c91" providerId="LiveId" clId="{6930C833-FEB6-49B2-A42B-DBC686D1F08E}" dt="2021-09-24T10:00:51.605" v="44" actId="2711"/>
          <ac:spMkLst>
            <pc:docMk/>
            <pc:sldMk cId="3201345880" sldId="256"/>
            <ac:spMk id="5" creationId="{6BE391BA-553A-4C60-802A-F6E77BE23F03}"/>
          </ac:spMkLst>
        </pc:spChg>
        <pc:picChg chg="add del mod">
          <ac:chgData name="Roeland Van Malderen" userId="10989c8c1c070c91" providerId="LiveId" clId="{6930C833-FEB6-49B2-A42B-DBC686D1F08E}" dt="2021-09-24T09:56:46.645" v="2"/>
          <ac:picMkLst>
            <pc:docMk/>
            <pc:sldMk cId="3201345880" sldId="256"/>
            <ac:picMk id="2" creationId="{C8C5E8AD-72B9-476D-A6F8-E5DF2F2F03E9}"/>
          </ac:picMkLst>
        </pc:picChg>
        <pc:picChg chg="add del mod">
          <ac:chgData name="Roeland Van Malderen" userId="10989c8c1c070c91" providerId="LiveId" clId="{6930C833-FEB6-49B2-A42B-DBC686D1F08E}" dt="2021-09-24T10:04:07.225" v="50"/>
          <ac:picMkLst>
            <pc:docMk/>
            <pc:sldMk cId="3201345880" sldId="256"/>
            <ac:picMk id="3" creationId="{84D7ED54-A72F-4D25-84AE-1B1EBC2503E9}"/>
          </ac:picMkLst>
        </pc:picChg>
        <pc:picChg chg="add del mod">
          <ac:chgData name="Roeland Van Malderen" userId="10989c8c1c070c91" providerId="LiveId" clId="{6930C833-FEB6-49B2-A42B-DBC686D1F08E}" dt="2021-09-24T10:05:06.560" v="53"/>
          <ac:picMkLst>
            <pc:docMk/>
            <pc:sldMk cId="3201345880" sldId="256"/>
            <ac:picMk id="6" creationId="{E5E521CA-23E7-473B-BCA5-DE8EFA27A812}"/>
          </ac:picMkLst>
        </pc:picChg>
        <pc:picChg chg="add del mod">
          <ac:chgData name="Roeland Van Malderen" userId="10989c8c1c070c91" providerId="LiveId" clId="{6930C833-FEB6-49B2-A42B-DBC686D1F08E}" dt="2021-09-24T10:08:17.975" v="57"/>
          <ac:picMkLst>
            <pc:docMk/>
            <pc:sldMk cId="3201345880" sldId="256"/>
            <ac:picMk id="7" creationId="{15E7AB03-CB03-4FE9-A85D-FE02C5E89503}"/>
          </ac:picMkLst>
        </pc:picChg>
        <pc:picChg chg="add del mod">
          <ac:chgData name="Roeland Van Malderen" userId="10989c8c1c070c91" providerId="LiveId" clId="{6930C833-FEB6-49B2-A42B-DBC686D1F08E}" dt="2021-09-24T10:11:48.906" v="61"/>
          <ac:picMkLst>
            <pc:docMk/>
            <pc:sldMk cId="3201345880" sldId="256"/>
            <ac:picMk id="8" creationId="{0FDBCA8A-0EC2-4899-9502-8949A7EF0562}"/>
          </ac:picMkLst>
        </pc:picChg>
        <pc:picChg chg="add del mod">
          <ac:chgData name="Roeland Van Malderen" userId="10989c8c1c070c91" providerId="LiveId" clId="{6930C833-FEB6-49B2-A42B-DBC686D1F08E}" dt="2021-09-24T10:13:33.091" v="64"/>
          <ac:picMkLst>
            <pc:docMk/>
            <pc:sldMk cId="3201345880" sldId="256"/>
            <ac:picMk id="9" creationId="{AA7C2090-EF2E-44ED-BDF1-CE8432836F41}"/>
          </ac:picMkLst>
        </pc:picChg>
        <pc:picChg chg="add del mod">
          <ac:chgData name="Roeland Van Malderen" userId="10989c8c1c070c91" providerId="LiveId" clId="{6930C833-FEB6-49B2-A42B-DBC686D1F08E}" dt="2021-09-24T10:14:57.619" v="67"/>
          <ac:picMkLst>
            <pc:docMk/>
            <pc:sldMk cId="3201345880" sldId="256"/>
            <ac:picMk id="10" creationId="{16D8B3B2-0C27-4E37-9C72-7016FD08AAE2}"/>
          </ac:picMkLst>
        </pc:picChg>
        <pc:picChg chg="add del mod">
          <ac:chgData name="Roeland Van Malderen" userId="10989c8c1c070c91" providerId="LiveId" clId="{6930C833-FEB6-49B2-A42B-DBC686D1F08E}" dt="2021-09-24T10:15:55.065" v="70"/>
          <ac:picMkLst>
            <pc:docMk/>
            <pc:sldMk cId="3201345880" sldId="256"/>
            <ac:picMk id="11" creationId="{3B3132A3-7A7B-4A59-89BB-17F88496AA88}"/>
          </ac:picMkLst>
        </pc:picChg>
        <pc:picChg chg="add del mod">
          <ac:chgData name="Roeland Van Malderen" userId="10989c8c1c070c91" providerId="LiveId" clId="{6930C833-FEB6-49B2-A42B-DBC686D1F08E}" dt="2021-09-24T10:33:55.096" v="73"/>
          <ac:picMkLst>
            <pc:docMk/>
            <pc:sldMk cId="3201345880" sldId="256"/>
            <ac:picMk id="12" creationId="{D1B616D7-3BE1-425B-B2C3-B6B4496C3B38}"/>
          </ac:picMkLst>
        </pc:picChg>
        <pc:picChg chg="add del mod">
          <ac:chgData name="Roeland Van Malderen" userId="10989c8c1c070c91" providerId="LiveId" clId="{6930C833-FEB6-49B2-A42B-DBC686D1F08E}" dt="2021-09-24T10:37:32.438" v="90"/>
          <ac:picMkLst>
            <pc:docMk/>
            <pc:sldMk cId="3201345880" sldId="256"/>
            <ac:picMk id="13" creationId="{E14FD91A-EB8E-4E3A-AF68-5B4CD7F27E50}"/>
          </ac:picMkLst>
        </pc:picChg>
        <pc:picChg chg="add del mod">
          <ac:chgData name="Roeland Van Malderen" userId="10989c8c1c070c91" providerId="LiveId" clId="{6930C833-FEB6-49B2-A42B-DBC686D1F08E}" dt="2021-09-24T10:38:48.821" v="93"/>
          <ac:picMkLst>
            <pc:docMk/>
            <pc:sldMk cId="3201345880" sldId="256"/>
            <ac:picMk id="14" creationId="{D3BAB77D-4A2C-40F7-8030-CC545F4191A5}"/>
          </ac:picMkLst>
        </pc:picChg>
        <pc:picChg chg="add del mod">
          <ac:chgData name="Roeland Van Malderen" userId="10989c8c1c070c91" providerId="LiveId" clId="{6930C833-FEB6-49B2-A42B-DBC686D1F08E}" dt="2021-09-24T10:41:01.145" v="96"/>
          <ac:picMkLst>
            <pc:docMk/>
            <pc:sldMk cId="3201345880" sldId="256"/>
            <ac:picMk id="15" creationId="{3B7E781B-6034-4FDB-B502-F74EAE01690C}"/>
          </ac:picMkLst>
        </pc:picChg>
        <pc:picChg chg="add del mod">
          <ac:chgData name="Roeland Van Malderen" userId="10989c8c1c070c91" providerId="LiveId" clId="{6930C833-FEB6-49B2-A42B-DBC686D1F08E}" dt="2021-09-24T10:47:24.320" v="98"/>
          <ac:picMkLst>
            <pc:docMk/>
            <pc:sldMk cId="3201345880" sldId="256"/>
            <ac:picMk id="16" creationId="{98B11148-68C7-4BD1-9E07-D93146491972}"/>
          </ac:picMkLst>
        </pc:picChg>
        <pc:picChg chg="add del mod">
          <ac:chgData name="Roeland Van Malderen" userId="10989c8c1c070c91" providerId="LiveId" clId="{6930C833-FEB6-49B2-A42B-DBC686D1F08E}" dt="2021-09-24T10:47:33.560" v="100"/>
          <ac:picMkLst>
            <pc:docMk/>
            <pc:sldMk cId="3201345880" sldId="256"/>
            <ac:picMk id="17" creationId="{42C93960-C700-49D2-BDC6-A1DFEFBE154B}"/>
          </ac:picMkLst>
        </pc:picChg>
        <pc:picChg chg="add del mod">
          <ac:chgData name="Roeland Van Malderen" userId="10989c8c1c070c91" providerId="LiveId" clId="{6930C833-FEB6-49B2-A42B-DBC686D1F08E}" dt="2021-09-24T11:18:55.647" v="349"/>
          <ac:picMkLst>
            <pc:docMk/>
            <pc:sldMk cId="3201345880" sldId="256"/>
            <ac:picMk id="18" creationId="{448DB7E4-F25F-409D-9F33-6189056DCAC1}"/>
          </ac:picMkLst>
        </pc:picChg>
        <pc:picChg chg="add del mod">
          <ac:chgData name="Roeland Van Malderen" userId="10989c8c1c070c91" providerId="LiveId" clId="{6930C833-FEB6-49B2-A42B-DBC686D1F08E}" dt="2021-09-24T12:32:56.899" v="356"/>
          <ac:picMkLst>
            <pc:docMk/>
            <pc:sldMk cId="3201345880" sldId="256"/>
            <ac:picMk id="19" creationId="{A0700085-A700-42F7-BBDE-1739E99E38C4}"/>
          </ac:picMkLst>
        </pc:picChg>
        <pc:picChg chg="add del mod">
          <ac:chgData name="Roeland Van Malderen" userId="10989c8c1c070c91" providerId="LiveId" clId="{6930C833-FEB6-49B2-A42B-DBC686D1F08E}" dt="2021-09-24T12:53:49.434" v="877"/>
          <ac:picMkLst>
            <pc:docMk/>
            <pc:sldMk cId="3201345880" sldId="256"/>
            <ac:picMk id="20" creationId="{28108314-6139-4E52-AA80-88BCBF99AB33}"/>
          </ac:picMkLst>
        </pc:picChg>
        <pc:picChg chg="add del mod">
          <ac:chgData name="Roeland Van Malderen" userId="10989c8c1c070c91" providerId="LiveId" clId="{6930C833-FEB6-49B2-A42B-DBC686D1F08E}" dt="2021-09-24T13:02:06.446" v="878"/>
          <ac:picMkLst>
            <pc:docMk/>
            <pc:sldMk cId="3201345880" sldId="256"/>
            <ac:picMk id="21" creationId="{4A52F3F9-5638-4B6A-8A56-50B1DA375B5E}"/>
          </ac:picMkLst>
        </pc:picChg>
        <pc:picChg chg="add del mod">
          <ac:chgData name="Roeland Van Malderen" userId="10989c8c1c070c91" providerId="LiveId" clId="{6930C833-FEB6-49B2-A42B-DBC686D1F08E}" dt="2021-09-24T13:03:06.213" v="879"/>
          <ac:picMkLst>
            <pc:docMk/>
            <pc:sldMk cId="3201345880" sldId="256"/>
            <ac:picMk id="22" creationId="{54A65435-8223-4541-9154-5D471E654F82}"/>
          </ac:picMkLst>
        </pc:picChg>
        <pc:picChg chg="add del mod">
          <ac:chgData name="Roeland Van Malderen" userId="10989c8c1c070c91" providerId="LiveId" clId="{6930C833-FEB6-49B2-A42B-DBC686D1F08E}" dt="2021-09-24T13:15:44.892" v="880"/>
          <ac:picMkLst>
            <pc:docMk/>
            <pc:sldMk cId="3201345880" sldId="256"/>
            <ac:picMk id="23" creationId="{B7DB9BAD-A5ED-42B5-9419-B2BD7D2C5C82}"/>
          </ac:picMkLst>
        </pc:picChg>
        <pc:picChg chg="add del mod">
          <ac:chgData name="Roeland Van Malderen" userId="10989c8c1c070c91" providerId="LiveId" clId="{6930C833-FEB6-49B2-A42B-DBC686D1F08E}" dt="2021-09-24T13:27:46.534" v="881"/>
          <ac:picMkLst>
            <pc:docMk/>
            <pc:sldMk cId="3201345880" sldId="256"/>
            <ac:picMk id="24" creationId="{CB6E0E83-3B2A-48A3-AC2B-422DBE94A181}"/>
          </ac:picMkLst>
        </pc:picChg>
        <pc:picChg chg="add del mod">
          <ac:chgData name="Roeland Van Malderen" userId="10989c8c1c070c91" providerId="LiveId" clId="{6930C833-FEB6-49B2-A42B-DBC686D1F08E}" dt="2021-09-24T13:34:41.463" v="883"/>
          <ac:picMkLst>
            <pc:docMk/>
            <pc:sldMk cId="3201345880" sldId="256"/>
            <ac:picMk id="25" creationId="{804736D5-D7E3-43EA-B0BE-B7B920C7A348}"/>
          </ac:picMkLst>
        </pc:picChg>
        <pc:picChg chg="add del mod">
          <ac:chgData name="Roeland Van Malderen" userId="10989c8c1c070c91" providerId="LiveId" clId="{6930C833-FEB6-49B2-A42B-DBC686D1F08E}" dt="2021-09-24T13:36:47.249" v="886"/>
          <ac:picMkLst>
            <pc:docMk/>
            <pc:sldMk cId="3201345880" sldId="256"/>
            <ac:picMk id="26" creationId="{20553832-927B-4B0D-9B5F-19FA179B39B0}"/>
          </ac:picMkLst>
        </pc:picChg>
        <pc:picChg chg="add del mod">
          <ac:chgData name="Roeland Van Malderen" userId="10989c8c1c070c91" providerId="LiveId" clId="{6930C833-FEB6-49B2-A42B-DBC686D1F08E}" dt="2021-09-24T13:39:32.320" v="889"/>
          <ac:picMkLst>
            <pc:docMk/>
            <pc:sldMk cId="3201345880" sldId="256"/>
            <ac:picMk id="27" creationId="{4FFF2358-75DE-486F-B25F-65EB175860CE}"/>
          </ac:picMkLst>
        </pc:picChg>
        <pc:picChg chg="add del mod">
          <ac:chgData name="Roeland Van Malderen" userId="10989c8c1c070c91" providerId="LiveId" clId="{6930C833-FEB6-49B2-A42B-DBC686D1F08E}" dt="2021-09-24T13:49:02.219" v="892"/>
          <ac:picMkLst>
            <pc:docMk/>
            <pc:sldMk cId="3201345880" sldId="256"/>
            <ac:picMk id="28" creationId="{6BC275EA-E0F2-43A2-BC07-BD5DD54F89F8}"/>
          </ac:picMkLst>
        </pc:picChg>
        <pc:picChg chg="add del mod">
          <ac:chgData name="Roeland Van Malderen" userId="10989c8c1c070c91" providerId="LiveId" clId="{6930C833-FEB6-49B2-A42B-DBC686D1F08E}" dt="2021-09-24T13:51:17.104" v="894"/>
          <ac:picMkLst>
            <pc:docMk/>
            <pc:sldMk cId="3201345880" sldId="256"/>
            <ac:picMk id="29" creationId="{0E1C961C-A293-4E22-A9DF-092739922974}"/>
          </ac:picMkLst>
        </pc:picChg>
        <pc:picChg chg="add del mod">
          <ac:chgData name="Roeland Van Malderen" userId="10989c8c1c070c91" providerId="LiveId" clId="{6930C833-FEB6-49B2-A42B-DBC686D1F08E}" dt="2021-09-24T13:59:03.082" v="898"/>
          <ac:picMkLst>
            <pc:docMk/>
            <pc:sldMk cId="3201345880" sldId="256"/>
            <ac:picMk id="30" creationId="{44C04442-F1F9-4F66-94F3-C390E4F44E1B}"/>
          </ac:picMkLst>
        </pc:picChg>
        <pc:picChg chg="add del mod">
          <ac:chgData name="Roeland Van Malderen" userId="10989c8c1c070c91" providerId="LiveId" clId="{6930C833-FEB6-49B2-A42B-DBC686D1F08E}" dt="2021-09-24T14:01:57.113" v="901"/>
          <ac:picMkLst>
            <pc:docMk/>
            <pc:sldMk cId="3201345880" sldId="256"/>
            <ac:picMk id="31" creationId="{C799654E-7528-4EF6-A5C5-8FF311B0D06E}"/>
          </ac:picMkLst>
        </pc:picChg>
        <pc:picChg chg="add del mod">
          <ac:chgData name="Roeland Van Malderen" userId="10989c8c1c070c91" providerId="LiveId" clId="{6930C833-FEB6-49B2-A42B-DBC686D1F08E}" dt="2021-09-24T14:03:02.132" v="904"/>
          <ac:picMkLst>
            <pc:docMk/>
            <pc:sldMk cId="3201345880" sldId="256"/>
            <ac:picMk id="32" creationId="{5F6A910B-17EE-42CA-B3BC-4D819F401FB8}"/>
          </ac:picMkLst>
        </pc:picChg>
        <pc:picChg chg="add del mod">
          <ac:chgData name="Roeland Van Malderen" userId="10989c8c1c070c91" providerId="LiveId" clId="{6930C833-FEB6-49B2-A42B-DBC686D1F08E}" dt="2021-09-24T14:23:50.257" v="909"/>
          <ac:picMkLst>
            <pc:docMk/>
            <pc:sldMk cId="3201345880" sldId="256"/>
            <ac:picMk id="33" creationId="{B6FF68C0-79A4-419A-8CC0-1262B63CC05D}"/>
          </ac:picMkLst>
        </pc:picChg>
        <pc:picChg chg="add del mod">
          <ac:chgData name="Roeland Van Malderen" userId="10989c8c1c070c91" providerId="LiveId" clId="{6930C833-FEB6-49B2-A42B-DBC686D1F08E}" dt="2021-09-24T14:24:29.780" v="912"/>
          <ac:picMkLst>
            <pc:docMk/>
            <pc:sldMk cId="3201345880" sldId="256"/>
            <ac:picMk id="34" creationId="{19C4440A-0589-49F3-8864-1F0A17EF8957}"/>
          </ac:picMkLst>
        </pc:picChg>
        <pc:picChg chg="add del mod">
          <ac:chgData name="Roeland Van Malderen" userId="10989c8c1c070c91" providerId="LiveId" clId="{6930C833-FEB6-49B2-A42B-DBC686D1F08E}" dt="2021-09-24T14:25:26.850" v="915"/>
          <ac:picMkLst>
            <pc:docMk/>
            <pc:sldMk cId="3201345880" sldId="256"/>
            <ac:picMk id="35" creationId="{1B37281F-F745-4EC2-A34E-4516D6102DC6}"/>
          </ac:picMkLst>
        </pc:picChg>
        <pc:picChg chg="add del mod">
          <ac:chgData name="Roeland Van Malderen" userId="10989c8c1c070c91" providerId="LiveId" clId="{6930C833-FEB6-49B2-A42B-DBC686D1F08E}" dt="2021-09-24T14:27:12.862" v="918"/>
          <ac:picMkLst>
            <pc:docMk/>
            <pc:sldMk cId="3201345880" sldId="256"/>
            <ac:picMk id="36" creationId="{C23DD9EB-F82F-45E0-8A82-58AE229BBAD7}"/>
          </ac:picMkLst>
        </pc:picChg>
        <pc:picChg chg="add del mod">
          <ac:chgData name="Roeland Van Malderen" userId="10989c8c1c070c91" providerId="LiveId" clId="{6930C833-FEB6-49B2-A42B-DBC686D1F08E}" dt="2021-09-24T14:32:33.303" v="921"/>
          <ac:picMkLst>
            <pc:docMk/>
            <pc:sldMk cId="3201345880" sldId="256"/>
            <ac:picMk id="37" creationId="{826CBE15-D2D4-4147-BF67-51ED455B9B0C}"/>
          </ac:picMkLst>
        </pc:picChg>
      </pc:sldChg>
      <pc:sldChg chg="addSp delSp modSp mod modTransition modAnim">
        <pc:chgData name="Roeland Van Malderen" userId="10989c8c1c070c91" providerId="LiveId" clId="{6930C833-FEB6-49B2-A42B-DBC686D1F08E}" dt="2021-09-24T14:32:33.303" v="921"/>
        <pc:sldMkLst>
          <pc:docMk/>
          <pc:sldMk cId="2041769246" sldId="258"/>
        </pc:sldMkLst>
        <pc:spChg chg="mod">
          <ac:chgData name="Roeland Van Malderen" userId="10989c8c1c070c91" providerId="LiveId" clId="{6930C833-FEB6-49B2-A42B-DBC686D1F08E}" dt="2021-09-24T10:01:54.315" v="47" actId="20577"/>
          <ac:spMkLst>
            <pc:docMk/>
            <pc:sldMk cId="2041769246" sldId="258"/>
            <ac:spMk id="26" creationId="{00000000-0000-0000-0000-000000000000}"/>
          </ac:spMkLst>
        </pc:spChg>
        <pc:picChg chg="add del mod">
          <ac:chgData name="Roeland Van Malderen" userId="10989c8c1c070c91" providerId="LiveId" clId="{6930C833-FEB6-49B2-A42B-DBC686D1F08E}" dt="2021-09-24T10:33:55.096" v="73"/>
          <ac:picMkLst>
            <pc:docMk/>
            <pc:sldMk cId="2041769246" sldId="258"/>
            <ac:picMk id="3" creationId="{BA743DE4-2FA5-476A-9762-267774447915}"/>
          </ac:picMkLst>
        </pc:picChg>
        <pc:picChg chg="add del mod">
          <ac:chgData name="Roeland Van Malderen" userId="10989c8c1c070c91" providerId="LiveId" clId="{6930C833-FEB6-49B2-A42B-DBC686D1F08E}" dt="2021-09-24T10:47:24.320" v="98"/>
          <ac:picMkLst>
            <pc:docMk/>
            <pc:sldMk cId="2041769246" sldId="258"/>
            <ac:picMk id="6" creationId="{5CCCB039-BAE9-428D-9E6E-4D0608CF87FC}"/>
          </ac:picMkLst>
        </pc:picChg>
        <pc:picChg chg="add del mod">
          <ac:chgData name="Roeland Van Malderen" userId="10989c8c1c070c91" providerId="LiveId" clId="{6930C833-FEB6-49B2-A42B-DBC686D1F08E}" dt="2021-09-24T10:47:33.560" v="100"/>
          <ac:picMkLst>
            <pc:docMk/>
            <pc:sldMk cId="2041769246" sldId="258"/>
            <ac:picMk id="7" creationId="{B20C5DF7-A324-44E5-BE31-F77676FE309A}"/>
          </ac:picMkLst>
        </pc:picChg>
        <pc:picChg chg="add del mod">
          <ac:chgData name="Roeland Van Malderen" userId="10989c8c1c070c91" providerId="LiveId" clId="{6930C833-FEB6-49B2-A42B-DBC686D1F08E}" dt="2021-09-24T11:18:55.647" v="349"/>
          <ac:picMkLst>
            <pc:docMk/>
            <pc:sldMk cId="2041769246" sldId="258"/>
            <ac:picMk id="8" creationId="{A0BA91CE-AEA8-4385-B88A-AE15AE4763BE}"/>
          </ac:picMkLst>
        </pc:picChg>
        <pc:picChg chg="add del mod">
          <ac:chgData name="Roeland Van Malderen" userId="10989c8c1c070c91" providerId="LiveId" clId="{6930C833-FEB6-49B2-A42B-DBC686D1F08E}" dt="2021-09-24T12:32:56.899" v="356"/>
          <ac:picMkLst>
            <pc:docMk/>
            <pc:sldMk cId="2041769246" sldId="258"/>
            <ac:picMk id="9" creationId="{30D0288D-2F16-42CD-8310-F81FAD97087C}"/>
          </ac:picMkLst>
        </pc:picChg>
        <pc:picChg chg="add del mod">
          <ac:chgData name="Roeland Van Malderen" userId="10989c8c1c070c91" providerId="LiveId" clId="{6930C833-FEB6-49B2-A42B-DBC686D1F08E}" dt="2021-09-24T12:53:49.434" v="877"/>
          <ac:picMkLst>
            <pc:docMk/>
            <pc:sldMk cId="2041769246" sldId="258"/>
            <ac:picMk id="10" creationId="{E534A52E-04DA-410B-AF95-8EE82C4E760C}"/>
          </ac:picMkLst>
        </pc:picChg>
        <pc:picChg chg="add del mod">
          <ac:chgData name="Roeland Van Malderen" userId="10989c8c1c070c91" providerId="LiveId" clId="{6930C833-FEB6-49B2-A42B-DBC686D1F08E}" dt="2021-09-24T13:15:44.892" v="880"/>
          <ac:picMkLst>
            <pc:docMk/>
            <pc:sldMk cId="2041769246" sldId="258"/>
            <ac:picMk id="12" creationId="{43D9D2A8-2979-4A8F-9E6B-9704A578A47C}"/>
          </ac:picMkLst>
        </pc:picChg>
        <pc:picChg chg="add del mod">
          <ac:chgData name="Roeland Van Malderen" userId="10989c8c1c070c91" providerId="LiveId" clId="{6930C833-FEB6-49B2-A42B-DBC686D1F08E}" dt="2021-09-24T13:27:46.534" v="881"/>
          <ac:picMkLst>
            <pc:docMk/>
            <pc:sldMk cId="2041769246" sldId="258"/>
            <ac:picMk id="13" creationId="{7D5988C9-EF8C-4A37-B246-90AA28A9349F}"/>
          </ac:picMkLst>
        </pc:picChg>
        <pc:picChg chg="add del mod">
          <ac:chgData name="Roeland Van Malderen" userId="10989c8c1c070c91" providerId="LiveId" clId="{6930C833-FEB6-49B2-A42B-DBC686D1F08E}" dt="2021-09-24T13:34:41.463" v="883"/>
          <ac:picMkLst>
            <pc:docMk/>
            <pc:sldMk cId="2041769246" sldId="258"/>
            <ac:picMk id="14" creationId="{DE066CA1-E835-4F10-A927-1C4FEC84C1B2}"/>
          </ac:picMkLst>
        </pc:picChg>
        <pc:picChg chg="add del mod">
          <ac:chgData name="Roeland Van Malderen" userId="10989c8c1c070c91" providerId="LiveId" clId="{6930C833-FEB6-49B2-A42B-DBC686D1F08E}" dt="2021-09-24T13:39:32.320" v="889"/>
          <ac:picMkLst>
            <pc:docMk/>
            <pc:sldMk cId="2041769246" sldId="258"/>
            <ac:picMk id="15" creationId="{3013C0E9-50AE-4A6C-9778-E94712C8BBA3}"/>
          </ac:picMkLst>
        </pc:picChg>
        <pc:picChg chg="add del mod">
          <ac:chgData name="Roeland Van Malderen" userId="10989c8c1c070c91" providerId="LiveId" clId="{6930C833-FEB6-49B2-A42B-DBC686D1F08E}" dt="2021-09-24T13:49:02.219" v="892"/>
          <ac:picMkLst>
            <pc:docMk/>
            <pc:sldMk cId="2041769246" sldId="258"/>
            <ac:picMk id="16" creationId="{E18A299B-B5D1-496C-8731-E1C8102B8E08}"/>
          </ac:picMkLst>
        </pc:picChg>
        <pc:picChg chg="add del mod">
          <ac:chgData name="Roeland Van Malderen" userId="10989c8c1c070c91" providerId="LiveId" clId="{6930C833-FEB6-49B2-A42B-DBC686D1F08E}" dt="2021-09-24T13:51:17.104" v="894"/>
          <ac:picMkLst>
            <pc:docMk/>
            <pc:sldMk cId="2041769246" sldId="258"/>
            <ac:picMk id="17" creationId="{62187EE2-3E00-45F9-ADEF-26781F0D8F20}"/>
          </ac:picMkLst>
        </pc:picChg>
        <pc:picChg chg="add del mod">
          <ac:chgData name="Roeland Van Malderen" userId="10989c8c1c070c91" providerId="LiveId" clId="{6930C833-FEB6-49B2-A42B-DBC686D1F08E}" dt="2021-09-24T13:59:03.082" v="898"/>
          <ac:picMkLst>
            <pc:docMk/>
            <pc:sldMk cId="2041769246" sldId="258"/>
            <ac:picMk id="18" creationId="{F11CE5F4-585C-4A84-9BB7-86F9B1F8C16A}"/>
          </ac:picMkLst>
        </pc:picChg>
        <pc:picChg chg="add del mod">
          <ac:chgData name="Roeland Van Malderen" userId="10989c8c1c070c91" providerId="LiveId" clId="{6930C833-FEB6-49B2-A42B-DBC686D1F08E}" dt="2021-09-24T14:01:57.113" v="901"/>
          <ac:picMkLst>
            <pc:docMk/>
            <pc:sldMk cId="2041769246" sldId="258"/>
            <ac:picMk id="19" creationId="{429CECDA-ADC8-4A31-AAB2-20B5C9385A68}"/>
          </ac:picMkLst>
        </pc:picChg>
        <pc:picChg chg="add del mod">
          <ac:chgData name="Roeland Van Malderen" userId="10989c8c1c070c91" providerId="LiveId" clId="{6930C833-FEB6-49B2-A42B-DBC686D1F08E}" dt="2021-09-24T14:23:50.257" v="909"/>
          <ac:picMkLst>
            <pc:docMk/>
            <pc:sldMk cId="2041769246" sldId="258"/>
            <ac:picMk id="20" creationId="{7ED25A8D-2610-4C21-AEAC-8406AD6AEC3D}"/>
          </ac:picMkLst>
        </pc:picChg>
        <pc:picChg chg="add del mod">
          <ac:chgData name="Roeland Van Malderen" userId="10989c8c1c070c91" providerId="LiveId" clId="{6930C833-FEB6-49B2-A42B-DBC686D1F08E}" dt="2021-09-24T14:27:12.862" v="918"/>
          <ac:picMkLst>
            <pc:docMk/>
            <pc:sldMk cId="2041769246" sldId="258"/>
            <ac:picMk id="21" creationId="{BE929A8F-ED0D-494E-AE8C-4701E68448C1}"/>
          </ac:picMkLst>
        </pc:picChg>
        <pc:picChg chg="add del mod">
          <ac:chgData name="Roeland Van Malderen" userId="10989c8c1c070c91" providerId="LiveId" clId="{6930C833-FEB6-49B2-A42B-DBC686D1F08E}" dt="2021-09-24T14:32:33.303" v="921"/>
          <ac:picMkLst>
            <pc:docMk/>
            <pc:sldMk cId="2041769246" sldId="258"/>
            <ac:picMk id="22" creationId="{78F488DE-5658-44F4-BFBF-412908716A7A}"/>
          </ac:picMkLst>
        </pc:picChg>
      </pc:sldChg>
      <pc:sldChg chg="addSp delSp modSp modTransition modAnim">
        <pc:chgData name="Roeland Van Malderen" userId="10989c8c1c070c91" providerId="LiveId" clId="{6930C833-FEB6-49B2-A42B-DBC686D1F08E}" dt="2021-09-24T14:32:30.419" v="920"/>
        <pc:sldMkLst>
          <pc:docMk/>
          <pc:sldMk cId="3042715780" sldId="271"/>
        </pc:sldMkLst>
        <pc:picChg chg="add del mod">
          <ac:chgData name="Roeland Van Malderen" userId="10989c8c1c070c91" providerId="LiveId" clId="{6930C833-FEB6-49B2-A42B-DBC686D1F08E}" dt="2021-09-24T10:33:55.096" v="73"/>
          <ac:picMkLst>
            <pc:docMk/>
            <pc:sldMk cId="3042715780" sldId="271"/>
            <ac:picMk id="3" creationId="{03161431-DCE5-4BB7-BFEB-F7206B9DE0AD}"/>
          </ac:picMkLst>
        </pc:picChg>
        <pc:picChg chg="add del mod">
          <ac:chgData name="Roeland Van Malderen" userId="10989c8c1c070c91" providerId="LiveId" clId="{6930C833-FEB6-49B2-A42B-DBC686D1F08E}" dt="2021-09-24T11:48:15.351" v="355"/>
          <ac:picMkLst>
            <pc:docMk/>
            <pc:sldMk cId="3042715780" sldId="271"/>
            <ac:picMk id="4" creationId="{6D4DB175-144D-41FD-A67E-4BDF7BD1D73A}"/>
          </ac:picMkLst>
        </pc:picChg>
        <pc:picChg chg="add del mod">
          <ac:chgData name="Roeland Van Malderen" userId="10989c8c1c070c91" providerId="LiveId" clId="{6930C833-FEB6-49B2-A42B-DBC686D1F08E}" dt="2021-09-24T12:32:56.899" v="356"/>
          <ac:picMkLst>
            <pc:docMk/>
            <pc:sldMk cId="3042715780" sldId="271"/>
            <ac:picMk id="5" creationId="{D6A1E26E-4D83-41D0-9093-BE2A1FA891B1}"/>
          </ac:picMkLst>
        </pc:picChg>
        <pc:picChg chg="add del mod">
          <ac:chgData name="Roeland Van Malderen" userId="10989c8c1c070c91" providerId="LiveId" clId="{6930C833-FEB6-49B2-A42B-DBC686D1F08E}" dt="2021-09-24T12:53:49.434" v="877"/>
          <ac:picMkLst>
            <pc:docMk/>
            <pc:sldMk cId="3042715780" sldId="271"/>
            <ac:picMk id="6" creationId="{0EA80BD8-C62B-46A9-942E-517FDFA6F5DB}"/>
          </ac:picMkLst>
        </pc:picChg>
        <pc:picChg chg="add del mod">
          <ac:chgData name="Roeland Van Malderen" userId="10989c8c1c070c91" providerId="LiveId" clId="{6930C833-FEB6-49B2-A42B-DBC686D1F08E}" dt="2021-09-24T13:15:44.892" v="880"/>
          <ac:picMkLst>
            <pc:docMk/>
            <pc:sldMk cId="3042715780" sldId="271"/>
            <ac:picMk id="7" creationId="{601A1E5A-F0AB-4654-8E4C-FDA96D537C2D}"/>
          </ac:picMkLst>
        </pc:picChg>
        <pc:picChg chg="add del mod">
          <ac:chgData name="Roeland Van Malderen" userId="10989c8c1c070c91" providerId="LiveId" clId="{6930C833-FEB6-49B2-A42B-DBC686D1F08E}" dt="2021-09-24T13:27:46.534" v="881"/>
          <ac:picMkLst>
            <pc:docMk/>
            <pc:sldMk cId="3042715780" sldId="271"/>
            <ac:picMk id="8" creationId="{273623AE-0FE1-46A2-B884-5F4D2942212A}"/>
          </ac:picMkLst>
        </pc:picChg>
        <pc:picChg chg="add del mod">
          <ac:chgData name="Roeland Van Malderen" userId="10989c8c1c070c91" providerId="LiveId" clId="{6930C833-FEB6-49B2-A42B-DBC686D1F08E}" dt="2021-09-24T13:34:41.463" v="883"/>
          <ac:picMkLst>
            <pc:docMk/>
            <pc:sldMk cId="3042715780" sldId="271"/>
            <ac:picMk id="9" creationId="{A86B3FE5-71BC-41FD-8C6B-38CC56EBCF84}"/>
          </ac:picMkLst>
        </pc:picChg>
        <pc:picChg chg="add del mod">
          <ac:chgData name="Roeland Van Malderen" userId="10989c8c1c070c91" providerId="LiveId" clId="{6930C833-FEB6-49B2-A42B-DBC686D1F08E}" dt="2021-09-24T13:49:02.219" v="892"/>
          <ac:picMkLst>
            <pc:docMk/>
            <pc:sldMk cId="3042715780" sldId="271"/>
            <ac:picMk id="10" creationId="{3E52A136-8B52-4C81-ADF3-CB6B1B67738E}"/>
          </ac:picMkLst>
        </pc:picChg>
        <pc:picChg chg="add del mod">
          <ac:chgData name="Roeland Van Malderen" userId="10989c8c1c070c91" providerId="LiveId" clId="{6930C833-FEB6-49B2-A42B-DBC686D1F08E}" dt="2021-09-24T14:23:50.257" v="909"/>
          <ac:picMkLst>
            <pc:docMk/>
            <pc:sldMk cId="3042715780" sldId="271"/>
            <ac:picMk id="11" creationId="{A04311A5-E327-4F3F-A6CF-D25634B91695}"/>
          </ac:picMkLst>
        </pc:picChg>
      </pc:sldChg>
      <pc:sldChg chg="addSp delSp modSp mod modTransition modAnim">
        <pc:chgData name="Roeland Van Malderen" userId="10989c8c1c070c91" providerId="LiveId" clId="{6930C833-FEB6-49B2-A42B-DBC686D1F08E}" dt="2021-09-24T14:32:33.303" v="921"/>
        <pc:sldMkLst>
          <pc:docMk/>
          <pc:sldMk cId="4211867008" sldId="283"/>
        </pc:sldMkLst>
        <pc:spChg chg="mod">
          <ac:chgData name="Roeland Van Malderen" userId="10989c8c1c070c91" providerId="LiveId" clId="{6930C833-FEB6-49B2-A42B-DBC686D1F08E}" dt="2021-09-24T11:16:16.656" v="295" actId="20577"/>
          <ac:spMkLst>
            <pc:docMk/>
            <pc:sldMk cId="4211867008" sldId="283"/>
            <ac:spMk id="39" creationId="{00000000-0000-0000-0000-000000000000}"/>
          </ac:spMkLst>
        </pc:spChg>
        <pc:grpChg chg="mod">
          <ac:chgData name="Roeland Van Malderen" userId="10989c8c1c070c91" providerId="LiveId" clId="{6930C833-FEB6-49B2-A42B-DBC686D1F08E}" dt="2021-09-24T10:35:24.106" v="87" actId="1038"/>
          <ac:grpSpMkLst>
            <pc:docMk/>
            <pc:sldMk cId="4211867008" sldId="283"/>
            <ac:grpSpMk id="3" creationId="{00000000-0000-0000-0000-000000000000}"/>
          </ac:grpSpMkLst>
        </pc:grpChg>
        <pc:picChg chg="add del mod">
          <ac:chgData name="Roeland Van Malderen" userId="10989c8c1c070c91" providerId="LiveId" clId="{6930C833-FEB6-49B2-A42B-DBC686D1F08E}" dt="2021-09-24T10:33:55.096" v="73"/>
          <ac:picMkLst>
            <pc:docMk/>
            <pc:sldMk cId="4211867008" sldId="283"/>
            <ac:picMk id="7" creationId="{5FB694FD-AA33-46FC-9C55-8E7A7C1885F7}"/>
          </ac:picMkLst>
        </pc:picChg>
        <pc:picChg chg="add del mod">
          <ac:chgData name="Roeland Van Malderen" userId="10989c8c1c070c91" providerId="LiveId" clId="{6930C833-FEB6-49B2-A42B-DBC686D1F08E}" dt="2021-09-24T10:47:33.560" v="100"/>
          <ac:picMkLst>
            <pc:docMk/>
            <pc:sldMk cId="4211867008" sldId="283"/>
            <ac:picMk id="9" creationId="{1AB2F21A-A63C-45B4-BF4E-4F7C4DF4A29F}"/>
          </ac:picMkLst>
        </pc:picChg>
        <pc:picChg chg="add del mod">
          <ac:chgData name="Roeland Van Malderen" userId="10989c8c1c070c91" providerId="LiveId" clId="{6930C833-FEB6-49B2-A42B-DBC686D1F08E}" dt="2021-09-24T11:18:55.647" v="349"/>
          <ac:picMkLst>
            <pc:docMk/>
            <pc:sldMk cId="4211867008" sldId="283"/>
            <ac:picMk id="10" creationId="{C69FF35B-91C3-4800-94F9-44D4AA0ED1DE}"/>
          </ac:picMkLst>
        </pc:picChg>
        <pc:picChg chg="add del mod">
          <ac:chgData name="Roeland Van Malderen" userId="10989c8c1c070c91" providerId="LiveId" clId="{6930C833-FEB6-49B2-A42B-DBC686D1F08E}" dt="2021-09-24T11:32:27.089" v="353"/>
          <ac:picMkLst>
            <pc:docMk/>
            <pc:sldMk cId="4211867008" sldId="283"/>
            <ac:picMk id="11" creationId="{CD3DBC92-B544-435A-B075-B7A2B1CD78B9}"/>
          </ac:picMkLst>
        </pc:picChg>
        <pc:picChg chg="add del mod">
          <ac:chgData name="Roeland Van Malderen" userId="10989c8c1c070c91" providerId="LiveId" clId="{6930C833-FEB6-49B2-A42B-DBC686D1F08E}" dt="2021-09-24T11:38:30.072" v="354"/>
          <ac:picMkLst>
            <pc:docMk/>
            <pc:sldMk cId="4211867008" sldId="283"/>
            <ac:picMk id="12" creationId="{025CB0BF-5F4F-40DA-8C45-497AFC831322}"/>
          </ac:picMkLst>
        </pc:picChg>
        <pc:picChg chg="add del mod">
          <ac:chgData name="Roeland Van Malderen" userId="10989c8c1c070c91" providerId="LiveId" clId="{6930C833-FEB6-49B2-A42B-DBC686D1F08E}" dt="2021-09-24T11:48:15.351" v="355"/>
          <ac:picMkLst>
            <pc:docMk/>
            <pc:sldMk cId="4211867008" sldId="283"/>
            <ac:picMk id="13" creationId="{84D0A0CA-519B-4A22-BF99-4ADBC9098B03}"/>
          </ac:picMkLst>
        </pc:picChg>
        <pc:picChg chg="add del mod">
          <ac:chgData name="Roeland Van Malderen" userId="10989c8c1c070c91" providerId="LiveId" clId="{6930C833-FEB6-49B2-A42B-DBC686D1F08E}" dt="2021-09-24T12:32:56.899" v="356"/>
          <ac:picMkLst>
            <pc:docMk/>
            <pc:sldMk cId="4211867008" sldId="283"/>
            <ac:picMk id="14" creationId="{FBE0D5E2-9F01-4C41-9F9E-59A53EB2EDA7}"/>
          </ac:picMkLst>
        </pc:picChg>
        <pc:picChg chg="add del mod">
          <ac:chgData name="Roeland Van Malderen" userId="10989c8c1c070c91" providerId="LiveId" clId="{6930C833-FEB6-49B2-A42B-DBC686D1F08E}" dt="2021-09-24T12:53:49.434" v="877"/>
          <ac:picMkLst>
            <pc:docMk/>
            <pc:sldMk cId="4211867008" sldId="283"/>
            <ac:picMk id="15" creationId="{83DE7466-2E9A-4562-B962-F5A394B0517D}"/>
          </ac:picMkLst>
        </pc:picChg>
        <pc:picChg chg="add del mod">
          <ac:chgData name="Roeland Van Malderen" userId="10989c8c1c070c91" providerId="LiveId" clId="{6930C833-FEB6-49B2-A42B-DBC686D1F08E}" dt="2021-09-24T13:15:44.892" v="880"/>
          <ac:picMkLst>
            <pc:docMk/>
            <pc:sldMk cId="4211867008" sldId="283"/>
            <ac:picMk id="18" creationId="{E37BE15E-3239-456B-BAD9-C829D53D7311}"/>
          </ac:picMkLst>
        </pc:picChg>
        <pc:picChg chg="add del mod">
          <ac:chgData name="Roeland Van Malderen" userId="10989c8c1c070c91" providerId="LiveId" clId="{6930C833-FEB6-49B2-A42B-DBC686D1F08E}" dt="2021-09-24T13:27:46.534" v="881"/>
          <ac:picMkLst>
            <pc:docMk/>
            <pc:sldMk cId="4211867008" sldId="283"/>
            <ac:picMk id="19" creationId="{0D51D5A3-8F8F-4B8F-A6A9-3C3138FF5589}"/>
          </ac:picMkLst>
        </pc:picChg>
        <pc:picChg chg="add del mod">
          <ac:chgData name="Roeland Van Malderen" userId="10989c8c1c070c91" providerId="LiveId" clId="{6930C833-FEB6-49B2-A42B-DBC686D1F08E}" dt="2021-09-24T13:34:41.463" v="883"/>
          <ac:picMkLst>
            <pc:docMk/>
            <pc:sldMk cId="4211867008" sldId="283"/>
            <ac:picMk id="20" creationId="{C261AA88-EED8-4711-B33D-96262F761DDE}"/>
          </ac:picMkLst>
        </pc:picChg>
        <pc:picChg chg="add del mod">
          <ac:chgData name="Roeland Van Malderen" userId="10989c8c1c070c91" providerId="LiveId" clId="{6930C833-FEB6-49B2-A42B-DBC686D1F08E}" dt="2021-09-24T13:49:02.219" v="892"/>
          <ac:picMkLst>
            <pc:docMk/>
            <pc:sldMk cId="4211867008" sldId="283"/>
            <ac:picMk id="21" creationId="{3FC87C97-0B6C-49F2-89C6-558A437C98B1}"/>
          </ac:picMkLst>
        </pc:picChg>
        <pc:picChg chg="add del mod">
          <ac:chgData name="Roeland Van Malderen" userId="10989c8c1c070c91" providerId="LiveId" clId="{6930C833-FEB6-49B2-A42B-DBC686D1F08E}" dt="2021-09-24T13:59:03.082" v="898"/>
          <ac:picMkLst>
            <pc:docMk/>
            <pc:sldMk cId="4211867008" sldId="283"/>
            <ac:picMk id="22" creationId="{6A287BEE-8B93-4F7D-998B-EDE7BF3724A8}"/>
          </ac:picMkLst>
        </pc:picChg>
        <pc:picChg chg="add del mod">
          <ac:chgData name="Roeland Van Malderen" userId="10989c8c1c070c91" providerId="LiveId" clId="{6930C833-FEB6-49B2-A42B-DBC686D1F08E}" dt="2021-09-24T14:23:50.257" v="909"/>
          <ac:picMkLst>
            <pc:docMk/>
            <pc:sldMk cId="4211867008" sldId="283"/>
            <ac:picMk id="23" creationId="{CF7AFEDC-2AD5-4A38-AEB2-C4ECC9C0FC8F}"/>
          </ac:picMkLst>
        </pc:picChg>
        <pc:picChg chg="add del mod">
          <ac:chgData name="Roeland Van Malderen" userId="10989c8c1c070c91" providerId="LiveId" clId="{6930C833-FEB6-49B2-A42B-DBC686D1F08E}" dt="2021-09-24T14:32:33.303" v="921"/>
          <ac:picMkLst>
            <pc:docMk/>
            <pc:sldMk cId="4211867008" sldId="283"/>
            <ac:picMk id="24" creationId="{15CF17E1-4960-499D-99AC-8D6BDA82773D}"/>
          </ac:picMkLst>
        </pc:picChg>
      </pc:sldChg>
      <pc:sldChg chg="addSp delSp modSp modTransition modAnim">
        <pc:chgData name="Roeland Van Malderen" userId="10989c8c1c070c91" providerId="LiveId" clId="{6930C833-FEB6-49B2-A42B-DBC686D1F08E}" dt="2021-09-24T14:32:33.303" v="921"/>
        <pc:sldMkLst>
          <pc:docMk/>
          <pc:sldMk cId="2961600632" sldId="288"/>
        </pc:sldMkLst>
        <pc:picChg chg="add del mod">
          <ac:chgData name="Roeland Van Malderen" userId="10989c8c1c070c91" providerId="LiveId" clId="{6930C833-FEB6-49B2-A42B-DBC686D1F08E}" dt="2021-09-24T10:33:55.096" v="73"/>
          <ac:picMkLst>
            <pc:docMk/>
            <pc:sldMk cId="2961600632" sldId="288"/>
            <ac:picMk id="9" creationId="{86053A2F-16B0-466D-9419-150819D05410}"/>
          </ac:picMkLst>
        </pc:picChg>
        <pc:picChg chg="add del mod">
          <ac:chgData name="Roeland Van Malderen" userId="10989c8c1c070c91" providerId="LiveId" clId="{6930C833-FEB6-49B2-A42B-DBC686D1F08E}" dt="2021-09-24T10:47:24.320" v="98"/>
          <ac:picMkLst>
            <pc:docMk/>
            <pc:sldMk cId="2961600632" sldId="288"/>
            <ac:picMk id="15" creationId="{BF0E1173-A0AC-4F0E-8AB7-9C0E81E91997}"/>
          </ac:picMkLst>
        </pc:picChg>
        <pc:picChg chg="add del mod">
          <ac:chgData name="Roeland Van Malderen" userId="10989c8c1c070c91" providerId="LiveId" clId="{6930C833-FEB6-49B2-A42B-DBC686D1F08E}" dt="2021-09-24T10:47:33.560" v="100"/>
          <ac:picMkLst>
            <pc:docMk/>
            <pc:sldMk cId="2961600632" sldId="288"/>
            <ac:picMk id="22" creationId="{7106110D-F7FD-49E8-BAF9-5539545391FE}"/>
          </ac:picMkLst>
        </pc:picChg>
        <pc:picChg chg="add del mod">
          <ac:chgData name="Roeland Van Malderen" userId="10989c8c1c070c91" providerId="LiveId" clId="{6930C833-FEB6-49B2-A42B-DBC686D1F08E}" dt="2021-09-24T11:18:55.647" v="349"/>
          <ac:picMkLst>
            <pc:docMk/>
            <pc:sldMk cId="2961600632" sldId="288"/>
            <ac:picMk id="23" creationId="{6C7D8B8F-4E12-4E0F-992F-71C445653139}"/>
          </ac:picMkLst>
        </pc:picChg>
        <pc:picChg chg="add del mod">
          <ac:chgData name="Roeland Van Malderen" userId="10989c8c1c070c91" providerId="LiveId" clId="{6930C833-FEB6-49B2-A42B-DBC686D1F08E}" dt="2021-09-24T11:31:14.984" v="352"/>
          <ac:picMkLst>
            <pc:docMk/>
            <pc:sldMk cId="2961600632" sldId="288"/>
            <ac:picMk id="24" creationId="{5BC6B47C-A8AD-4CBB-BF3A-71CA69B6FD0A}"/>
          </ac:picMkLst>
        </pc:picChg>
        <pc:picChg chg="add del mod">
          <ac:chgData name="Roeland Van Malderen" userId="10989c8c1c070c91" providerId="LiveId" clId="{6930C833-FEB6-49B2-A42B-DBC686D1F08E}" dt="2021-09-24T12:32:56.899" v="356"/>
          <ac:picMkLst>
            <pc:docMk/>
            <pc:sldMk cId="2961600632" sldId="288"/>
            <ac:picMk id="31" creationId="{CADDDAC7-1D52-47A9-907E-5B7ECEEEBB5C}"/>
          </ac:picMkLst>
        </pc:picChg>
        <pc:picChg chg="add del mod">
          <ac:chgData name="Roeland Van Malderen" userId="10989c8c1c070c91" providerId="LiveId" clId="{6930C833-FEB6-49B2-A42B-DBC686D1F08E}" dt="2021-09-24T12:53:49.434" v="877"/>
          <ac:picMkLst>
            <pc:docMk/>
            <pc:sldMk cId="2961600632" sldId="288"/>
            <ac:picMk id="32" creationId="{37703FB8-664E-446B-9510-C6E0DBE7B35E}"/>
          </ac:picMkLst>
        </pc:picChg>
        <pc:picChg chg="add del mod">
          <ac:chgData name="Roeland Van Malderen" userId="10989c8c1c070c91" providerId="LiveId" clId="{6930C833-FEB6-49B2-A42B-DBC686D1F08E}" dt="2021-09-24T13:15:44.892" v="880"/>
          <ac:picMkLst>
            <pc:docMk/>
            <pc:sldMk cId="2961600632" sldId="288"/>
            <ac:picMk id="33" creationId="{440DF988-0A1A-4F5C-80B1-BC3E57EFA029}"/>
          </ac:picMkLst>
        </pc:picChg>
        <pc:picChg chg="add del mod">
          <ac:chgData name="Roeland Van Malderen" userId="10989c8c1c070c91" providerId="LiveId" clId="{6930C833-FEB6-49B2-A42B-DBC686D1F08E}" dt="2021-09-24T13:27:46.534" v="881"/>
          <ac:picMkLst>
            <pc:docMk/>
            <pc:sldMk cId="2961600632" sldId="288"/>
            <ac:picMk id="34" creationId="{5D379049-BFBA-4D8C-B0BC-1BDC904C4E44}"/>
          </ac:picMkLst>
        </pc:picChg>
        <pc:picChg chg="add del mod">
          <ac:chgData name="Roeland Van Malderen" userId="10989c8c1c070c91" providerId="LiveId" clId="{6930C833-FEB6-49B2-A42B-DBC686D1F08E}" dt="2021-09-24T13:34:41.463" v="883"/>
          <ac:picMkLst>
            <pc:docMk/>
            <pc:sldMk cId="2961600632" sldId="288"/>
            <ac:picMk id="35" creationId="{BA4B2BA3-C736-4AEF-8EBA-AB389D0747B2}"/>
          </ac:picMkLst>
        </pc:picChg>
        <pc:picChg chg="add del mod">
          <ac:chgData name="Roeland Van Malderen" userId="10989c8c1c070c91" providerId="LiveId" clId="{6930C833-FEB6-49B2-A42B-DBC686D1F08E}" dt="2021-09-24T13:49:02.219" v="892"/>
          <ac:picMkLst>
            <pc:docMk/>
            <pc:sldMk cId="2961600632" sldId="288"/>
            <ac:picMk id="36" creationId="{7277FD4A-E936-4786-B1A6-582136BE3653}"/>
          </ac:picMkLst>
        </pc:picChg>
        <pc:picChg chg="add del mod">
          <ac:chgData name="Roeland Van Malderen" userId="10989c8c1c070c91" providerId="LiveId" clId="{6930C833-FEB6-49B2-A42B-DBC686D1F08E}" dt="2021-09-24T13:59:03.082" v="898"/>
          <ac:picMkLst>
            <pc:docMk/>
            <pc:sldMk cId="2961600632" sldId="288"/>
            <ac:picMk id="37" creationId="{9D38CE72-FD51-43E4-A5FE-B05809730014}"/>
          </ac:picMkLst>
        </pc:picChg>
        <pc:picChg chg="add del mod">
          <ac:chgData name="Roeland Van Malderen" userId="10989c8c1c070c91" providerId="LiveId" clId="{6930C833-FEB6-49B2-A42B-DBC686D1F08E}" dt="2021-09-24T14:23:50.257" v="909"/>
          <ac:picMkLst>
            <pc:docMk/>
            <pc:sldMk cId="2961600632" sldId="288"/>
            <ac:picMk id="38" creationId="{C38A6523-1806-43F5-8501-7C64F99301D4}"/>
          </ac:picMkLst>
        </pc:picChg>
        <pc:picChg chg="add del mod">
          <ac:chgData name="Roeland Van Malderen" userId="10989c8c1c070c91" providerId="LiveId" clId="{6930C833-FEB6-49B2-A42B-DBC686D1F08E}" dt="2021-09-24T14:32:33.303" v="921"/>
          <ac:picMkLst>
            <pc:docMk/>
            <pc:sldMk cId="2961600632" sldId="288"/>
            <ac:picMk id="39" creationId="{4769451A-4C79-4F9D-B4DB-52E9B48A4AE4}"/>
          </ac:picMkLst>
        </pc:picChg>
      </pc:sldChg>
      <pc:sldChg chg="addSp delSp modSp modTransition modAnim">
        <pc:chgData name="Roeland Van Malderen" userId="10989c8c1c070c91" providerId="LiveId" clId="{6930C833-FEB6-49B2-A42B-DBC686D1F08E}" dt="2021-09-24T14:32:33.303" v="921"/>
        <pc:sldMkLst>
          <pc:docMk/>
          <pc:sldMk cId="4146818096" sldId="289"/>
        </pc:sldMkLst>
        <pc:picChg chg="add del mod">
          <ac:chgData name="Roeland Van Malderen" userId="10989c8c1c070c91" providerId="LiveId" clId="{6930C833-FEB6-49B2-A42B-DBC686D1F08E}" dt="2021-09-24T10:33:55.096" v="73"/>
          <ac:picMkLst>
            <pc:docMk/>
            <pc:sldMk cId="4146818096" sldId="289"/>
            <ac:picMk id="6" creationId="{B51FE913-81A5-425A-B952-750EA7E1C359}"/>
          </ac:picMkLst>
        </pc:picChg>
        <pc:picChg chg="add del mod">
          <ac:chgData name="Roeland Van Malderen" userId="10989c8c1c070c91" providerId="LiveId" clId="{6930C833-FEB6-49B2-A42B-DBC686D1F08E}" dt="2021-09-24T11:18:55.647" v="349"/>
          <ac:picMkLst>
            <pc:docMk/>
            <pc:sldMk cId="4146818096" sldId="289"/>
            <ac:picMk id="7" creationId="{53E09366-6BBF-4926-92CA-9D6FA2D02624}"/>
          </ac:picMkLst>
        </pc:picChg>
        <pc:picChg chg="add del mod">
          <ac:chgData name="Roeland Van Malderen" userId="10989c8c1c070c91" providerId="LiveId" clId="{6930C833-FEB6-49B2-A42B-DBC686D1F08E}" dt="2021-09-24T11:38:30.072" v="354"/>
          <ac:picMkLst>
            <pc:docMk/>
            <pc:sldMk cId="4146818096" sldId="289"/>
            <ac:picMk id="9" creationId="{FFE1660B-F34D-4F35-9D7E-DB7362F2D3E1}"/>
          </ac:picMkLst>
        </pc:picChg>
        <pc:picChg chg="add del mod">
          <ac:chgData name="Roeland Van Malderen" userId="10989c8c1c070c91" providerId="LiveId" clId="{6930C833-FEB6-49B2-A42B-DBC686D1F08E}" dt="2021-09-24T11:48:15.351" v="355"/>
          <ac:picMkLst>
            <pc:docMk/>
            <pc:sldMk cId="4146818096" sldId="289"/>
            <ac:picMk id="11" creationId="{7525D4BB-F1EE-4231-A5F8-B79F28DE09F0}"/>
          </ac:picMkLst>
        </pc:picChg>
        <pc:picChg chg="add del mod">
          <ac:chgData name="Roeland Van Malderen" userId="10989c8c1c070c91" providerId="LiveId" clId="{6930C833-FEB6-49B2-A42B-DBC686D1F08E}" dt="2021-09-24T12:32:56.899" v="356"/>
          <ac:picMkLst>
            <pc:docMk/>
            <pc:sldMk cId="4146818096" sldId="289"/>
            <ac:picMk id="12" creationId="{B5D8F27B-0182-490A-862D-83ED45EC6A3A}"/>
          </ac:picMkLst>
        </pc:picChg>
        <pc:picChg chg="add del mod">
          <ac:chgData name="Roeland Van Malderen" userId="10989c8c1c070c91" providerId="LiveId" clId="{6930C833-FEB6-49B2-A42B-DBC686D1F08E}" dt="2021-09-24T12:53:49.434" v="877"/>
          <ac:picMkLst>
            <pc:docMk/>
            <pc:sldMk cId="4146818096" sldId="289"/>
            <ac:picMk id="13" creationId="{8A656C43-E95A-4306-93CA-C5204A1EE08E}"/>
          </ac:picMkLst>
        </pc:picChg>
        <pc:picChg chg="add del mod">
          <ac:chgData name="Roeland Van Malderen" userId="10989c8c1c070c91" providerId="LiveId" clId="{6930C833-FEB6-49B2-A42B-DBC686D1F08E}" dt="2021-09-24T13:15:44.892" v="880"/>
          <ac:picMkLst>
            <pc:docMk/>
            <pc:sldMk cId="4146818096" sldId="289"/>
            <ac:picMk id="14" creationId="{E327E595-8BB0-46DF-BC94-C866A22F0E03}"/>
          </ac:picMkLst>
        </pc:picChg>
        <pc:picChg chg="add del mod">
          <ac:chgData name="Roeland Van Malderen" userId="10989c8c1c070c91" providerId="LiveId" clId="{6930C833-FEB6-49B2-A42B-DBC686D1F08E}" dt="2021-09-24T13:27:46.534" v="881"/>
          <ac:picMkLst>
            <pc:docMk/>
            <pc:sldMk cId="4146818096" sldId="289"/>
            <ac:picMk id="15" creationId="{A02CEF1F-C714-432C-B1C1-8D704FE0EF09}"/>
          </ac:picMkLst>
        </pc:picChg>
        <pc:picChg chg="add del mod">
          <ac:chgData name="Roeland Van Malderen" userId="10989c8c1c070c91" providerId="LiveId" clId="{6930C833-FEB6-49B2-A42B-DBC686D1F08E}" dt="2021-09-24T13:34:41.463" v="883"/>
          <ac:picMkLst>
            <pc:docMk/>
            <pc:sldMk cId="4146818096" sldId="289"/>
            <ac:picMk id="16" creationId="{D053298F-7C05-4452-9898-D90203DA88A2}"/>
          </ac:picMkLst>
        </pc:picChg>
        <pc:picChg chg="add del mod">
          <ac:chgData name="Roeland Van Malderen" userId="10989c8c1c070c91" providerId="LiveId" clId="{6930C833-FEB6-49B2-A42B-DBC686D1F08E}" dt="2021-09-24T13:49:02.219" v="892"/>
          <ac:picMkLst>
            <pc:docMk/>
            <pc:sldMk cId="4146818096" sldId="289"/>
            <ac:picMk id="17" creationId="{84C90BAD-2E37-44B3-9526-81B0389C57AE}"/>
          </ac:picMkLst>
        </pc:picChg>
        <pc:picChg chg="add del mod">
          <ac:chgData name="Roeland Van Malderen" userId="10989c8c1c070c91" providerId="LiveId" clId="{6930C833-FEB6-49B2-A42B-DBC686D1F08E}" dt="2021-09-24T13:59:03.082" v="898"/>
          <ac:picMkLst>
            <pc:docMk/>
            <pc:sldMk cId="4146818096" sldId="289"/>
            <ac:picMk id="18" creationId="{6DA3BE0E-A9DD-415F-A2A4-6E12B0C1DE5E}"/>
          </ac:picMkLst>
        </pc:picChg>
        <pc:picChg chg="add del mod">
          <ac:chgData name="Roeland Van Malderen" userId="10989c8c1c070c91" providerId="LiveId" clId="{6930C833-FEB6-49B2-A42B-DBC686D1F08E}" dt="2021-09-24T14:23:50.257" v="909"/>
          <ac:picMkLst>
            <pc:docMk/>
            <pc:sldMk cId="4146818096" sldId="289"/>
            <ac:picMk id="19" creationId="{B98CEECD-E7F6-4BF4-85FB-6A97E6024B77}"/>
          </ac:picMkLst>
        </pc:picChg>
        <pc:picChg chg="add del mod">
          <ac:chgData name="Roeland Van Malderen" userId="10989c8c1c070c91" providerId="LiveId" clId="{6930C833-FEB6-49B2-A42B-DBC686D1F08E}" dt="2021-09-24T14:32:33.303" v="921"/>
          <ac:picMkLst>
            <pc:docMk/>
            <pc:sldMk cId="4146818096" sldId="289"/>
            <ac:picMk id="20" creationId="{C9583B70-BD43-4285-A95B-435ECAC23B0E}"/>
          </ac:picMkLst>
        </pc:picChg>
      </pc:sldChg>
      <pc:sldChg chg="addSp delSp modSp mod modTransition modAnim">
        <pc:chgData name="Roeland Van Malderen" userId="10989c8c1c070c91" providerId="LiveId" clId="{6930C833-FEB6-49B2-A42B-DBC686D1F08E}" dt="2021-09-24T14:32:33.303" v="921"/>
        <pc:sldMkLst>
          <pc:docMk/>
          <pc:sldMk cId="2914617706" sldId="292"/>
        </pc:sldMkLst>
        <pc:spChg chg="mod">
          <ac:chgData name="Roeland Van Malderen" userId="10989c8c1c070c91" providerId="LiveId" clId="{6930C833-FEB6-49B2-A42B-DBC686D1F08E}" dt="2021-09-24T12:39:00.208" v="808" actId="1076"/>
          <ac:spMkLst>
            <pc:docMk/>
            <pc:sldMk cId="2914617706" sldId="292"/>
            <ac:spMk id="6" creationId="{00000000-0000-0000-0000-000000000000}"/>
          </ac:spMkLst>
        </pc:spChg>
        <pc:spChg chg="mod">
          <ac:chgData name="Roeland Van Malderen" userId="10989c8c1c070c91" providerId="LiveId" clId="{6930C833-FEB6-49B2-A42B-DBC686D1F08E}" dt="2021-09-24T12:39:43.809" v="862" actId="1038"/>
          <ac:spMkLst>
            <pc:docMk/>
            <pc:sldMk cId="2914617706" sldId="292"/>
            <ac:spMk id="7" creationId="{00000000-0000-0000-0000-000000000000}"/>
          </ac:spMkLst>
        </pc:spChg>
        <pc:spChg chg="add mod">
          <ac:chgData name="Roeland Van Malderen" userId="10989c8c1c070c91" providerId="LiveId" clId="{6930C833-FEB6-49B2-A42B-DBC686D1F08E}" dt="2021-09-24T12:39:09.771" v="814" actId="1076"/>
          <ac:spMkLst>
            <pc:docMk/>
            <pc:sldMk cId="2914617706" sldId="292"/>
            <ac:spMk id="14" creationId="{0B04DD84-2BD0-404E-BE80-BFDDBCF5A0AC}"/>
          </ac:spMkLst>
        </pc:spChg>
        <pc:picChg chg="mod">
          <ac:chgData name="Roeland Van Malderen" userId="10989c8c1c070c91" providerId="LiveId" clId="{6930C833-FEB6-49B2-A42B-DBC686D1F08E}" dt="2021-09-24T12:41:55.454" v="876" actId="1038"/>
          <ac:picMkLst>
            <pc:docMk/>
            <pc:sldMk cId="2914617706" sldId="292"/>
            <ac:picMk id="2" creationId="{00000000-0000-0000-0000-000000000000}"/>
          </ac:picMkLst>
        </pc:picChg>
        <pc:picChg chg="add del mod">
          <ac:chgData name="Roeland Van Malderen" userId="10989c8c1c070c91" providerId="LiveId" clId="{6930C833-FEB6-49B2-A42B-DBC686D1F08E}" dt="2021-09-24T10:33:55.096" v="73"/>
          <ac:picMkLst>
            <pc:docMk/>
            <pc:sldMk cId="2914617706" sldId="292"/>
            <ac:picMk id="3" creationId="{AB8DB488-9E72-40D2-9551-A2A1510C8B5F}"/>
          </ac:picMkLst>
        </pc:picChg>
        <pc:picChg chg="add del mod">
          <ac:chgData name="Roeland Van Malderen" userId="10989c8c1c070c91" providerId="LiveId" clId="{6930C833-FEB6-49B2-A42B-DBC686D1F08E}" dt="2021-09-24T11:18:55.647" v="349"/>
          <ac:picMkLst>
            <pc:docMk/>
            <pc:sldMk cId="2914617706" sldId="292"/>
            <ac:picMk id="8" creationId="{A5E08AB7-5374-4A45-8BFE-FA9B7CE0F0E0}"/>
          </ac:picMkLst>
        </pc:picChg>
        <pc:picChg chg="add del mod">
          <ac:chgData name="Roeland Van Malderen" userId="10989c8c1c070c91" providerId="LiveId" clId="{6930C833-FEB6-49B2-A42B-DBC686D1F08E}" dt="2021-09-24T11:38:30.072" v="354"/>
          <ac:picMkLst>
            <pc:docMk/>
            <pc:sldMk cId="2914617706" sldId="292"/>
            <ac:picMk id="9" creationId="{0CA7EA4C-904D-4AE4-916B-82EE7881F1B1}"/>
          </ac:picMkLst>
        </pc:picChg>
        <pc:picChg chg="add del mod">
          <ac:chgData name="Roeland Van Malderen" userId="10989c8c1c070c91" providerId="LiveId" clId="{6930C833-FEB6-49B2-A42B-DBC686D1F08E}" dt="2021-09-24T11:48:15.351" v="355"/>
          <ac:picMkLst>
            <pc:docMk/>
            <pc:sldMk cId="2914617706" sldId="292"/>
            <ac:picMk id="10" creationId="{340ACA3A-3E3E-4432-8D91-500BE395C2EA}"/>
          </ac:picMkLst>
        </pc:picChg>
        <pc:picChg chg="add del mod">
          <ac:chgData name="Roeland Van Malderen" userId="10989c8c1c070c91" providerId="LiveId" clId="{6930C833-FEB6-49B2-A42B-DBC686D1F08E}" dt="2021-09-24T12:32:56.899" v="356"/>
          <ac:picMkLst>
            <pc:docMk/>
            <pc:sldMk cId="2914617706" sldId="292"/>
            <ac:picMk id="11" creationId="{7C31CA93-6EE2-4A08-A581-0122C8A4A7D2}"/>
          </ac:picMkLst>
        </pc:picChg>
        <pc:picChg chg="add del mod">
          <ac:chgData name="Roeland Van Malderen" userId="10989c8c1c070c91" providerId="LiveId" clId="{6930C833-FEB6-49B2-A42B-DBC686D1F08E}" dt="2021-09-24T12:53:49.434" v="877"/>
          <ac:picMkLst>
            <pc:docMk/>
            <pc:sldMk cId="2914617706" sldId="292"/>
            <ac:picMk id="12" creationId="{0DAD2C61-666E-413A-B5B6-FAA924085FF1}"/>
          </ac:picMkLst>
        </pc:picChg>
        <pc:picChg chg="add mod">
          <ac:chgData name="Roeland Van Malderen" userId="10989c8c1c070c91" providerId="LiveId" clId="{6930C833-FEB6-49B2-A42B-DBC686D1F08E}" dt="2021-09-24T12:41:47.955" v="872" actId="14100"/>
          <ac:picMkLst>
            <pc:docMk/>
            <pc:sldMk cId="2914617706" sldId="292"/>
            <ac:picMk id="13" creationId="{949FC248-4258-4190-A226-17C5BB08A51C}"/>
          </ac:picMkLst>
        </pc:picChg>
        <pc:picChg chg="add del mod">
          <ac:chgData name="Roeland Van Malderen" userId="10989c8c1c070c91" providerId="LiveId" clId="{6930C833-FEB6-49B2-A42B-DBC686D1F08E}" dt="2021-09-24T13:15:44.892" v="880"/>
          <ac:picMkLst>
            <pc:docMk/>
            <pc:sldMk cId="2914617706" sldId="292"/>
            <ac:picMk id="15" creationId="{8B1DE3B8-F0BD-45A2-A7FF-57128764AB0D}"/>
          </ac:picMkLst>
        </pc:picChg>
        <pc:picChg chg="add del mod">
          <ac:chgData name="Roeland Van Malderen" userId="10989c8c1c070c91" providerId="LiveId" clId="{6930C833-FEB6-49B2-A42B-DBC686D1F08E}" dt="2021-09-24T13:27:46.534" v="881"/>
          <ac:picMkLst>
            <pc:docMk/>
            <pc:sldMk cId="2914617706" sldId="292"/>
            <ac:picMk id="16" creationId="{14B0FD69-B306-465D-88F6-E9A7428B117F}"/>
          </ac:picMkLst>
        </pc:picChg>
        <pc:picChg chg="add del mod">
          <ac:chgData name="Roeland Van Malderen" userId="10989c8c1c070c91" providerId="LiveId" clId="{6930C833-FEB6-49B2-A42B-DBC686D1F08E}" dt="2021-09-24T13:34:41.463" v="883"/>
          <ac:picMkLst>
            <pc:docMk/>
            <pc:sldMk cId="2914617706" sldId="292"/>
            <ac:picMk id="17" creationId="{9CB7C8DB-A323-483D-B139-ED66115BDB6A}"/>
          </ac:picMkLst>
        </pc:picChg>
        <pc:picChg chg="add del mod">
          <ac:chgData name="Roeland Van Malderen" userId="10989c8c1c070c91" providerId="LiveId" clId="{6930C833-FEB6-49B2-A42B-DBC686D1F08E}" dt="2021-09-24T13:49:02.219" v="892"/>
          <ac:picMkLst>
            <pc:docMk/>
            <pc:sldMk cId="2914617706" sldId="292"/>
            <ac:picMk id="18" creationId="{8B9ACD85-C2AE-4211-8409-82386E94FE09}"/>
          </ac:picMkLst>
        </pc:picChg>
        <pc:picChg chg="add del mod">
          <ac:chgData name="Roeland Van Malderen" userId="10989c8c1c070c91" providerId="LiveId" clId="{6930C833-FEB6-49B2-A42B-DBC686D1F08E}" dt="2021-09-24T13:59:03.082" v="898"/>
          <ac:picMkLst>
            <pc:docMk/>
            <pc:sldMk cId="2914617706" sldId="292"/>
            <ac:picMk id="19" creationId="{50E2DE7C-C690-4ADC-918C-AB1EF5397FB3}"/>
          </ac:picMkLst>
        </pc:picChg>
        <pc:picChg chg="add del mod">
          <ac:chgData name="Roeland Van Malderen" userId="10989c8c1c070c91" providerId="LiveId" clId="{6930C833-FEB6-49B2-A42B-DBC686D1F08E}" dt="2021-09-24T14:23:50.257" v="909"/>
          <ac:picMkLst>
            <pc:docMk/>
            <pc:sldMk cId="2914617706" sldId="292"/>
            <ac:picMk id="20" creationId="{9344968B-6EBA-44A9-8247-179C34C8FB92}"/>
          </ac:picMkLst>
        </pc:picChg>
        <pc:picChg chg="add del mod">
          <ac:chgData name="Roeland Van Malderen" userId="10989c8c1c070c91" providerId="LiveId" clId="{6930C833-FEB6-49B2-A42B-DBC686D1F08E}" dt="2021-09-24T14:32:33.303" v="921"/>
          <ac:picMkLst>
            <pc:docMk/>
            <pc:sldMk cId="2914617706" sldId="292"/>
            <ac:picMk id="21" creationId="{FDD03B65-E459-44FE-8943-ACD271944EA7}"/>
          </ac:picMkLst>
        </pc:picChg>
      </pc:sldChg>
      <pc:sldChg chg="addSp delSp modSp del mod ord modTransition modAnim">
        <pc:chgData name="Roeland Van Malderen" userId="10989c8c1c070c91" providerId="LiveId" clId="{6930C833-FEB6-49B2-A42B-DBC686D1F08E}" dt="2021-09-24T14:17:16.206" v="907" actId="2696"/>
        <pc:sldMkLst>
          <pc:docMk/>
          <pc:sldMk cId="3028103949" sldId="295"/>
        </pc:sldMkLst>
        <pc:picChg chg="add del mod">
          <ac:chgData name="Roeland Van Malderen" userId="10989c8c1c070c91" providerId="LiveId" clId="{6930C833-FEB6-49B2-A42B-DBC686D1F08E}" dt="2021-09-24T10:33:55.096" v="73"/>
          <ac:picMkLst>
            <pc:docMk/>
            <pc:sldMk cId="3028103949" sldId="295"/>
            <ac:picMk id="2" creationId="{26F4B8EA-03A6-4902-9ABC-BA8297A44EB8}"/>
          </ac:picMkLst>
        </pc:picChg>
        <pc:picChg chg="mod">
          <ac:chgData name="Roeland Van Malderen" userId="10989c8c1c070c91" providerId="LiveId" clId="{6930C833-FEB6-49B2-A42B-DBC686D1F08E}" dt="2021-09-24T12:33:46.241" v="361" actId="14100"/>
          <ac:picMkLst>
            <pc:docMk/>
            <pc:sldMk cId="3028103949" sldId="295"/>
            <ac:picMk id="3" creationId="{00000000-0000-0000-0000-000000000000}"/>
          </ac:picMkLst>
        </pc:picChg>
        <pc:picChg chg="add del mod">
          <ac:chgData name="Roeland Van Malderen" userId="10989c8c1c070c91" providerId="LiveId" clId="{6930C833-FEB6-49B2-A42B-DBC686D1F08E}" dt="2021-09-24T11:18:55.647" v="349"/>
          <ac:picMkLst>
            <pc:docMk/>
            <pc:sldMk cId="3028103949" sldId="295"/>
            <ac:picMk id="7" creationId="{1BF6A49F-8B37-4659-9253-C2FBA35B304D}"/>
          </ac:picMkLst>
        </pc:picChg>
        <pc:picChg chg="add del mod">
          <ac:chgData name="Roeland Van Malderen" userId="10989c8c1c070c91" providerId="LiveId" clId="{6930C833-FEB6-49B2-A42B-DBC686D1F08E}" dt="2021-09-24T11:38:30.072" v="354"/>
          <ac:picMkLst>
            <pc:docMk/>
            <pc:sldMk cId="3028103949" sldId="295"/>
            <ac:picMk id="8" creationId="{B75B0557-E4CF-434E-8B5F-191A9C4D0FC2}"/>
          </ac:picMkLst>
        </pc:picChg>
        <pc:picChg chg="add del mod">
          <ac:chgData name="Roeland Van Malderen" userId="10989c8c1c070c91" providerId="LiveId" clId="{6930C833-FEB6-49B2-A42B-DBC686D1F08E}" dt="2021-09-24T11:48:15.351" v="355"/>
          <ac:picMkLst>
            <pc:docMk/>
            <pc:sldMk cId="3028103949" sldId="295"/>
            <ac:picMk id="9" creationId="{8071D0AD-F8B3-4CC1-93C7-61297C9F1BBC}"/>
          </ac:picMkLst>
        </pc:picChg>
        <pc:picChg chg="add del mod">
          <ac:chgData name="Roeland Van Malderen" userId="10989c8c1c070c91" providerId="LiveId" clId="{6930C833-FEB6-49B2-A42B-DBC686D1F08E}" dt="2021-09-24T12:32:56.899" v="356"/>
          <ac:picMkLst>
            <pc:docMk/>
            <pc:sldMk cId="3028103949" sldId="295"/>
            <ac:picMk id="11" creationId="{8DB49045-7417-4D56-9DE4-82EA2C030306}"/>
          </ac:picMkLst>
        </pc:picChg>
        <pc:picChg chg="add del mod">
          <ac:chgData name="Roeland Van Malderen" userId="10989c8c1c070c91" providerId="LiveId" clId="{6930C833-FEB6-49B2-A42B-DBC686D1F08E}" dt="2021-09-24T13:34:41.463" v="883"/>
          <ac:picMkLst>
            <pc:docMk/>
            <pc:sldMk cId="3028103949" sldId="295"/>
            <ac:picMk id="12" creationId="{9A7BF72C-1188-4D8E-8886-66A5EEAE5954}"/>
          </ac:picMkLst>
        </pc:picChg>
      </pc:sldChg>
      <pc:sldChg chg="addSp delSp modSp mod modTransition modAnim">
        <pc:chgData name="Roeland Van Malderen" userId="10989c8c1c070c91" providerId="LiveId" clId="{6930C833-FEB6-49B2-A42B-DBC686D1F08E}" dt="2021-09-24T14:32:30.419" v="920"/>
        <pc:sldMkLst>
          <pc:docMk/>
          <pc:sldMk cId="4261414976" sldId="296"/>
        </pc:sldMkLst>
        <pc:spChg chg="mod">
          <ac:chgData name="Roeland Van Malderen" userId="10989c8c1c070c91" providerId="LiveId" clId="{6930C833-FEB6-49B2-A42B-DBC686D1F08E}" dt="2021-09-24T11:17:22.440" v="347" actId="20577"/>
          <ac:spMkLst>
            <pc:docMk/>
            <pc:sldMk cId="4261414976" sldId="296"/>
            <ac:spMk id="6" creationId="{00000000-0000-0000-0000-000000000000}"/>
          </ac:spMkLst>
        </pc:spChg>
        <pc:picChg chg="add del mod">
          <ac:chgData name="Roeland Van Malderen" userId="10989c8c1c070c91" providerId="LiveId" clId="{6930C833-FEB6-49B2-A42B-DBC686D1F08E}" dt="2021-09-24T10:33:55.096" v="73"/>
          <ac:picMkLst>
            <pc:docMk/>
            <pc:sldMk cId="4261414976" sldId="296"/>
            <ac:picMk id="2" creationId="{3B69940B-9CF8-43DC-96C8-9767DD42282E}"/>
          </ac:picMkLst>
        </pc:picChg>
        <pc:picChg chg="add del mod">
          <ac:chgData name="Roeland Van Malderen" userId="10989c8c1c070c91" providerId="LiveId" clId="{6930C833-FEB6-49B2-A42B-DBC686D1F08E}" dt="2021-09-24T11:18:55.647" v="349"/>
          <ac:picMkLst>
            <pc:docMk/>
            <pc:sldMk cId="4261414976" sldId="296"/>
            <ac:picMk id="3" creationId="{6B17D9FE-6564-4AAE-8A3C-0C309DF71205}"/>
          </ac:picMkLst>
        </pc:picChg>
        <pc:picChg chg="add del mod">
          <ac:chgData name="Roeland Van Malderen" userId="10989c8c1c070c91" providerId="LiveId" clId="{6930C833-FEB6-49B2-A42B-DBC686D1F08E}" dt="2021-09-24T11:38:30.072" v="354"/>
          <ac:picMkLst>
            <pc:docMk/>
            <pc:sldMk cId="4261414976" sldId="296"/>
            <ac:picMk id="7" creationId="{C9BD4C2B-0DC3-4D99-A004-3023C80E6279}"/>
          </ac:picMkLst>
        </pc:picChg>
        <pc:picChg chg="add del mod">
          <ac:chgData name="Roeland Van Malderen" userId="10989c8c1c070c91" providerId="LiveId" clId="{6930C833-FEB6-49B2-A42B-DBC686D1F08E}" dt="2021-09-24T11:48:15.351" v="355"/>
          <ac:picMkLst>
            <pc:docMk/>
            <pc:sldMk cId="4261414976" sldId="296"/>
            <ac:picMk id="8" creationId="{69BB3ECD-17E0-4A91-9B9A-90CBCE47DA88}"/>
          </ac:picMkLst>
        </pc:picChg>
        <pc:picChg chg="add del mod">
          <ac:chgData name="Roeland Van Malderen" userId="10989c8c1c070c91" providerId="LiveId" clId="{6930C833-FEB6-49B2-A42B-DBC686D1F08E}" dt="2021-09-24T12:32:56.899" v="356"/>
          <ac:picMkLst>
            <pc:docMk/>
            <pc:sldMk cId="4261414976" sldId="296"/>
            <ac:picMk id="9" creationId="{237D3B30-D98C-49D2-B07E-7E79ADEC56FB}"/>
          </ac:picMkLst>
        </pc:picChg>
        <pc:picChg chg="add del mod">
          <ac:chgData name="Roeland Van Malderen" userId="10989c8c1c070c91" providerId="LiveId" clId="{6930C833-FEB6-49B2-A42B-DBC686D1F08E}" dt="2021-09-24T12:53:49.434" v="877"/>
          <ac:picMkLst>
            <pc:docMk/>
            <pc:sldMk cId="4261414976" sldId="296"/>
            <ac:picMk id="10" creationId="{340AE690-6E2F-45BA-90D2-B1D78D526076}"/>
          </ac:picMkLst>
        </pc:picChg>
        <pc:picChg chg="add del mod">
          <ac:chgData name="Roeland Van Malderen" userId="10989c8c1c070c91" providerId="LiveId" clId="{6930C833-FEB6-49B2-A42B-DBC686D1F08E}" dt="2021-09-24T13:15:44.892" v="880"/>
          <ac:picMkLst>
            <pc:docMk/>
            <pc:sldMk cId="4261414976" sldId="296"/>
            <ac:picMk id="11" creationId="{EF632BCF-F981-485B-B747-B0972FB85339}"/>
          </ac:picMkLst>
        </pc:picChg>
        <pc:picChg chg="add del mod">
          <ac:chgData name="Roeland Van Malderen" userId="10989c8c1c070c91" providerId="LiveId" clId="{6930C833-FEB6-49B2-A42B-DBC686D1F08E}" dt="2021-09-24T13:27:46.534" v="881"/>
          <ac:picMkLst>
            <pc:docMk/>
            <pc:sldMk cId="4261414976" sldId="296"/>
            <ac:picMk id="12" creationId="{1403A574-7132-4F29-AEC3-7F5249E226B6}"/>
          </ac:picMkLst>
        </pc:picChg>
        <pc:picChg chg="add del mod">
          <ac:chgData name="Roeland Van Malderen" userId="10989c8c1c070c91" providerId="LiveId" clId="{6930C833-FEB6-49B2-A42B-DBC686D1F08E}" dt="2021-09-24T13:34:41.463" v="883"/>
          <ac:picMkLst>
            <pc:docMk/>
            <pc:sldMk cId="4261414976" sldId="296"/>
            <ac:picMk id="13" creationId="{2C907CC5-6B8E-431D-86A5-AA18C7CCF3FC}"/>
          </ac:picMkLst>
        </pc:picChg>
        <pc:picChg chg="add del mod">
          <ac:chgData name="Roeland Van Malderen" userId="10989c8c1c070c91" providerId="LiveId" clId="{6930C833-FEB6-49B2-A42B-DBC686D1F08E}" dt="2021-09-24T13:49:02.219" v="892"/>
          <ac:picMkLst>
            <pc:docMk/>
            <pc:sldMk cId="4261414976" sldId="296"/>
            <ac:picMk id="14" creationId="{17F2778C-AEDF-45CA-97C9-61F77C10C943}"/>
          </ac:picMkLst>
        </pc:picChg>
        <pc:picChg chg="add del mod">
          <ac:chgData name="Roeland Van Malderen" userId="10989c8c1c070c91" providerId="LiveId" clId="{6930C833-FEB6-49B2-A42B-DBC686D1F08E}" dt="2021-09-24T14:23:50.257" v="909"/>
          <ac:picMkLst>
            <pc:docMk/>
            <pc:sldMk cId="4261414976" sldId="296"/>
            <ac:picMk id="15" creationId="{EB713FA6-7CEE-4439-A5F4-0DFDAE1CFB2F}"/>
          </ac:picMkLst>
        </pc:picChg>
      </pc:sldChg>
      <pc:sldChg chg="addSp delSp modSp mod modTransition modAnim">
        <pc:chgData name="Roeland Van Malderen" userId="10989c8c1c070c91" providerId="LiveId" clId="{6930C833-FEB6-49B2-A42B-DBC686D1F08E}" dt="2021-09-24T14:32:33.303" v="921"/>
        <pc:sldMkLst>
          <pc:docMk/>
          <pc:sldMk cId="4263582819" sldId="302"/>
        </pc:sldMkLst>
        <pc:spChg chg="mod">
          <ac:chgData name="Roeland Van Malderen" userId="10989c8c1c070c91" providerId="LiveId" clId="{6930C833-FEB6-49B2-A42B-DBC686D1F08E}" dt="2021-09-24T11:14:26.276" v="158" actId="20577"/>
          <ac:spMkLst>
            <pc:docMk/>
            <pc:sldMk cId="4263582819" sldId="302"/>
            <ac:spMk id="10" creationId="{00000000-0000-0000-0000-000000000000}"/>
          </ac:spMkLst>
        </pc:spChg>
        <pc:picChg chg="add del mod">
          <ac:chgData name="Roeland Van Malderen" userId="10989c8c1c070c91" providerId="LiveId" clId="{6930C833-FEB6-49B2-A42B-DBC686D1F08E}" dt="2021-09-24T10:05:06.560" v="53"/>
          <ac:picMkLst>
            <pc:docMk/>
            <pc:sldMk cId="4263582819" sldId="302"/>
            <ac:picMk id="3" creationId="{429E7C29-F7B7-49A2-8C81-51D76EBDA892}"/>
          </ac:picMkLst>
        </pc:picChg>
        <pc:picChg chg="add del mod">
          <ac:chgData name="Roeland Van Malderen" userId="10989c8c1c070c91" providerId="LiveId" clId="{6930C833-FEB6-49B2-A42B-DBC686D1F08E}" dt="2021-09-24T10:07:49.270" v="56"/>
          <ac:picMkLst>
            <pc:docMk/>
            <pc:sldMk cId="4263582819" sldId="302"/>
            <ac:picMk id="6" creationId="{5B6D88BA-32D8-4675-A941-6E043943D14F}"/>
          </ac:picMkLst>
        </pc:picChg>
        <pc:picChg chg="add del mod">
          <ac:chgData name="Roeland Van Malderen" userId="10989c8c1c070c91" providerId="LiveId" clId="{6930C833-FEB6-49B2-A42B-DBC686D1F08E}" dt="2021-09-24T10:11:48.906" v="61"/>
          <ac:picMkLst>
            <pc:docMk/>
            <pc:sldMk cId="4263582819" sldId="302"/>
            <ac:picMk id="7" creationId="{DC23BFF2-1A26-4857-A1A8-0271639FF822}"/>
          </ac:picMkLst>
        </pc:picChg>
        <pc:picChg chg="add del mod">
          <ac:chgData name="Roeland Van Malderen" userId="10989c8c1c070c91" providerId="LiveId" clId="{6930C833-FEB6-49B2-A42B-DBC686D1F08E}" dt="2021-09-24T10:14:57.619" v="67"/>
          <ac:picMkLst>
            <pc:docMk/>
            <pc:sldMk cId="4263582819" sldId="302"/>
            <ac:picMk id="8" creationId="{FEF9F34E-2507-4EF1-8B0F-1E500AA799E0}"/>
          </ac:picMkLst>
        </pc:picChg>
        <pc:picChg chg="add del mod">
          <ac:chgData name="Roeland Van Malderen" userId="10989c8c1c070c91" providerId="LiveId" clId="{6930C833-FEB6-49B2-A42B-DBC686D1F08E}" dt="2021-09-24T10:15:55.065" v="70"/>
          <ac:picMkLst>
            <pc:docMk/>
            <pc:sldMk cId="4263582819" sldId="302"/>
            <ac:picMk id="9" creationId="{EB30C1D5-5340-4955-A27F-77EB77B5162A}"/>
          </ac:picMkLst>
        </pc:picChg>
        <pc:picChg chg="add del mod">
          <ac:chgData name="Roeland Van Malderen" userId="10989c8c1c070c91" providerId="LiveId" clId="{6930C833-FEB6-49B2-A42B-DBC686D1F08E}" dt="2021-09-24T10:33:55.096" v="73"/>
          <ac:picMkLst>
            <pc:docMk/>
            <pc:sldMk cId="4263582819" sldId="302"/>
            <ac:picMk id="11" creationId="{5FAC0137-BC4C-4EC6-9119-74A0A2D4EB26}"/>
          </ac:picMkLst>
        </pc:picChg>
        <pc:picChg chg="add del mod">
          <ac:chgData name="Roeland Van Malderen" userId="10989c8c1c070c91" providerId="LiveId" clId="{6930C833-FEB6-49B2-A42B-DBC686D1F08E}" dt="2021-09-24T10:37:32.438" v="90"/>
          <ac:picMkLst>
            <pc:docMk/>
            <pc:sldMk cId="4263582819" sldId="302"/>
            <ac:picMk id="12" creationId="{04DFC58F-38F6-47D8-AE42-2A5277E892EB}"/>
          </ac:picMkLst>
        </pc:picChg>
        <pc:picChg chg="add del mod">
          <ac:chgData name="Roeland Van Malderen" userId="10989c8c1c070c91" providerId="LiveId" clId="{6930C833-FEB6-49B2-A42B-DBC686D1F08E}" dt="2021-09-24T10:38:48.821" v="93"/>
          <ac:picMkLst>
            <pc:docMk/>
            <pc:sldMk cId="4263582819" sldId="302"/>
            <ac:picMk id="13" creationId="{5E7A0C49-6AFF-4C98-9C20-DDB1E7E7759C}"/>
          </ac:picMkLst>
        </pc:picChg>
        <pc:picChg chg="add del mod">
          <ac:chgData name="Roeland Van Malderen" userId="10989c8c1c070c91" providerId="LiveId" clId="{6930C833-FEB6-49B2-A42B-DBC686D1F08E}" dt="2021-09-24T10:41:01.145" v="96"/>
          <ac:picMkLst>
            <pc:docMk/>
            <pc:sldMk cId="4263582819" sldId="302"/>
            <ac:picMk id="14" creationId="{6C66FE26-E1B1-4455-84BF-37F385B01138}"/>
          </ac:picMkLst>
        </pc:picChg>
        <pc:picChg chg="add del mod">
          <ac:chgData name="Roeland Van Malderen" userId="10989c8c1c070c91" providerId="LiveId" clId="{6930C833-FEB6-49B2-A42B-DBC686D1F08E}" dt="2021-09-24T10:47:24.320" v="98"/>
          <ac:picMkLst>
            <pc:docMk/>
            <pc:sldMk cId="4263582819" sldId="302"/>
            <ac:picMk id="15" creationId="{A519B50E-D481-4604-8394-82F53234928A}"/>
          </ac:picMkLst>
        </pc:picChg>
        <pc:picChg chg="add del mod">
          <ac:chgData name="Roeland Van Malderen" userId="10989c8c1c070c91" providerId="LiveId" clId="{6930C833-FEB6-49B2-A42B-DBC686D1F08E}" dt="2021-09-24T10:47:33.560" v="100"/>
          <ac:picMkLst>
            <pc:docMk/>
            <pc:sldMk cId="4263582819" sldId="302"/>
            <ac:picMk id="16" creationId="{9AD60571-DD57-46B4-81ED-FB7F9D083A33}"/>
          </ac:picMkLst>
        </pc:picChg>
        <pc:picChg chg="add del mod">
          <ac:chgData name="Roeland Van Malderen" userId="10989c8c1c070c91" providerId="LiveId" clId="{6930C833-FEB6-49B2-A42B-DBC686D1F08E}" dt="2021-09-24T11:18:55.647" v="349"/>
          <ac:picMkLst>
            <pc:docMk/>
            <pc:sldMk cId="4263582819" sldId="302"/>
            <ac:picMk id="17" creationId="{DC7BECF8-174F-44CE-B60A-EDEDA1831977}"/>
          </ac:picMkLst>
        </pc:picChg>
        <pc:picChg chg="add del mod">
          <ac:chgData name="Roeland Van Malderen" userId="10989c8c1c070c91" providerId="LiveId" clId="{6930C833-FEB6-49B2-A42B-DBC686D1F08E}" dt="2021-09-24T12:32:56.899" v="356"/>
          <ac:picMkLst>
            <pc:docMk/>
            <pc:sldMk cId="4263582819" sldId="302"/>
            <ac:picMk id="18" creationId="{E019AB00-33F6-4B78-B9C3-1D6C4D532C75}"/>
          </ac:picMkLst>
        </pc:picChg>
        <pc:picChg chg="add del mod">
          <ac:chgData name="Roeland Van Malderen" userId="10989c8c1c070c91" providerId="LiveId" clId="{6930C833-FEB6-49B2-A42B-DBC686D1F08E}" dt="2021-09-24T12:53:49.434" v="877"/>
          <ac:picMkLst>
            <pc:docMk/>
            <pc:sldMk cId="4263582819" sldId="302"/>
            <ac:picMk id="19" creationId="{F34D94BC-CA3C-4AE7-A590-0F04FEDD307E}"/>
          </ac:picMkLst>
        </pc:picChg>
        <pc:picChg chg="add del mod">
          <ac:chgData name="Roeland Van Malderen" userId="10989c8c1c070c91" providerId="LiveId" clId="{6930C833-FEB6-49B2-A42B-DBC686D1F08E}" dt="2021-09-24T13:02:06.446" v="878"/>
          <ac:picMkLst>
            <pc:docMk/>
            <pc:sldMk cId="4263582819" sldId="302"/>
            <ac:picMk id="20" creationId="{DF832FA4-914B-48FD-B206-5EEBE31EBB9B}"/>
          </ac:picMkLst>
        </pc:picChg>
        <pc:picChg chg="add del mod">
          <ac:chgData name="Roeland Van Malderen" userId="10989c8c1c070c91" providerId="LiveId" clId="{6930C833-FEB6-49B2-A42B-DBC686D1F08E}" dt="2021-09-24T13:03:06.213" v="879"/>
          <ac:picMkLst>
            <pc:docMk/>
            <pc:sldMk cId="4263582819" sldId="302"/>
            <ac:picMk id="21" creationId="{5FFBD290-535B-48DB-8103-2DC12DBAD429}"/>
          </ac:picMkLst>
        </pc:picChg>
        <pc:picChg chg="add del mod">
          <ac:chgData name="Roeland Van Malderen" userId="10989c8c1c070c91" providerId="LiveId" clId="{6930C833-FEB6-49B2-A42B-DBC686D1F08E}" dt="2021-09-24T13:15:44.892" v="880"/>
          <ac:picMkLst>
            <pc:docMk/>
            <pc:sldMk cId="4263582819" sldId="302"/>
            <ac:picMk id="22" creationId="{0AE9E13C-40E4-409E-B55E-7D5F4B6E55F7}"/>
          </ac:picMkLst>
        </pc:picChg>
        <pc:picChg chg="add del mod">
          <ac:chgData name="Roeland Van Malderen" userId="10989c8c1c070c91" providerId="LiveId" clId="{6930C833-FEB6-49B2-A42B-DBC686D1F08E}" dt="2021-09-24T13:27:46.534" v="881"/>
          <ac:picMkLst>
            <pc:docMk/>
            <pc:sldMk cId="4263582819" sldId="302"/>
            <ac:picMk id="23" creationId="{49AEE99E-5749-4FC0-8CF0-9B0EA7CBB8D7}"/>
          </ac:picMkLst>
        </pc:picChg>
        <pc:picChg chg="add del mod">
          <ac:chgData name="Roeland Van Malderen" userId="10989c8c1c070c91" providerId="LiveId" clId="{6930C833-FEB6-49B2-A42B-DBC686D1F08E}" dt="2021-09-24T13:34:41.463" v="883"/>
          <ac:picMkLst>
            <pc:docMk/>
            <pc:sldMk cId="4263582819" sldId="302"/>
            <ac:picMk id="24" creationId="{76346F04-4696-4B72-9380-48BEED0494A6}"/>
          </ac:picMkLst>
        </pc:picChg>
        <pc:picChg chg="add del mod">
          <ac:chgData name="Roeland Van Malderen" userId="10989c8c1c070c91" providerId="LiveId" clId="{6930C833-FEB6-49B2-A42B-DBC686D1F08E}" dt="2021-09-24T13:36:47.249" v="886"/>
          <ac:picMkLst>
            <pc:docMk/>
            <pc:sldMk cId="4263582819" sldId="302"/>
            <ac:picMk id="25" creationId="{57617EA4-BE03-4E32-AE0D-81AE72E7E368}"/>
          </ac:picMkLst>
        </pc:picChg>
        <pc:picChg chg="add del mod">
          <ac:chgData name="Roeland Van Malderen" userId="10989c8c1c070c91" providerId="LiveId" clId="{6930C833-FEB6-49B2-A42B-DBC686D1F08E}" dt="2021-09-24T13:39:32.320" v="889"/>
          <ac:picMkLst>
            <pc:docMk/>
            <pc:sldMk cId="4263582819" sldId="302"/>
            <ac:picMk id="26" creationId="{C85541FF-CB7E-4184-A712-B0B5C541C1DD}"/>
          </ac:picMkLst>
        </pc:picChg>
        <pc:picChg chg="add del mod">
          <ac:chgData name="Roeland Van Malderen" userId="10989c8c1c070c91" providerId="LiveId" clId="{6930C833-FEB6-49B2-A42B-DBC686D1F08E}" dt="2021-09-24T13:49:02.219" v="892"/>
          <ac:picMkLst>
            <pc:docMk/>
            <pc:sldMk cId="4263582819" sldId="302"/>
            <ac:picMk id="27" creationId="{E3282290-89E6-451C-A659-819426989E0A}"/>
          </ac:picMkLst>
        </pc:picChg>
        <pc:picChg chg="add del mod">
          <ac:chgData name="Roeland Van Malderen" userId="10989c8c1c070c91" providerId="LiveId" clId="{6930C833-FEB6-49B2-A42B-DBC686D1F08E}" dt="2021-09-24T13:51:17.104" v="894"/>
          <ac:picMkLst>
            <pc:docMk/>
            <pc:sldMk cId="4263582819" sldId="302"/>
            <ac:picMk id="28" creationId="{FAC49843-2F04-48A4-B7FF-F204EDE53E7C}"/>
          </ac:picMkLst>
        </pc:picChg>
        <pc:picChg chg="add del mod">
          <ac:chgData name="Roeland Van Malderen" userId="10989c8c1c070c91" providerId="LiveId" clId="{6930C833-FEB6-49B2-A42B-DBC686D1F08E}" dt="2021-09-24T13:59:03.082" v="898"/>
          <ac:picMkLst>
            <pc:docMk/>
            <pc:sldMk cId="4263582819" sldId="302"/>
            <ac:picMk id="29" creationId="{5F6CC354-17C1-4212-B35C-D4D57C1EE942}"/>
          </ac:picMkLst>
        </pc:picChg>
        <pc:picChg chg="add del mod">
          <ac:chgData name="Roeland Van Malderen" userId="10989c8c1c070c91" providerId="LiveId" clId="{6930C833-FEB6-49B2-A42B-DBC686D1F08E}" dt="2021-09-24T14:01:57.113" v="901"/>
          <ac:picMkLst>
            <pc:docMk/>
            <pc:sldMk cId="4263582819" sldId="302"/>
            <ac:picMk id="30" creationId="{FDEBED9F-1F84-4FA8-A605-9E722ABF098A}"/>
          </ac:picMkLst>
        </pc:picChg>
        <pc:picChg chg="add del mod">
          <ac:chgData name="Roeland Van Malderen" userId="10989c8c1c070c91" providerId="LiveId" clId="{6930C833-FEB6-49B2-A42B-DBC686D1F08E}" dt="2021-09-24T14:03:02.132" v="904"/>
          <ac:picMkLst>
            <pc:docMk/>
            <pc:sldMk cId="4263582819" sldId="302"/>
            <ac:picMk id="31" creationId="{E0D115F0-7C42-429F-B6B3-D35241D5A794}"/>
          </ac:picMkLst>
        </pc:picChg>
        <pc:picChg chg="add del mod">
          <ac:chgData name="Roeland Van Malderen" userId="10989c8c1c070c91" providerId="LiveId" clId="{6930C833-FEB6-49B2-A42B-DBC686D1F08E}" dt="2021-09-24T14:23:50.257" v="909"/>
          <ac:picMkLst>
            <pc:docMk/>
            <pc:sldMk cId="4263582819" sldId="302"/>
            <ac:picMk id="32" creationId="{A886819E-114B-41B6-9C88-8CF92E55FC51}"/>
          </ac:picMkLst>
        </pc:picChg>
        <pc:picChg chg="add del mod">
          <ac:chgData name="Roeland Van Malderen" userId="10989c8c1c070c91" providerId="LiveId" clId="{6930C833-FEB6-49B2-A42B-DBC686D1F08E}" dt="2021-09-24T14:24:29.780" v="912"/>
          <ac:picMkLst>
            <pc:docMk/>
            <pc:sldMk cId="4263582819" sldId="302"/>
            <ac:picMk id="33" creationId="{C2BBB16D-4003-4215-93D5-FA26DDBA7754}"/>
          </ac:picMkLst>
        </pc:picChg>
        <pc:picChg chg="add del mod">
          <ac:chgData name="Roeland Van Malderen" userId="10989c8c1c070c91" providerId="LiveId" clId="{6930C833-FEB6-49B2-A42B-DBC686D1F08E}" dt="2021-09-24T14:25:26.850" v="915"/>
          <ac:picMkLst>
            <pc:docMk/>
            <pc:sldMk cId="4263582819" sldId="302"/>
            <ac:picMk id="34" creationId="{E5618CD6-C7DE-41AE-9139-C85ED4CE019C}"/>
          </ac:picMkLst>
        </pc:picChg>
        <pc:picChg chg="add del mod">
          <ac:chgData name="Roeland Van Malderen" userId="10989c8c1c070c91" providerId="LiveId" clId="{6930C833-FEB6-49B2-A42B-DBC686D1F08E}" dt="2021-09-24T14:27:12.862" v="918"/>
          <ac:picMkLst>
            <pc:docMk/>
            <pc:sldMk cId="4263582819" sldId="302"/>
            <ac:picMk id="35" creationId="{4E3882AF-AF7B-40F6-A4FE-96CA8A9C4745}"/>
          </ac:picMkLst>
        </pc:picChg>
        <pc:picChg chg="add del mod">
          <ac:chgData name="Roeland Van Malderen" userId="10989c8c1c070c91" providerId="LiveId" clId="{6930C833-FEB6-49B2-A42B-DBC686D1F08E}" dt="2021-09-24T14:32:33.303" v="921"/>
          <ac:picMkLst>
            <pc:docMk/>
            <pc:sldMk cId="4263582819" sldId="302"/>
            <ac:picMk id="36" creationId="{1C043F33-B0DC-4224-B42D-E9BD9CD009C2}"/>
          </ac:picMkLst>
        </pc:picChg>
      </pc:sldChg>
      <pc:sldChg chg="addSp delSp modSp modTransition modAnim">
        <pc:chgData name="Roeland Van Malderen" userId="10989c8c1c070c91" providerId="LiveId" clId="{6930C833-FEB6-49B2-A42B-DBC686D1F08E}" dt="2021-09-24T14:32:33.303" v="921"/>
        <pc:sldMkLst>
          <pc:docMk/>
          <pc:sldMk cId="2949235621" sldId="303"/>
        </pc:sldMkLst>
        <pc:picChg chg="add del mod">
          <ac:chgData name="Roeland Van Malderen" userId="10989c8c1c070c91" providerId="LiveId" clId="{6930C833-FEB6-49B2-A42B-DBC686D1F08E}" dt="2021-09-24T10:33:55.096" v="73"/>
          <ac:picMkLst>
            <pc:docMk/>
            <pc:sldMk cId="2949235621" sldId="303"/>
            <ac:picMk id="7" creationId="{9BE915C1-9DFC-423E-8F88-22A144E8117F}"/>
          </ac:picMkLst>
        </pc:picChg>
        <pc:picChg chg="add del mod">
          <ac:chgData name="Roeland Van Malderen" userId="10989c8c1c070c91" providerId="LiveId" clId="{6930C833-FEB6-49B2-A42B-DBC686D1F08E}" dt="2021-09-24T11:18:55.647" v="349"/>
          <ac:picMkLst>
            <pc:docMk/>
            <pc:sldMk cId="2949235621" sldId="303"/>
            <ac:picMk id="8" creationId="{330CF3B8-22FE-423A-9705-A49711BAB006}"/>
          </ac:picMkLst>
        </pc:picChg>
        <pc:picChg chg="add del mod">
          <ac:chgData name="Roeland Van Malderen" userId="10989c8c1c070c91" providerId="LiveId" clId="{6930C833-FEB6-49B2-A42B-DBC686D1F08E}" dt="2021-09-24T11:38:30.072" v="354"/>
          <ac:picMkLst>
            <pc:docMk/>
            <pc:sldMk cId="2949235621" sldId="303"/>
            <ac:picMk id="9" creationId="{89D5FF8B-72E3-4FBD-A7E7-19DF6479990B}"/>
          </ac:picMkLst>
        </pc:picChg>
        <pc:picChg chg="add del mod">
          <ac:chgData name="Roeland Van Malderen" userId="10989c8c1c070c91" providerId="LiveId" clId="{6930C833-FEB6-49B2-A42B-DBC686D1F08E}" dt="2021-09-24T11:48:15.351" v="355"/>
          <ac:picMkLst>
            <pc:docMk/>
            <pc:sldMk cId="2949235621" sldId="303"/>
            <ac:picMk id="11" creationId="{F7E44960-16A2-49DC-9FBF-F67D733D2300}"/>
          </ac:picMkLst>
        </pc:picChg>
        <pc:picChg chg="add del mod">
          <ac:chgData name="Roeland Van Malderen" userId="10989c8c1c070c91" providerId="LiveId" clId="{6930C833-FEB6-49B2-A42B-DBC686D1F08E}" dt="2021-09-24T12:32:56.899" v="356"/>
          <ac:picMkLst>
            <pc:docMk/>
            <pc:sldMk cId="2949235621" sldId="303"/>
            <ac:picMk id="12" creationId="{03153F51-E54C-4CE4-B5C8-AFFB8D83C913}"/>
          </ac:picMkLst>
        </pc:picChg>
        <pc:picChg chg="add del mod">
          <ac:chgData name="Roeland Van Malderen" userId="10989c8c1c070c91" providerId="LiveId" clId="{6930C833-FEB6-49B2-A42B-DBC686D1F08E}" dt="2021-09-24T12:53:49.434" v="877"/>
          <ac:picMkLst>
            <pc:docMk/>
            <pc:sldMk cId="2949235621" sldId="303"/>
            <ac:picMk id="13" creationId="{5AD6CDD5-6818-400E-8181-D361C12AF074}"/>
          </ac:picMkLst>
        </pc:picChg>
        <pc:picChg chg="add del mod">
          <ac:chgData name="Roeland Van Malderen" userId="10989c8c1c070c91" providerId="LiveId" clId="{6930C833-FEB6-49B2-A42B-DBC686D1F08E}" dt="2021-09-24T13:15:44.892" v="880"/>
          <ac:picMkLst>
            <pc:docMk/>
            <pc:sldMk cId="2949235621" sldId="303"/>
            <ac:picMk id="14" creationId="{67E52727-9A8D-438D-AD19-63E84168F29D}"/>
          </ac:picMkLst>
        </pc:picChg>
        <pc:picChg chg="add del mod">
          <ac:chgData name="Roeland Van Malderen" userId="10989c8c1c070c91" providerId="LiveId" clId="{6930C833-FEB6-49B2-A42B-DBC686D1F08E}" dt="2021-09-24T13:27:46.534" v="881"/>
          <ac:picMkLst>
            <pc:docMk/>
            <pc:sldMk cId="2949235621" sldId="303"/>
            <ac:picMk id="15" creationId="{38E702ED-354D-4DE0-9108-84D6A9BA23C8}"/>
          </ac:picMkLst>
        </pc:picChg>
        <pc:picChg chg="add del mod">
          <ac:chgData name="Roeland Van Malderen" userId="10989c8c1c070c91" providerId="LiveId" clId="{6930C833-FEB6-49B2-A42B-DBC686D1F08E}" dt="2021-09-24T13:34:41.463" v="883"/>
          <ac:picMkLst>
            <pc:docMk/>
            <pc:sldMk cId="2949235621" sldId="303"/>
            <ac:picMk id="16" creationId="{BFE6F93B-C2F0-4320-BF50-B7AD6ABDB188}"/>
          </ac:picMkLst>
        </pc:picChg>
        <pc:picChg chg="add del mod">
          <ac:chgData name="Roeland Van Malderen" userId="10989c8c1c070c91" providerId="LiveId" clId="{6930C833-FEB6-49B2-A42B-DBC686D1F08E}" dt="2021-09-24T13:49:02.219" v="892"/>
          <ac:picMkLst>
            <pc:docMk/>
            <pc:sldMk cId="2949235621" sldId="303"/>
            <ac:picMk id="17" creationId="{0F3D3CEC-F7FA-4FE6-8F9C-F5F1D1BA91CE}"/>
          </ac:picMkLst>
        </pc:picChg>
        <pc:picChg chg="add del mod">
          <ac:chgData name="Roeland Van Malderen" userId="10989c8c1c070c91" providerId="LiveId" clId="{6930C833-FEB6-49B2-A42B-DBC686D1F08E}" dt="2021-09-24T13:59:03.082" v="898"/>
          <ac:picMkLst>
            <pc:docMk/>
            <pc:sldMk cId="2949235621" sldId="303"/>
            <ac:picMk id="18" creationId="{EDD011A1-B6D1-4F71-AFE0-0AAFA2D86154}"/>
          </ac:picMkLst>
        </pc:picChg>
        <pc:picChg chg="add del mod">
          <ac:chgData name="Roeland Van Malderen" userId="10989c8c1c070c91" providerId="LiveId" clId="{6930C833-FEB6-49B2-A42B-DBC686D1F08E}" dt="2021-09-24T14:23:50.257" v="909"/>
          <ac:picMkLst>
            <pc:docMk/>
            <pc:sldMk cId="2949235621" sldId="303"/>
            <ac:picMk id="19" creationId="{347C932B-4840-449B-BA96-BCC21593A4C9}"/>
          </ac:picMkLst>
        </pc:picChg>
        <pc:picChg chg="add del mod">
          <ac:chgData name="Roeland Van Malderen" userId="10989c8c1c070c91" providerId="LiveId" clId="{6930C833-FEB6-49B2-A42B-DBC686D1F08E}" dt="2021-09-24T14:32:33.303" v="921"/>
          <ac:picMkLst>
            <pc:docMk/>
            <pc:sldMk cId="2949235621" sldId="303"/>
            <ac:picMk id="20" creationId="{1C49A41D-1DE6-4135-BE96-CFDD84FF6661}"/>
          </ac:picMkLst>
        </pc:picChg>
      </pc:sldChg>
      <pc:sldChg chg="delSp add del ord modTransition modAnim">
        <pc:chgData name="Roeland Van Malderen" userId="10989c8c1c070c91" providerId="LiveId" clId="{6930C833-FEB6-49B2-A42B-DBC686D1F08E}" dt="2021-09-24T14:17:13.420" v="906" actId="2696"/>
        <pc:sldMkLst>
          <pc:docMk/>
          <pc:sldMk cId="138453053" sldId="304"/>
        </pc:sldMkLst>
        <pc:picChg chg="del">
          <ac:chgData name="Roeland Van Malderen" userId="10989c8c1c070c91" providerId="LiveId" clId="{6930C833-FEB6-49B2-A42B-DBC686D1F08E}" dt="2021-09-24T13:34:41.463" v="883"/>
          <ac:picMkLst>
            <pc:docMk/>
            <pc:sldMk cId="138453053" sldId="304"/>
            <ac:picMk id="12" creationId="{0DAD2C61-666E-413A-B5B6-FAA924085FF1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601800" y="8506800"/>
            <a:ext cx="2700000" cy="360000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200"/>
            </a:lvl1pPr>
          </a:lstStyle>
          <a:p>
            <a:fld id="{B2B4E666-D715-AD48-99EC-80D1C3222789}" type="slidenum">
              <a:rPr lang="nl-NL" smtClean="0">
                <a:solidFill>
                  <a:srgbClr val="0033A0"/>
                </a:solidFill>
              </a:rPr>
              <a:t>‹nr.›</a:t>
            </a:fld>
            <a:endParaRPr lang="nl-NL" dirty="0">
              <a:solidFill>
                <a:srgbClr val="0033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639632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537000" y="8280000"/>
            <a:ext cx="2700000" cy="360000"/>
          </a:xfrm>
          <a:prstGeom prst="rect">
            <a:avLst/>
          </a:prstGeom>
        </p:spPr>
        <p:txBody>
          <a:bodyPr vert="horz" lIns="90000" tIns="45720" rIns="91440" bIns="45720" rtlCol="0" anchor="ctr" anchorCtr="0"/>
          <a:lstStyle>
            <a:lvl1pPr algn="r">
              <a:defRPr sz="900">
                <a:solidFill>
                  <a:srgbClr val="FF5000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fld id="{9FDDC29C-F309-0C44-B1DF-48E28FDE6E46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8" name="Slide Image Placeholder 7">
            <a:extLst>
              <a:ext uri="{FF2B5EF4-FFF2-40B4-BE49-F238E27FC236}">
                <a16:creationId xmlns:a16="http://schemas.microsoft.com/office/drawing/2014/main" id="{C57F25C8-A4E0-4E95-A951-AEE218B96FF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34768988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 met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rije vorm 10"/>
          <p:cNvSpPr/>
          <p:nvPr userDrawn="1"/>
        </p:nvSpPr>
        <p:spPr>
          <a:xfrm>
            <a:off x="14515399" y="205186"/>
            <a:ext cx="5456232" cy="14159428"/>
          </a:xfrm>
          <a:custGeom>
            <a:avLst/>
            <a:gdLst>
              <a:gd name="connsiteX0" fmla="*/ 0 w 1935678"/>
              <a:gd name="connsiteY0" fmla="*/ 0 h 5023262"/>
              <a:gd name="connsiteX1" fmla="*/ 1935678 w 1935678"/>
              <a:gd name="connsiteY1" fmla="*/ 0 h 5023262"/>
              <a:gd name="connsiteX2" fmla="*/ 1935678 w 1935678"/>
              <a:gd name="connsiteY2" fmla="*/ 5023262 h 5023262"/>
              <a:gd name="connsiteX3" fmla="*/ 0 w 1935678"/>
              <a:gd name="connsiteY3" fmla="*/ 0 h 5023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35678" h="5023262">
                <a:moveTo>
                  <a:pt x="0" y="0"/>
                </a:moveTo>
                <a:lnTo>
                  <a:pt x="1935678" y="0"/>
                </a:lnTo>
                <a:lnTo>
                  <a:pt x="1935678" y="5023262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Vrije vorm 39"/>
          <p:cNvSpPr/>
          <p:nvPr userDrawn="1"/>
        </p:nvSpPr>
        <p:spPr>
          <a:xfrm>
            <a:off x="5820937" y="0"/>
            <a:ext cx="6371062" cy="6843010"/>
          </a:xfrm>
          <a:custGeom>
            <a:avLst/>
            <a:gdLst>
              <a:gd name="connsiteX0" fmla="*/ 0 w 1935678"/>
              <a:gd name="connsiteY0" fmla="*/ 0 h 5023262"/>
              <a:gd name="connsiteX1" fmla="*/ 1935678 w 1935678"/>
              <a:gd name="connsiteY1" fmla="*/ 0 h 5023262"/>
              <a:gd name="connsiteX2" fmla="*/ 1935678 w 1935678"/>
              <a:gd name="connsiteY2" fmla="*/ 5023262 h 5023262"/>
              <a:gd name="connsiteX3" fmla="*/ 0 w 1935678"/>
              <a:gd name="connsiteY3" fmla="*/ 0 h 5023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35678" h="5023262">
                <a:moveTo>
                  <a:pt x="0" y="0"/>
                </a:moveTo>
                <a:lnTo>
                  <a:pt x="1935678" y="0"/>
                </a:lnTo>
                <a:lnTo>
                  <a:pt x="1935678" y="5023262"/>
                </a:lnTo>
                <a:lnTo>
                  <a:pt x="0" y="0"/>
                </a:lnTo>
                <a:close/>
              </a:path>
            </a:pathLst>
          </a:custGeom>
          <a:solidFill>
            <a:srgbClr val="266E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extBox 10"/>
          <p:cNvSpPr txBox="1"/>
          <p:nvPr userDrawn="1"/>
        </p:nvSpPr>
        <p:spPr>
          <a:xfrm>
            <a:off x="7681340" y="344334"/>
            <a:ext cx="40511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err="1">
                <a:solidFill>
                  <a:schemeClr val="bg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Koninklijk</a:t>
            </a:r>
            <a:r>
              <a:rPr lang="en-US" b="1" dirty="0">
                <a:solidFill>
                  <a:schemeClr val="bg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Meteorologisch</a:t>
            </a:r>
            <a:r>
              <a:rPr lang="en-US" b="1" dirty="0">
                <a:solidFill>
                  <a:schemeClr val="bg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Instituut</a:t>
            </a:r>
            <a:endParaRPr lang="en-US" b="1" dirty="0">
              <a:solidFill>
                <a:schemeClr val="bg1"/>
              </a:solidFill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  <a:p>
            <a:pPr algn="ctr"/>
            <a:endParaRPr lang="en-US" b="1" dirty="0">
              <a:solidFill>
                <a:schemeClr val="bg1"/>
              </a:solidFill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  <a:p>
            <a:pPr algn="r"/>
            <a:r>
              <a:rPr lang="en-US" b="1" dirty="0" err="1">
                <a:solidFill>
                  <a:schemeClr val="bg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Institut</a:t>
            </a:r>
            <a:r>
              <a:rPr lang="en-US" b="1" dirty="0">
                <a:solidFill>
                  <a:schemeClr val="bg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 Royal </a:t>
            </a:r>
            <a:r>
              <a:rPr lang="en-US" b="1" dirty="0" err="1">
                <a:solidFill>
                  <a:schemeClr val="bg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Météorologique</a:t>
            </a:r>
            <a:endParaRPr lang="en-US" b="1" dirty="0">
              <a:solidFill>
                <a:schemeClr val="bg1"/>
              </a:solidFill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  <a:p>
            <a:pPr algn="ctr"/>
            <a:endParaRPr lang="en-US" b="1" dirty="0">
              <a:solidFill>
                <a:schemeClr val="bg1"/>
              </a:solidFill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  <a:p>
            <a:pPr algn="r"/>
            <a:r>
              <a:rPr lang="en-US" sz="1800" b="1" kern="1200" baseline="0" dirty="0" err="1">
                <a:solidFill>
                  <a:schemeClr val="bg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Königliche</a:t>
            </a:r>
            <a:r>
              <a:rPr lang="en-US" sz="1800" b="1" kern="1200" baseline="0" dirty="0">
                <a:solidFill>
                  <a:schemeClr val="bg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 </a:t>
            </a:r>
            <a:r>
              <a:rPr lang="en-US" sz="1800" b="1" kern="1200" baseline="0" dirty="0" err="1">
                <a:solidFill>
                  <a:schemeClr val="bg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Meteorologische</a:t>
            </a:r>
            <a:r>
              <a:rPr lang="en-US" sz="1800" b="1" kern="1200" baseline="0" dirty="0">
                <a:solidFill>
                  <a:schemeClr val="bg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 </a:t>
            </a:r>
            <a:r>
              <a:rPr lang="en-US" sz="1800" b="1" kern="1200" baseline="0" dirty="0" err="1">
                <a:solidFill>
                  <a:schemeClr val="bg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Institut</a:t>
            </a:r>
            <a:br>
              <a:rPr lang="nl-NL" sz="1800" b="1" kern="1200" baseline="0" dirty="0">
                <a:solidFill>
                  <a:schemeClr val="bg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</a:br>
            <a:r>
              <a:rPr lang="nl-NL" sz="1800" b="1" kern="1200" baseline="0" dirty="0">
                <a:solidFill>
                  <a:schemeClr val="bg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 </a:t>
            </a:r>
            <a:endParaRPr lang="en-US" sz="1800" b="1" kern="1200" baseline="0" dirty="0">
              <a:solidFill>
                <a:schemeClr val="bg1"/>
              </a:solidFill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  <a:p>
            <a:pPr algn="r"/>
            <a:r>
              <a:rPr lang="en-US" sz="1800" b="1" kern="1200" baseline="0" dirty="0">
                <a:solidFill>
                  <a:schemeClr val="bg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Royal Meteorological </a:t>
            </a:r>
            <a:r>
              <a:rPr lang="en-US" b="1" baseline="0" dirty="0">
                <a:solidFill>
                  <a:schemeClr val="bg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Institute</a:t>
            </a:r>
            <a:endParaRPr lang="en-US" b="1" dirty="0">
              <a:solidFill>
                <a:schemeClr val="bg1"/>
              </a:solidFill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</p:txBody>
      </p:sp>
      <p:sp>
        <p:nvSpPr>
          <p:cNvPr id="16" name="Tijdelijke aanduiding voor tekst 3"/>
          <p:cNvSpPr>
            <a:spLocks noGrp="1"/>
          </p:cNvSpPr>
          <p:nvPr>
            <p:ph type="body" sz="quarter" idx="13" hasCustomPrompt="1"/>
          </p:nvPr>
        </p:nvSpPr>
        <p:spPr>
          <a:xfrm>
            <a:off x="687995" y="3204267"/>
            <a:ext cx="5895685" cy="786384"/>
          </a:xfrm>
          <a:prstGeom prst="rect">
            <a:avLst/>
          </a:prstGeom>
        </p:spPr>
        <p:txBody>
          <a:bodyPr/>
          <a:lstStyle>
            <a:lvl1pPr marL="0" indent="0">
              <a:buClr>
                <a:srgbClr val="266EBF"/>
              </a:buClr>
              <a:buFont typeface="Arial" panose="020B0604020202020204" pitchFamily="34" charset="0"/>
              <a:buNone/>
              <a:defRPr sz="4000">
                <a:solidFill>
                  <a:srgbClr val="266EBF"/>
                </a:solidFill>
                <a:latin typeface="+mj-lt"/>
              </a:defRPr>
            </a:lvl1pPr>
            <a:lvl2pPr marL="296863" indent="-285750">
              <a:buClr>
                <a:srgbClr val="266EBF"/>
              </a:buClr>
              <a:buFont typeface="Arial" panose="020B0604020202020204" pitchFamily="34" charset="0"/>
              <a:buChar char="•"/>
              <a:defRPr sz="2000">
                <a:solidFill>
                  <a:srgbClr val="266EBF"/>
                </a:solidFill>
                <a:latin typeface="+mn-lt"/>
              </a:defRPr>
            </a:lvl2pPr>
            <a:lvl3pPr marL="736600" indent="-285750">
              <a:buClr>
                <a:srgbClr val="266EBF"/>
              </a:buClr>
              <a:buFont typeface="Arial" panose="020B0604020202020204" pitchFamily="34" charset="0"/>
              <a:buChar char="•"/>
              <a:defRPr sz="1800">
                <a:solidFill>
                  <a:srgbClr val="266EBF"/>
                </a:solidFill>
                <a:latin typeface="+mn-lt"/>
              </a:defRPr>
            </a:lvl3pPr>
            <a:lvl4pPr marL="1139825" indent="-285750">
              <a:buClr>
                <a:srgbClr val="266EBF"/>
              </a:buClr>
              <a:buFont typeface="Arial" panose="020B0604020202020204" pitchFamily="34" charset="0"/>
              <a:buChar char="•"/>
              <a:defRPr sz="1600">
                <a:solidFill>
                  <a:srgbClr val="266EBF"/>
                </a:solidFill>
                <a:latin typeface="+mn-lt"/>
              </a:defRPr>
            </a:lvl4pPr>
            <a:lvl5pPr marL="1416050" indent="-171450">
              <a:buClr>
                <a:srgbClr val="266EBF"/>
              </a:buClr>
              <a:buFont typeface="Arial" panose="020B0604020202020204" pitchFamily="34" charset="0"/>
              <a:buChar char="•"/>
              <a:defRPr sz="1400">
                <a:solidFill>
                  <a:srgbClr val="266EBF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Title of the presentation</a:t>
            </a:r>
          </a:p>
        </p:txBody>
      </p:sp>
      <p:sp>
        <p:nvSpPr>
          <p:cNvPr id="17" name="Tijdelijke aanduiding voor tekst 3"/>
          <p:cNvSpPr>
            <a:spLocks noGrp="1"/>
          </p:cNvSpPr>
          <p:nvPr>
            <p:ph type="body" sz="quarter" idx="14" hasCustomPrompt="1"/>
          </p:nvPr>
        </p:nvSpPr>
        <p:spPr>
          <a:xfrm>
            <a:off x="687995" y="5124506"/>
            <a:ext cx="5895685" cy="1175709"/>
          </a:xfrm>
          <a:prstGeom prst="rect">
            <a:avLst/>
          </a:prstGeom>
        </p:spPr>
        <p:txBody>
          <a:bodyPr/>
          <a:lstStyle>
            <a:lvl1pPr marL="0" indent="0">
              <a:buClr>
                <a:srgbClr val="266EBF"/>
              </a:buClr>
              <a:buFont typeface="Arial" panose="020B0604020202020204" pitchFamily="34" charset="0"/>
              <a:buNone/>
              <a:defRPr sz="2400">
                <a:solidFill>
                  <a:srgbClr val="266EBF"/>
                </a:solidFill>
                <a:latin typeface="+mn-lt"/>
              </a:defRPr>
            </a:lvl1pPr>
            <a:lvl2pPr marL="296863" indent="-285750">
              <a:buClr>
                <a:srgbClr val="266EBF"/>
              </a:buClr>
              <a:buFont typeface="Arial" panose="020B0604020202020204" pitchFamily="34" charset="0"/>
              <a:buChar char="•"/>
              <a:defRPr sz="2000">
                <a:solidFill>
                  <a:srgbClr val="266EBF"/>
                </a:solidFill>
                <a:latin typeface="+mn-lt"/>
              </a:defRPr>
            </a:lvl2pPr>
            <a:lvl3pPr marL="736600" indent="-285750">
              <a:buClr>
                <a:srgbClr val="266EBF"/>
              </a:buClr>
              <a:buFont typeface="Arial" panose="020B0604020202020204" pitchFamily="34" charset="0"/>
              <a:buChar char="•"/>
              <a:defRPr sz="1800">
                <a:solidFill>
                  <a:srgbClr val="266EBF"/>
                </a:solidFill>
                <a:latin typeface="+mn-lt"/>
              </a:defRPr>
            </a:lvl3pPr>
            <a:lvl4pPr marL="1139825" indent="-285750">
              <a:buClr>
                <a:srgbClr val="266EBF"/>
              </a:buClr>
              <a:buFont typeface="Arial" panose="020B0604020202020204" pitchFamily="34" charset="0"/>
              <a:buChar char="•"/>
              <a:defRPr sz="1600">
                <a:solidFill>
                  <a:srgbClr val="266EBF"/>
                </a:solidFill>
                <a:latin typeface="+mn-lt"/>
              </a:defRPr>
            </a:lvl4pPr>
            <a:lvl5pPr marL="1416050" indent="-171450">
              <a:buClr>
                <a:srgbClr val="266EBF"/>
              </a:buClr>
              <a:buFont typeface="Arial" panose="020B0604020202020204" pitchFamily="34" charset="0"/>
              <a:buChar char="•"/>
              <a:defRPr sz="1400">
                <a:solidFill>
                  <a:srgbClr val="266EBF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Author</a:t>
            </a:r>
          </a:p>
          <a:p>
            <a:pPr lvl="0"/>
            <a:r>
              <a:rPr lang="en-US" dirty="0"/>
              <a:t>Date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206" y="470264"/>
            <a:ext cx="780977" cy="1041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013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3 vierkante topics blau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titel 1"/>
          <p:cNvSpPr>
            <a:spLocks noGrp="1"/>
          </p:cNvSpPr>
          <p:nvPr>
            <p:ph type="title" hasCustomPrompt="1"/>
          </p:nvPr>
        </p:nvSpPr>
        <p:spPr>
          <a:xfrm>
            <a:off x="1380744" y="271686"/>
            <a:ext cx="9959256" cy="626701"/>
          </a:xfrm>
          <a:prstGeom prst="rect">
            <a:avLst/>
          </a:prstGeom>
          <a:solidFill>
            <a:schemeClr val="accent2"/>
          </a:solidFill>
        </p:spPr>
        <p:txBody>
          <a:bodyPr vert="horz" wrap="square" lIns="0" tIns="36000" rIns="144000" bIns="36000" rtlCol="0" anchor="ctr">
            <a:spAutoFit/>
          </a:bodyPr>
          <a:lstStyle/>
          <a:p>
            <a:r>
              <a:rPr lang="nl-NL" dirty="0"/>
              <a:t>Title of the slide</a:t>
            </a:r>
          </a:p>
        </p:txBody>
      </p:sp>
      <p:sp>
        <p:nvSpPr>
          <p:cNvPr id="12" name="Tijdelijke aanduiding voor tekst 3"/>
          <p:cNvSpPr>
            <a:spLocks noGrp="1"/>
          </p:cNvSpPr>
          <p:nvPr>
            <p:ph type="body" sz="quarter" idx="13"/>
          </p:nvPr>
        </p:nvSpPr>
        <p:spPr>
          <a:xfrm>
            <a:off x="1357304" y="1874520"/>
            <a:ext cx="3108556" cy="3109856"/>
          </a:xfrm>
          <a:prstGeom prst="rect">
            <a:avLst/>
          </a:prstGeom>
          <a:ln w="44450">
            <a:solidFill>
              <a:schemeClr val="accent2"/>
            </a:solidFill>
          </a:ln>
        </p:spPr>
        <p:txBody>
          <a:bodyPr lIns="180000" tIns="108000" rIns="180000" bIns="108000" anchor="ctr"/>
          <a:lstStyle>
            <a:lvl1pPr algn="ctr">
              <a:defRPr sz="2000">
                <a:solidFill>
                  <a:srgbClr val="266EBF"/>
                </a:solidFill>
                <a:latin typeface="+mn-lt"/>
              </a:defRPr>
            </a:lvl1pPr>
            <a:lvl2pPr marL="17463" indent="0" algn="ctr">
              <a:buNone/>
              <a:tabLst/>
              <a:defRPr sz="1600">
                <a:solidFill>
                  <a:srgbClr val="266EBF"/>
                </a:solidFill>
                <a:latin typeface="+mn-lt"/>
              </a:defRPr>
            </a:lvl2pPr>
            <a:lvl3pPr marL="17463" indent="0" algn="ctr">
              <a:buNone/>
              <a:tabLst/>
              <a:defRPr sz="1600">
                <a:solidFill>
                  <a:srgbClr val="266EBF"/>
                </a:solidFill>
                <a:latin typeface="+mn-lt"/>
              </a:defRPr>
            </a:lvl3pPr>
            <a:lvl4pPr marL="17463" indent="0" algn="ctr">
              <a:buNone/>
              <a:tabLst/>
              <a:defRPr sz="1600">
                <a:solidFill>
                  <a:srgbClr val="266EBF"/>
                </a:solidFill>
                <a:latin typeface="+mn-lt"/>
              </a:defRPr>
            </a:lvl4pPr>
            <a:lvl5pPr marL="17463" indent="0" algn="ctr">
              <a:buNone/>
              <a:tabLst/>
              <a:defRPr sz="1400">
                <a:solidFill>
                  <a:srgbClr val="266EBF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3" name="Tijdelijke aanduiding voor tekst 3"/>
          <p:cNvSpPr>
            <a:spLocks noGrp="1"/>
          </p:cNvSpPr>
          <p:nvPr>
            <p:ph type="body" sz="quarter" idx="14"/>
          </p:nvPr>
        </p:nvSpPr>
        <p:spPr>
          <a:xfrm>
            <a:off x="4647350" y="1874520"/>
            <a:ext cx="3108556" cy="3109856"/>
          </a:xfrm>
          <a:prstGeom prst="rect">
            <a:avLst/>
          </a:prstGeom>
          <a:ln w="44450">
            <a:solidFill>
              <a:schemeClr val="accent2"/>
            </a:solidFill>
          </a:ln>
        </p:spPr>
        <p:txBody>
          <a:bodyPr lIns="180000" tIns="108000" rIns="180000" bIns="108000" anchor="ctr"/>
          <a:lstStyle>
            <a:lvl1pPr algn="ctr">
              <a:defRPr sz="2000">
                <a:solidFill>
                  <a:srgbClr val="266EBF"/>
                </a:solidFill>
                <a:latin typeface="+mn-lt"/>
              </a:defRPr>
            </a:lvl1pPr>
            <a:lvl2pPr marL="17463" indent="0" algn="ctr">
              <a:buNone/>
              <a:tabLst/>
              <a:defRPr sz="1600">
                <a:solidFill>
                  <a:srgbClr val="266EBF"/>
                </a:solidFill>
                <a:latin typeface="+mn-lt"/>
              </a:defRPr>
            </a:lvl2pPr>
            <a:lvl3pPr marL="17463" indent="0" algn="ctr">
              <a:buNone/>
              <a:tabLst/>
              <a:defRPr sz="1600">
                <a:solidFill>
                  <a:srgbClr val="266EBF"/>
                </a:solidFill>
                <a:latin typeface="+mn-lt"/>
              </a:defRPr>
            </a:lvl3pPr>
            <a:lvl4pPr marL="17463" indent="0" algn="ctr">
              <a:buNone/>
              <a:tabLst/>
              <a:defRPr sz="1600">
                <a:solidFill>
                  <a:srgbClr val="266EBF"/>
                </a:solidFill>
                <a:latin typeface="+mn-lt"/>
              </a:defRPr>
            </a:lvl4pPr>
            <a:lvl5pPr marL="17463" indent="0" algn="ctr">
              <a:buNone/>
              <a:tabLst/>
              <a:defRPr sz="1400">
                <a:solidFill>
                  <a:srgbClr val="266EBF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5" name="Tijdelijke aanduiding voor tekst 3"/>
          <p:cNvSpPr>
            <a:spLocks noGrp="1"/>
          </p:cNvSpPr>
          <p:nvPr>
            <p:ph type="body" sz="quarter" idx="15"/>
          </p:nvPr>
        </p:nvSpPr>
        <p:spPr>
          <a:xfrm>
            <a:off x="7937396" y="1874520"/>
            <a:ext cx="3108556" cy="3109856"/>
          </a:xfrm>
          <a:prstGeom prst="rect">
            <a:avLst/>
          </a:prstGeom>
          <a:ln w="44450">
            <a:solidFill>
              <a:schemeClr val="accent2"/>
            </a:solidFill>
          </a:ln>
        </p:spPr>
        <p:txBody>
          <a:bodyPr lIns="180000" tIns="108000" rIns="180000" bIns="108000" anchor="ctr"/>
          <a:lstStyle>
            <a:lvl1pPr algn="ctr">
              <a:defRPr sz="2000">
                <a:solidFill>
                  <a:srgbClr val="266EBF"/>
                </a:solidFill>
                <a:latin typeface="+mn-lt"/>
              </a:defRPr>
            </a:lvl1pPr>
            <a:lvl2pPr marL="17463" indent="0" algn="ctr">
              <a:buNone/>
              <a:tabLst/>
              <a:defRPr sz="1600">
                <a:solidFill>
                  <a:srgbClr val="266EBF"/>
                </a:solidFill>
                <a:latin typeface="+mn-lt"/>
              </a:defRPr>
            </a:lvl2pPr>
            <a:lvl3pPr marL="17463" indent="0" algn="ctr">
              <a:buNone/>
              <a:tabLst/>
              <a:defRPr sz="1600">
                <a:solidFill>
                  <a:srgbClr val="266EBF"/>
                </a:solidFill>
                <a:latin typeface="+mn-lt"/>
              </a:defRPr>
            </a:lvl3pPr>
            <a:lvl4pPr marL="17463" indent="0" algn="ctr">
              <a:buNone/>
              <a:tabLst/>
              <a:defRPr sz="1600">
                <a:solidFill>
                  <a:srgbClr val="266EBF"/>
                </a:solidFill>
                <a:latin typeface="+mn-lt"/>
              </a:defRPr>
            </a:lvl4pPr>
            <a:lvl5pPr marL="17463" indent="0" algn="ctr">
              <a:buNone/>
              <a:tabLst/>
              <a:defRPr sz="1400">
                <a:solidFill>
                  <a:srgbClr val="266EBF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1"/>
          </p:nvPr>
        </p:nvSpPr>
        <p:spPr>
          <a:xfrm>
            <a:off x="7865020" y="6314927"/>
            <a:ext cx="3474980" cy="366669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pPr algn="r"/>
            <a:r>
              <a:rPr lang="nl-NL" dirty="0"/>
              <a:t> </a:t>
            </a:r>
            <a:fld id="{2DAB09C5-3251-4B47-B002-D03712DC64C3}" type="slidenum">
              <a:rPr lang="nl-NL" smtClean="0"/>
              <a:pPr algn="r"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ronde topics - grij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>
          <a:xfrm>
            <a:off x="1393880" y="1895114"/>
            <a:ext cx="2815200" cy="2814942"/>
          </a:xfrm>
          <a:prstGeom prst="ellipse">
            <a:avLst/>
          </a:prstGeom>
          <a:ln w="50800">
            <a:solidFill>
              <a:schemeClr val="accent1"/>
            </a:solidFill>
          </a:ln>
        </p:spPr>
        <p:txBody>
          <a:bodyPr lIns="180000" tIns="108000" rIns="180000" bIns="108000" anchor="ctr"/>
          <a:lstStyle>
            <a:lvl1pPr algn="ctr">
              <a:defRPr sz="2000">
                <a:latin typeface="+mn-lt"/>
              </a:defRPr>
            </a:lvl1pPr>
            <a:lvl2pPr marL="17463" indent="0" algn="ctr">
              <a:buNone/>
              <a:tabLst/>
              <a:defRPr sz="1600">
                <a:latin typeface="+mn-lt"/>
              </a:defRPr>
            </a:lvl2pPr>
            <a:lvl3pPr marL="17463" indent="0" algn="ctr">
              <a:buNone/>
              <a:tabLst/>
              <a:defRPr sz="1600">
                <a:latin typeface="+mn-lt"/>
              </a:defRPr>
            </a:lvl3pPr>
            <a:lvl4pPr marL="17463" indent="0" algn="ctr">
              <a:buNone/>
              <a:tabLst/>
              <a:defRPr sz="1600">
                <a:latin typeface="+mn-lt"/>
              </a:defRPr>
            </a:lvl4pPr>
            <a:lvl5pPr marL="17463" indent="0" algn="ctr">
              <a:buNone/>
              <a:tabLst/>
              <a:defRPr sz="140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Tijdelijke aanduiding voor tekst 3"/>
          <p:cNvSpPr>
            <a:spLocks noGrp="1"/>
          </p:cNvSpPr>
          <p:nvPr>
            <p:ph type="body" sz="quarter" idx="14"/>
          </p:nvPr>
        </p:nvSpPr>
        <p:spPr>
          <a:xfrm>
            <a:off x="4683926" y="1895114"/>
            <a:ext cx="2815200" cy="2814942"/>
          </a:xfrm>
          <a:prstGeom prst="ellipse">
            <a:avLst/>
          </a:prstGeom>
          <a:ln w="50800">
            <a:solidFill>
              <a:schemeClr val="accent1"/>
            </a:solidFill>
          </a:ln>
        </p:spPr>
        <p:txBody>
          <a:bodyPr lIns="180000" tIns="108000" rIns="180000" bIns="108000" anchor="ctr"/>
          <a:lstStyle>
            <a:lvl1pPr algn="ctr">
              <a:defRPr sz="2000">
                <a:latin typeface="+mn-lt"/>
              </a:defRPr>
            </a:lvl1pPr>
            <a:lvl2pPr marL="17463" indent="0" algn="ctr">
              <a:buNone/>
              <a:tabLst/>
              <a:defRPr sz="1600">
                <a:latin typeface="+mn-lt"/>
              </a:defRPr>
            </a:lvl2pPr>
            <a:lvl3pPr marL="17463" indent="0" algn="ctr">
              <a:buNone/>
              <a:tabLst/>
              <a:defRPr sz="1600">
                <a:latin typeface="+mn-lt"/>
              </a:defRPr>
            </a:lvl3pPr>
            <a:lvl4pPr marL="17463" indent="0" algn="ctr">
              <a:buNone/>
              <a:tabLst/>
              <a:defRPr sz="1600">
                <a:latin typeface="+mn-lt"/>
              </a:defRPr>
            </a:lvl4pPr>
            <a:lvl5pPr marL="17463" indent="0" algn="ctr">
              <a:buNone/>
              <a:tabLst/>
              <a:defRPr sz="140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Tijdelijke aanduiding voor tekst 3"/>
          <p:cNvSpPr>
            <a:spLocks noGrp="1"/>
          </p:cNvSpPr>
          <p:nvPr>
            <p:ph type="body" sz="quarter" idx="15"/>
          </p:nvPr>
        </p:nvSpPr>
        <p:spPr>
          <a:xfrm>
            <a:off x="7973972" y="1895114"/>
            <a:ext cx="2815200" cy="2814942"/>
          </a:xfrm>
          <a:prstGeom prst="ellipse">
            <a:avLst/>
          </a:prstGeom>
          <a:ln w="50800">
            <a:solidFill>
              <a:schemeClr val="accent1"/>
            </a:solidFill>
          </a:ln>
        </p:spPr>
        <p:txBody>
          <a:bodyPr lIns="180000" tIns="108000" rIns="180000" bIns="108000" anchor="ctr"/>
          <a:lstStyle>
            <a:lvl1pPr algn="ctr">
              <a:defRPr sz="2000">
                <a:latin typeface="+mn-lt"/>
              </a:defRPr>
            </a:lvl1pPr>
            <a:lvl2pPr marL="17463" indent="0" algn="ctr">
              <a:buNone/>
              <a:tabLst/>
              <a:defRPr sz="1600">
                <a:latin typeface="+mn-lt"/>
              </a:defRPr>
            </a:lvl2pPr>
            <a:lvl3pPr marL="17463" indent="0" algn="ctr">
              <a:buNone/>
              <a:tabLst/>
              <a:defRPr sz="1600">
                <a:latin typeface="+mn-lt"/>
              </a:defRPr>
            </a:lvl3pPr>
            <a:lvl4pPr marL="17463" indent="0" algn="ctr">
              <a:buNone/>
              <a:tabLst/>
              <a:defRPr sz="1600">
                <a:latin typeface="+mn-lt"/>
              </a:defRPr>
            </a:lvl4pPr>
            <a:lvl5pPr marL="17463" indent="0" algn="ctr">
              <a:buNone/>
              <a:tabLst/>
              <a:defRPr sz="140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1" name="Tijdelijke aanduiding voor titel 1"/>
          <p:cNvSpPr>
            <a:spLocks noGrp="1"/>
          </p:cNvSpPr>
          <p:nvPr>
            <p:ph type="title" hasCustomPrompt="1"/>
          </p:nvPr>
        </p:nvSpPr>
        <p:spPr>
          <a:xfrm>
            <a:off x="1380744" y="271686"/>
            <a:ext cx="9959256" cy="626701"/>
          </a:xfrm>
          <a:prstGeom prst="rect">
            <a:avLst/>
          </a:prstGeom>
          <a:solidFill>
            <a:schemeClr val="accent2"/>
          </a:solidFill>
        </p:spPr>
        <p:txBody>
          <a:bodyPr vert="horz" wrap="square" lIns="0" tIns="36000" rIns="144000" bIns="36000" rtlCol="0" anchor="ctr">
            <a:spAutoFit/>
          </a:bodyPr>
          <a:lstStyle/>
          <a:p>
            <a:r>
              <a:rPr lang="nl-NL" dirty="0"/>
              <a:t>Title of the slide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1"/>
          </p:nvPr>
        </p:nvSpPr>
        <p:spPr>
          <a:xfrm>
            <a:off x="7865020" y="6314927"/>
            <a:ext cx="3474980" cy="366669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pPr algn="r"/>
            <a:r>
              <a:rPr lang="nl-NL" dirty="0"/>
              <a:t> </a:t>
            </a:r>
            <a:fld id="{2DAB09C5-3251-4B47-B002-D03712DC64C3}" type="slidenum">
              <a:rPr lang="nl-NL" smtClean="0"/>
              <a:pPr algn="r"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ronde topics - blau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titel 1"/>
          <p:cNvSpPr>
            <a:spLocks noGrp="1"/>
          </p:cNvSpPr>
          <p:nvPr>
            <p:ph type="title" hasCustomPrompt="1"/>
          </p:nvPr>
        </p:nvSpPr>
        <p:spPr>
          <a:xfrm>
            <a:off x="1380744" y="271686"/>
            <a:ext cx="9959256" cy="626701"/>
          </a:xfrm>
          <a:prstGeom prst="rect">
            <a:avLst/>
          </a:prstGeom>
          <a:solidFill>
            <a:schemeClr val="accent2"/>
          </a:solidFill>
        </p:spPr>
        <p:txBody>
          <a:bodyPr vert="horz" wrap="square" lIns="0" tIns="36000" rIns="144000" bIns="36000" rtlCol="0" anchor="ctr">
            <a:spAutoFit/>
          </a:bodyPr>
          <a:lstStyle/>
          <a:p>
            <a:r>
              <a:rPr lang="nl-NL" dirty="0"/>
              <a:t>Title of the slide</a:t>
            </a:r>
          </a:p>
        </p:txBody>
      </p:sp>
      <p:sp>
        <p:nvSpPr>
          <p:cNvPr id="15" name="Tijdelijke aanduiding voor tekst 3"/>
          <p:cNvSpPr>
            <a:spLocks noGrp="1"/>
          </p:cNvSpPr>
          <p:nvPr>
            <p:ph type="body" sz="quarter" idx="13"/>
          </p:nvPr>
        </p:nvSpPr>
        <p:spPr>
          <a:xfrm>
            <a:off x="1393880" y="1895114"/>
            <a:ext cx="2815200" cy="2814942"/>
          </a:xfrm>
          <a:prstGeom prst="ellipse">
            <a:avLst/>
          </a:prstGeom>
          <a:ln w="50800">
            <a:solidFill>
              <a:srgbClr val="266EBF"/>
            </a:solidFill>
          </a:ln>
        </p:spPr>
        <p:txBody>
          <a:bodyPr lIns="180000" tIns="108000" rIns="180000" bIns="108000" anchor="ctr"/>
          <a:lstStyle>
            <a:lvl1pPr algn="ctr">
              <a:defRPr sz="2000">
                <a:solidFill>
                  <a:srgbClr val="266EBF"/>
                </a:solidFill>
                <a:latin typeface="+mn-lt"/>
              </a:defRPr>
            </a:lvl1pPr>
            <a:lvl2pPr marL="17463" indent="0" algn="ctr">
              <a:buNone/>
              <a:tabLst/>
              <a:defRPr sz="1600">
                <a:solidFill>
                  <a:srgbClr val="266EBF"/>
                </a:solidFill>
                <a:latin typeface="+mn-lt"/>
              </a:defRPr>
            </a:lvl2pPr>
            <a:lvl3pPr marL="17463" indent="0" algn="ctr">
              <a:buNone/>
              <a:tabLst/>
              <a:defRPr sz="1600">
                <a:solidFill>
                  <a:srgbClr val="266EBF"/>
                </a:solidFill>
                <a:latin typeface="+mn-lt"/>
              </a:defRPr>
            </a:lvl3pPr>
            <a:lvl4pPr marL="17463" indent="0" algn="ctr">
              <a:buNone/>
              <a:tabLst/>
              <a:defRPr sz="1600">
                <a:solidFill>
                  <a:srgbClr val="266EBF"/>
                </a:solidFill>
                <a:latin typeface="+mn-lt"/>
              </a:defRPr>
            </a:lvl4pPr>
            <a:lvl5pPr marL="17463" indent="0" algn="ctr">
              <a:buNone/>
              <a:tabLst/>
              <a:defRPr sz="1400">
                <a:solidFill>
                  <a:srgbClr val="266EBF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6" name="Tijdelijke aanduiding voor tekst 3"/>
          <p:cNvSpPr>
            <a:spLocks noGrp="1"/>
          </p:cNvSpPr>
          <p:nvPr>
            <p:ph type="body" sz="quarter" idx="14"/>
          </p:nvPr>
        </p:nvSpPr>
        <p:spPr>
          <a:xfrm>
            <a:off x="4683926" y="1895114"/>
            <a:ext cx="2815200" cy="2814942"/>
          </a:xfrm>
          <a:prstGeom prst="ellipse">
            <a:avLst/>
          </a:prstGeom>
          <a:ln w="50800">
            <a:solidFill>
              <a:srgbClr val="266EBF"/>
            </a:solidFill>
          </a:ln>
        </p:spPr>
        <p:txBody>
          <a:bodyPr lIns="180000" tIns="108000" rIns="180000" bIns="108000" anchor="ctr"/>
          <a:lstStyle>
            <a:lvl1pPr algn="ctr">
              <a:defRPr sz="2000">
                <a:solidFill>
                  <a:srgbClr val="266EBF"/>
                </a:solidFill>
                <a:latin typeface="+mn-lt"/>
              </a:defRPr>
            </a:lvl1pPr>
            <a:lvl2pPr marL="17463" indent="0" algn="ctr">
              <a:buNone/>
              <a:tabLst/>
              <a:defRPr sz="1600">
                <a:solidFill>
                  <a:srgbClr val="266EBF"/>
                </a:solidFill>
                <a:latin typeface="+mn-lt"/>
              </a:defRPr>
            </a:lvl2pPr>
            <a:lvl3pPr marL="17463" indent="0" algn="ctr">
              <a:buNone/>
              <a:tabLst/>
              <a:defRPr sz="1600">
                <a:solidFill>
                  <a:srgbClr val="266EBF"/>
                </a:solidFill>
                <a:latin typeface="+mn-lt"/>
              </a:defRPr>
            </a:lvl3pPr>
            <a:lvl4pPr marL="17463" indent="0" algn="ctr">
              <a:buNone/>
              <a:tabLst/>
              <a:defRPr sz="1600">
                <a:solidFill>
                  <a:srgbClr val="266EBF"/>
                </a:solidFill>
                <a:latin typeface="+mn-lt"/>
              </a:defRPr>
            </a:lvl4pPr>
            <a:lvl5pPr marL="17463" indent="0" algn="ctr">
              <a:buNone/>
              <a:tabLst/>
              <a:defRPr sz="1400">
                <a:solidFill>
                  <a:srgbClr val="266EBF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7" name="Tijdelijke aanduiding voor tekst 3"/>
          <p:cNvSpPr>
            <a:spLocks noGrp="1"/>
          </p:cNvSpPr>
          <p:nvPr>
            <p:ph type="body" sz="quarter" idx="15"/>
          </p:nvPr>
        </p:nvSpPr>
        <p:spPr>
          <a:xfrm>
            <a:off x="7973972" y="1895114"/>
            <a:ext cx="2815200" cy="2814942"/>
          </a:xfrm>
          <a:prstGeom prst="ellipse">
            <a:avLst/>
          </a:prstGeom>
          <a:ln w="50800">
            <a:solidFill>
              <a:srgbClr val="266EBF"/>
            </a:solidFill>
          </a:ln>
        </p:spPr>
        <p:txBody>
          <a:bodyPr lIns="180000" tIns="108000" rIns="180000" bIns="108000" anchor="ctr"/>
          <a:lstStyle>
            <a:lvl1pPr algn="ctr">
              <a:defRPr sz="2000">
                <a:solidFill>
                  <a:srgbClr val="266EBF"/>
                </a:solidFill>
                <a:latin typeface="+mn-lt"/>
              </a:defRPr>
            </a:lvl1pPr>
            <a:lvl2pPr marL="17463" indent="0" algn="ctr">
              <a:buNone/>
              <a:tabLst/>
              <a:defRPr sz="1600">
                <a:solidFill>
                  <a:srgbClr val="266EBF"/>
                </a:solidFill>
                <a:latin typeface="+mn-lt"/>
              </a:defRPr>
            </a:lvl2pPr>
            <a:lvl3pPr marL="17463" indent="0" algn="ctr">
              <a:buNone/>
              <a:tabLst/>
              <a:defRPr sz="1600">
                <a:solidFill>
                  <a:srgbClr val="266EBF"/>
                </a:solidFill>
                <a:latin typeface="+mn-lt"/>
              </a:defRPr>
            </a:lvl3pPr>
            <a:lvl4pPr marL="17463" indent="0" algn="ctr">
              <a:buNone/>
              <a:tabLst/>
              <a:defRPr sz="1600">
                <a:solidFill>
                  <a:srgbClr val="266EBF"/>
                </a:solidFill>
                <a:latin typeface="+mn-lt"/>
              </a:defRPr>
            </a:lvl4pPr>
            <a:lvl5pPr marL="17463" indent="0" algn="ctr">
              <a:buNone/>
              <a:tabLst/>
              <a:defRPr sz="1400">
                <a:solidFill>
                  <a:srgbClr val="266EBF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1"/>
          </p:nvPr>
        </p:nvSpPr>
        <p:spPr>
          <a:xfrm>
            <a:off x="7865020" y="6314927"/>
            <a:ext cx="3474980" cy="366669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pPr algn="r"/>
            <a:r>
              <a:rPr lang="nl-NL" dirty="0"/>
              <a:t> </a:t>
            </a:r>
            <a:fld id="{2DAB09C5-3251-4B47-B002-D03712DC64C3}" type="slidenum">
              <a:rPr lang="nl-NL" smtClean="0"/>
              <a:pPr algn="r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278849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-grij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2160000" y="1686513"/>
            <a:ext cx="7560000" cy="2386973"/>
          </a:xfrm>
          <a:prstGeom prst="wedgeRectCallout">
            <a:avLst>
              <a:gd name="adj1" fmla="val -33309"/>
              <a:gd name="adj2" fmla="val 66900"/>
            </a:avLst>
          </a:prstGeom>
          <a:solidFill>
            <a:schemeClr val="tx1"/>
          </a:solidFill>
          <a:ln w="44450">
            <a:solidFill>
              <a:schemeClr val="tx1"/>
            </a:solidFill>
            <a:miter lim="800000"/>
          </a:ln>
        </p:spPr>
        <p:txBody>
          <a:bodyPr wrap="square" lIns="360000" tIns="360000" rIns="324000" bIns="360000" anchor="ctr">
            <a:spAutoFit/>
          </a:bodyPr>
          <a:lstStyle>
            <a:lvl1pPr marL="0" indent="0" algn="l">
              <a:buClr>
                <a:schemeClr val="bg1"/>
              </a:buClr>
              <a:buFont typeface="Arial" panose="020B0604020202020204" pitchFamily="34" charset="0"/>
              <a:buNone/>
              <a:defRPr sz="3600">
                <a:solidFill>
                  <a:schemeClr val="bg1"/>
                </a:solidFill>
                <a:latin typeface="+mn-lt"/>
              </a:defRPr>
            </a:lvl1pPr>
            <a:lvl2pPr marL="296863" indent="-285750" algn="l">
              <a:buClr>
                <a:schemeClr val="bg1"/>
              </a:buClr>
              <a:buFont typeface="Arial" panose="020B0604020202020204" pitchFamily="34" charset="0"/>
              <a:buChar char="•"/>
              <a:defRPr sz="3200">
                <a:solidFill>
                  <a:schemeClr val="bg1"/>
                </a:solidFill>
                <a:latin typeface="+mn-lt"/>
              </a:defRPr>
            </a:lvl2pPr>
            <a:lvl3pPr marL="736600" indent="-285750">
              <a:buClr>
                <a:schemeClr val="bg1"/>
              </a:buClr>
              <a:buFont typeface="Arial" panose="020B0604020202020204" pitchFamily="34" charset="0"/>
              <a:buChar char="•"/>
              <a:defRPr sz="2800">
                <a:solidFill>
                  <a:schemeClr val="bg1"/>
                </a:solidFill>
                <a:latin typeface="+mn-lt"/>
              </a:defRPr>
            </a:lvl3pPr>
            <a:lvl4pPr marL="854075" indent="0">
              <a:buClr>
                <a:schemeClr val="bg1"/>
              </a:buClr>
              <a:buNone/>
              <a:defRPr sz="1600">
                <a:solidFill>
                  <a:schemeClr val="bg1"/>
                </a:solidFill>
              </a:defRPr>
            </a:lvl4pPr>
            <a:lvl5pPr>
              <a:defRPr sz="1600"/>
            </a:lvl5pPr>
          </a:lstStyle>
          <a:p>
            <a:pPr lvl="0"/>
            <a:r>
              <a:rPr lang="nl-BE" dirty="0"/>
              <a:t>Quote</a:t>
            </a:r>
          </a:p>
          <a:p>
            <a:pPr lvl="1"/>
            <a:r>
              <a:rPr lang="nl-BE" dirty="0"/>
              <a:t>Second level</a:t>
            </a:r>
          </a:p>
          <a:p>
            <a:pPr lvl="2"/>
            <a:r>
              <a:rPr lang="nl-BE" dirty="0"/>
              <a:t>Third level</a:t>
            </a:r>
          </a:p>
        </p:txBody>
      </p:sp>
      <p:sp>
        <p:nvSpPr>
          <p:cNvPr id="7" name="Tijdelijke aanduiding voor dianummer 8"/>
          <p:cNvSpPr>
            <a:spLocks noGrp="1"/>
          </p:cNvSpPr>
          <p:nvPr>
            <p:ph type="sldNum" sz="quarter" idx="11"/>
          </p:nvPr>
        </p:nvSpPr>
        <p:spPr>
          <a:xfrm>
            <a:off x="7865020" y="6314927"/>
            <a:ext cx="3474980" cy="366669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pPr algn="r"/>
            <a:r>
              <a:rPr lang="nl-NL" dirty="0"/>
              <a:t> </a:t>
            </a:r>
            <a:fld id="{2DAB09C5-3251-4B47-B002-D03712DC64C3}" type="slidenum">
              <a:rPr lang="nl-NL" smtClean="0"/>
              <a:pPr algn="r"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-blau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2160000" y="1686513"/>
            <a:ext cx="7560000" cy="2386973"/>
          </a:xfrm>
          <a:prstGeom prst="wedgeRectCallout">
            <a:avLst>
              <a:gd name="adj1" fmla="val -33309"/>
              <a:gd name="adj2" fmla="val 66900"/>
            </a:avLst>
          </a:prstGeom>
          <a:solidFill>
            <a:srgbClr val="266EBF"/>
          </a:solidFill>
          <a:ln w="44450">
            <a:solidFill>
              <a:schemeClr val="accent2"/>
            </a:solidFill>
            <a:miter lim="800000"/>
          </a:ln>
        </p:spPr>
        <p:txBody>
          <a:bodyPr wrap="square" lIns="360000" tIns="360000" rIns="324000" bIns="360000" anchor="ctr">
            <a:spAutoFit/>
          </a:bodyPr>
          <a:lstStyle>
            <a:lvl1pPr marL="0" indent="0" algn="l">
              <a:buClr>
                <a:schemeClr val="bg1"/>
              </a:buClr>
              <a:buFont typeface="Arial" panose="020B0604020202020204" pitchFamily="34" charset="0"/>
              <a:buNone/>
              <a:defRPr sz="3600">
                <a:solidFill>
                  <a:schemeClr val="bg1"/>
                </a:solidFill>
                <a:latin typeface="+mn-lt"/>
              </a:defRPr>
            </a:lvl1pPr>
            <a:lvl2pPr marL="296863" indent="-285750" algn="l">
              <a:buClr>
                <a:schemeClr val="bg1"/>
              </a:buClr>
              <a:buFont typeface="Arial" panose="020B0604020202020204" pitchFamily="34" charset="0"/>
              <a:buChar char="•"/>
              <a:defRPr sz="3200">
                <a:solidFill>
                  <a:schemeClr val="bg1"/>
                </a:solidFill>
                <a:latin typeface="+mn-lt"/>
              </a:defRPr>
            </a:lvl2pPr>
            <a:lvl3pPr marL="736600" indent="-285750">
              <a:buClr>
                <a:schemeClr val="bg1"/>
              </a:buClr>
              <a:buFont typeface="Arial" panose="020B0604020202020204" pitchFamily="34" charset="0"/>
              <a:buChar char="•"/>
              <a:defRPr sz="2800">
                <a:solidFill>
                  <a:schemeClr val="bg1"/>
                </a:solidFill>
                <a:latin typeface="+mn-lt"/>
              </a:defRPr>
            </a:lvl3pPr>
            <a:lvl4pPr marL="854075" indent="0">
              <a:buClr>
                <a:schemeClr val="bg1"/>
              </a:buClr>
              <a:buNone/>
              <a:defRPr sz="1600">
                <a:solidFill>
                  <a:schemeClr val="bg1"/>
                </a:solidFill>
              </a:defRPr>
            </a:lvl4pPr>
            <a:lvl5pPr>
              <a:defRPr sz="1600"/>
            </a:lvl5pPr>
          </a:lstStyle>
          <a:p>
            <a:pPr lvl="0"/>
            <a:r>
              <a:rPr lang="nl-BE" dirty="0"/>
              <a:t>Quote</a:t>
            </a:r>
          </a:p>
          <a:p>
            <a:pPr lvl="1"/>
            <a:r>
              <a:rPr lang="nl-BE" dirty="0"/>
              <a:t>Second level</a:t>
            </a:r>
          </a:p>
          <a:p>
            <a:pPr lvl="2"/>
            <a:r>
              <a:rPr lang="nl-BE" dirty="0"/>
              <a:t>Third level</a:t>
            </a:r>
          </a:p>
        </p:txBody>
      </p:sp>
      <p:sp>
        <p:nvSpPr>
          <p:cNvPr id="7" name="Tijdelijke aanduiding voor dianummer 8"/>
          <p:cNvSpPr>
            <a:spLocks noGrp="1"/>
          </p:cNvSpPr>
          <p:nvPr>
            <p:ph type="sldNum" sz="quarter" idx="11"/>
          </p:nvPr>
        </p:nvSpPr>
        <p:spPr>
          <a:xfrm>
            <a:off x="7865020" y="6314927"/>
            <a:ext cx="3474980" cy="366669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pPr algn="r"/>
            <a:r>
              <a:rPr lang="nl-NL" dirty="0"/>
              <a:t> </a:t>
            </a:r>
            <a:fld id="{2DAB09C5-3251-4B47-B002-D03712DC64C3}" type="slidenum">
              <a:rPr lang="nl-NL" smtClean="0"/>
              <a:pPr algn="r"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dianummer 8"/>
          <p:cNvSpPr>
            <a:spLocks noGrp="1"/>
          </p:cNvSpPr>
          <p:nvPr>
            <p:ph type="sldNum" sz="quarter" idx="11"/>
          </p:nvPr>
        </p:nvSpPr>
        <p:spPr>
          <a:xfrm>
            <a:off x="7865020" y="6314927"/>
            <a:ext cx="3474980" cy="366669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pPr algn="r"/>
            <a:fld id="{2DAB09C5-3251-4B47-B002-D03712DC64C3}" type="slidenum">
              <a:rPr lang="nl-NL" smtClean="0"/>
              <a:pPr algn="r"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fslui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3"/>
          <p:cNvSpPr txBox="1">
            <a:spLocks/>
          </p:cNvSpPr>
          <p:nvPr userDrawn="1"/>
        </p:nvSpPr>
        <p:spPr>
          <a:xfrm>
            <a:off x="719999" y="720000"/>
            <a:ext cx="4578393" cy="784249"/>
          </a:xfrm>
          <a:prstGeom prst="rect">
            <a:avLst/>
          </a:prstGeom>
          <a:solidFill>
            <a:schemeClr val="accent1"/>
          </a:solidFill>
        </p:spPr>
        <p:txBody>
          <a:bodyPr tIns="36000" bIns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strike="noStrike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33350" indent="0"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tabLst/>
            </a:pPr>
            <a:r>
              <a:rPr lang="nl-NL" sz="5400" strike="noStrike" kern="1200" cap="none" baseline="0" dirty="0">
                <a:solidFill>
                  <a:schemeClr val="bg1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THANK YOU  </a:t>
            </a:r>
          </a:p>
        </p:txBody>
      </p:sp>
      <p:sp>
        <p:nvSpPr>
          <p:cNvPr id="4" name="Vrije vorm 39"/>
          <p:cNvSpPr/>
          <p:nvPr userDrawn="1"/>
        </p:nvSpPr>
        <p:spPr>
          <a:xfrm>
            <a:off x="5820937" y="0"/>
            <a:ext cx="6371062" cy="6843010"/>
          </a:xfrm>
          <a:custGeom>
            <a:avLst/>
            <a:gdLst>
              <a:gd name="connsiteX0" fmla="*/ 0 w 1935678"/>
              <a:gd name="connsiteY0" fmla="*/ 0 h 5023262"/>
              <a:gd name="connsiteX1" fmla="*/ 1935678 w 1935678"/>
              <a:gd name="connsiteY1" fmla="*/ 0 h 5023262"/>
              <a:gd name="connsiteX2" fmla="*/ 1935678 w 1935678"/>
              <a:gd name="connsiteY2" fmla="*/ 5023262 h 5023262"/>
              <a:gd name="connsiteX3" fmla="*/ 0 w 1935678"/>
              <a:gd name="connsiteY3" fmla="*/ 0 h 5023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35678" h="5023262">
                <a:moveTo>
                  <a:pt x="0" y="0"/>
                </a:moveTo>
                <a:lnTo>
                  <a:pt x="1935678" y="0"/>
                </a:lnTo>
                <a:lnTo>
                  <a:pt x="1935678" y="5023262"/>
                </a:lnTo>
                <a:lnTo>
                  <a:pt x="0" y="0"/>
                </a:lnTo>
                <a:close/>
              </a:path>
            </a:pathLst>
          </a:custGeom>
          <a:solidFill>
            <a:srgbClr val="266E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Vrije vorm 3"/>
          <p:cNvSpPr/>
          <p:nvPr userDrawn="1"/>
        </p:nvSpPr>
        <p:spPr>
          <a:xfrm>
            <a:off x="3384815" y="2175408"/>
            <a:ext cx="294232" cy="4234421"/>
          </a:xfrm>
          <a:custGeom>
            <a:avLst/>
            <a:gdLst>
              <a:gd name="connsiteX0" fmla="*/ 177800 w 184150"/>
              <a:gd name="connsiteY0" fmla="*/ 0 h 1771650"/>
              <a:gd name="connsiteX1" fmla="*/ 177800 w 184150"/>
              <a:gd name="connsiteY1" fmla="*/ 454025 h 1771650"/>
              <a:gd name="connsiteX2" fmla="*/ 0 w 184150"/>
              <a:gd name="connsiteY2" fmla="*/ 454025 h 1771650"/>
              <a:gd name="connsiteX3" fmla="*/ 184150 w 184150"/>
              <a:gd name="connsiteY3" fmla="*/ 898525 h 1771650"/>
              <a:gd name="connsiteX4" fmla="*/ 184150 w 184150"/>
              <a:gd name="connsiteY4" fmla="*/ 1771650 h 1771650"/>
              <a:gd name="connsiteX0" fmla="*/ 177800 w 189210"/>
              <a:gd name="connsiteY0" fmla="*/ 0 h 1771650"/>
              <a:gd name="connsiteX1" fmla="*/ 177800 w 189210"/>
              <a:gd name="connsiteY1" fmla="*/ 454025 h 1771650"/>
              <a:gd name="connsiteX2" fmla="*/ 0 w 189210"/>
              <a:gd name="connsiteY2" fmla="*/ 454025 h 1771650"/>
              <a:gd name="connsiteX3" fmla="*/ 189210 w 189210"/>
              <a:gd name="connsiteY3" fmla="*/ 898525 h 1771650"/>
              <a:gd name="connsiteX4" fmla="*/ 184150 w 189210"/>
              <a:gd name="connsiteY4" fmla="*/ 1771650 h 1771650"/>
              <a:gd name="connsiteX0" fmla="*/ 177800 w 191740"/>
              <a:gd name="connsiteY0" fmla="*/ 0 h 1771650"/>
              <a:gd name="connsiteX1" fmla="*/ 177800 w 191740"/>
              <a:gd name="connsiteY1" fmla="*/ 454025 h 1771650"/>
              <a:gd name="connsiteX2" fmla="*/ 0 w 191740"/>
              <a:gd name="connsiteY2" fmla="*/ 454025 h 1771650"/>
              <a:gd name="connsiteX3" fmla="*/ 191740 w 191740"/>
              <a:gd name="connsiteY3" fmla="*/ 802382 h 1771650"/>
              <a:gd name="connsiteX4" fmla="*/ 184150 w 191740"/>
              <a:gd name="connsiteY4" fmla="*/ 1771650 h 1771650"/>
              <a:gd name="connsiteX0" fmla="*/ 177800 w 186680"/>
              <a:gd name="connsiteY0" fmla="*/ 0 h 1771650"/>
              <a:gd name="connsiteX1" fmla="*/ 177800 w 186680"/>
              <a:gd name="connsiteY1" fmla="*/ 454025 h 1771650"/>
              <a:gd name="connsiteX2" fmla="*/ 0 w 186680"/>
              <a:gd name="connsiteY2" fmla="*/ 454025 h 1771650"/>
              <a:gd name="connsiteX3" fmla="*/ 186680 w 186680"/>
              <a:gd name="connsiteY3" fmla="*/ 802382 h 1771650"/>
              <a:gd name="connsiteX4" fmla="*/ 184150 w 186680"/>
              <a:gd name="connsiteY4" fmla="*/ 1771650 h 1771650"/>
              <a:gd name="connsiteX0" fmla="*/ 177800 w 184150"/>
              <a:gd name="connsiteY0" fmla="*/ 0 h 1771650"/>
              <a:gd name="connsiteX1" fmla="*/ 177800 w 184150"/>
              <a:gd name="connsiteY1" fmla="*/ 454025 h 1771650"/>
              <a:gd name="connsiteX2" fmla="*/ 0 w 184150"/>
              <a:gd name="connsiteY2" fmla="*/ 454025 h 1771650"/>
              <a:gd name="connsiteX3" fmla="*/ 184150 w 184150"/>
              <a:gd name="connsiteY3" fmla="*/ 804912 h 1771650"/>
              <a:gd name="connsiteX4" fmla="*/ 184150 w 184150"/>
              <a:gd name="connsiteY4" fmla="*/ 1771650 h 1771650"/>
              <a:gd name="connsiteX0" fmla="*/ 205601 w 211951"/>
              <a:gd name="connsiteY0" fmla="*/ 0 h 1771650"/>
              <a:gd name="connsiteX1" fmla="*/ 205601 w 211951"/>
              <a:gd name="connsiteY1" fmla="*/ 454025 h 1771650"/>
              <a:gd name="connsiteX2" fmla="*/ 0 w 211951"/>
              <a:gd name="connsiteY2" fmla="*/ 106521 h 1771650"/>
              <a:gd name="connsiteX3" fmla="*/ 211951 w 211951"/>
              <a:gd name="connsiteY3" fmla="*/ 804912 h 1771650"/>
              <a:gd name="connsiteX4" fmla="*/ 211951 w 211951"/>
              <a:gd name="connsiteY4" fmla="*/ 1771650 h 1771650"/>
              <a:gd name="connsiteX0" fmla="*/ 205601 w 211951"/>
              <a:gd name="connsiteY0" fmla="*/ 0 h 1771650"/>
              <a:gd name="connsiteX1" fmla="*/ 202125 w 211951"/>
              <a:gd name="connsiteY1" fmla="*/ 120420 h 1771650"/>
              <a:gd name="connsiteX2" fmla="*/ 0 w 211951"/>
              <a:gd name="connsiteY2" fmla="*/ 106521 h 1771650"/>
              <a:gd name="connsiteX3" fmla="*/ 211951 w 211951"/>
              <a:gd name="connsiteY3" fmla="*/ 804912 h 1771650"/>
              <a:gd name="connsiteX4" fmla="*/ 211951 w 211951"/>
              <a:gd name="connsiteY4" fmla="*/ 1771650 h 1771650"/>
              <a:gd name="connsiteX0" fmla="*/ 205601 w 216025"/>
              <a:gd name="connsiteY0" fmla="*/ 0 h 1771650"/>
              <a:gd name="connsiteX1" fmla="*/ 216025 w 216025"/>
              <a:gd name="connsiteY1" fmla="*/ 113470 h 1771650"/>
              <a:gd name="connsiteX2" fmla="*/ 0 w 216025"/>
              <a:gd name="connsiteY2" fmla="*/ 106521 h 1771650"/>
              <a:gd name="connsiteX3" fmla="*/ 211951 w 216025"/>
              <a:gd name="connsiteY3" fmla="*/ 804912 h 1771650"/>
              <a:gd name="connsiteX4" fmla="*/ 211951 w 216025"/>
              <a:gd name="connsiteY4" fmla="*/ 1771650 h 1771650"/>
              <a:gd name="connsiteX0" fmla="*/ 205601 w 211951"/>
              <a:gd name="connsiteY0" fmla="*/ 0 h 1771650"/>
              <a:gd name="connsiteX1" fmla="*/ 202125 w 211951"/>
              <a:gd name="connsiteY1" fmla="*/ 116945 h 1771650"/>
              <a:gd name="connsiteX2" fmla="*/ 0 w 211951"/>
              <a:gd name="connsiteY2" fmla="*/ 106521 h 1771650"/>
              <a:gd name="connsiteX3" fmla="*/ 211951 w 211951"/>
              <a:gd name="connsiteY3" fmla="*/ 804912 h 1771650"/>
              <a:gd name="connsiteX4" fmla="*/ 211951 w 211951"/>
              <a:gd name="connsiteY4" fmla="*/ 1771650 h 1771650"/>
              <a:gd name="connsiteX0" fmla="*/ 205601 w 211951"/>
              <a:gd name="connsiteY0" fmla="*/ 0 h 1771650"/>
              <a:gd name="connsiteX1" fmla="*/ 209075 w 211951"/>
              <a:gd name="connsiteY1" fmla="*/ 120420 h 1771650"/>
              <a:gd name="connsiteX2" fmla="*/ 0 w 211951"/>
              <a:gd name="connsiteY2" fmla="*/ 106521 h 1771650"/>
              <a:gd name="connsiteX3" fmla="*/ 211951 w 211951"/>
              <a:gd name="connsiteY3" fmla="*/ 804912 h 1771650"/>
              <a:gd name="connsiteX4" fmla="*/ 211951 w 211951"/>
              <a:gd name="connsiteY4" fmla="*/ 1771650 h 1771650"/>
              <a:gd name="connsiteX0" fmla="*/ 195176 w 201526"/>
              <a:gd name="connsiteY0" fmla="*/ 0 h 1771650"/>
              <a:gd name="connsiteX1" fmla="*/ 198650 w 201526"/>
              <a:gd name="connsiteY1" fmla="*/ 120420 h 1771650"/>
              <a:gd name="connsiteX2" fmla="*/ 0 w 201526"/>
              <a:gd name="connsiteY2" fmla="*/ 116947 h 1771650"/>
              <a:gd name="connsiteX3" fmla="*/ 201526 w 201526"/>
              <a:gd name="connsiteY3" fmla="*/ 804912 h 1771650"/>
              <a:gd name="connsiteX4" fmla="*/ 201526 w 201526"/>
              <a:gd name="connsiteY4" fmla="*/ 1771650 h 1771650"/>
              <a:gd name="connsiteX0" fmla="*/ 195176 w 201526"/>
              <a:gd name="connsiteY0" fmla="*/ 0 h 1771650"/>
              <a:gd name="connsiteX1" fmla="*/ 198650 w 201526"/>
              <a:gd name="connsiteY1" fmla="*/ 120420 h 1771650"/>
              <a:gd name="connsiteX2" fmla="*/ 0 w 201526"/>
              <a:gd name="connsiteY2" fmla="*/ 106521 h 1771650"/>
              <a:gd name="connsiteX3" fmla="*/ 201526 w 201526"/>
              <a:gd name="connsiteY3" fmla="*/ 804912 h 1771650"/>
              <a:gd name="connsiteX4" fmla="*/ 201526 w 201526"/>
              <a:gd name="connsiteY4" fmla="*/ 1771650 h 1771650"/>
              <a:gd name="connsiteX0" fmla="*/ 191701 w 198051"/>
              <a:gd name="connsiteY0" fmla="*/ 0 h 1771650"/>
              <a:gd name="connsiteX1" fmla="*/ 195175 w 198051"/>
              <a:gd name="connsiteY1" fmla="*/ 120420 h 1771650"/>
              <a:gd name="connsiteX2" fmla="*/ 0 w 198051"/>
              <a:gd name="connsiteY2" fmla="*/ 116947 h 1771650"/>
              <a:gd name="connsiteX3" fmla="*/ 198051 w 198051"/>
              <a:gd name="connsiteY3" fmla="*/ 804912 h 1771650"/>
              <a:gd name="connsiteX4" fmla="*/ 198051 w 198051"/>
              <a:gd name="connsiteY4" fmla="*/ 1771650 h 1771650"/>
              <a:gd name="connsiteX0" fmla="*/ 191701 w 198051"/>
              <a:gd name="connsiteY0" fmla="*/ 0 h 1771650"/>
              <a:gd name="connsiteX1" fmla="*/ 190902 w 198051"/>
              <a:gd name="connsiteY1" fmla="*/ 122556 h 1771650"/>
              <a:gd name="connsiteX2" fmla="*/ 0 w 198051"/>
              <a:gd name="connsiteY2" fmla="*/ 116947 h 1771650"/>
              <a:gd name="connsiteX3" fmla="*/ 198051 w 198051"/>
              <a:gd name="connsiteY3" fmla="*/ 804912 h 1771650"/>
              <a:gd name="connsiteX4" fmla="*/ 198051 w 198051"/>
              <a:gd name="connsiteY4" fmla="*/ 1771650 h 1771650"/>
              <a:gd name="connsiteX0" fmla="*/ 155380 w 161730"/>
              <a:gd name="connsiteY0" fmla="*/ 0 h 1771650"/>
              <a:gd name="connsiteX1" fmla="*/ 154581 w 161730"/>
              <a:gd name="connsiteY1" fmla="*/ 122556 h 1771650"/>
              <a:gd name="connsiteX2" fmla="*/ 0 w 161730"/>
              <a:gd name="connsiteY2" fmla="*/ 116947 h 1771650"/>
              <a:gd name="connsiteX3" fmla="*/ 161730 w 161730"/>
              <a:gd name="connsiteY3" fmla="*/ 804912 h 1771650"/>
              <a:gd name="connsiteX4" fmla="*/ 161730 w 161730"/>
              <a:gd name="connsiteY4" fmla="*/ 1771650 h 1771650"/>
              <a:gd name="connsiteX0" fmla="*/ 140425 w 146775"/>
              <a:gd name="connsiteY0" fmla="*/ 0 h 1771650"/>
              <a:gd name="connsiteX1" fmla="*/ 139626 w 146775"/>
              <a:gd name="connsiteY1" fmla="*/ 122556 h 1771650"/>
              <a:gd name="connsiteX2" fmla="*/ 0 w 146775"/>
              <a:gd name="connsiteY2" fmla="*/ 116947 h 1771650"/>
              <a:gd name="connsiteX3" fmla="*/ 146775 w 146775"/>
              <a:gd name="connsiteY3" fmla="*/ 804912 h 1771650"/>
              <a:gd name="connsiteX4" fmla="*/ 146775 w 146775"/>
              <a:gd name="connsiteY4" fmla="*/ 1771650 h 1771650"/>
              <a:gd name="connsiteX0" fmla="*/ 138289 w 144639"/>
              <a:gd name="connsiteY0" fmla="*/ 0 h 1771650"/>
              <a:gd name="connsiteX1" fmla="*/ 137490 w 144639"/>
              <a:gd name="connsiteY1" fmla="*/ 122556 h 1771650"/>
              <a:gd name="connsiteX2" fmla="*/ 0 w 144639"/>
              <a:gd name="connsiteY2" fmla="*/ 121220 h 1771650"/>
              <a:gd name="connsiteX3" fmla="*/ 144639 w 144639"/>
              <a:gd name="connsiteY3" fmla="*/ 804912 h 1771650"/>
              <a:gd name="connsiteX4" fmla="*/ 144639 w 144639"/>
              <a:gd name="connsiteY4" fmla="*/ 1771650 h 1771650"/>
              <a:gd name="connsiteX0" fmla="*/ 138289 w 144639"/>
              <a:gd name="connsiteY0" fmla="*/ 0 h 1771650"/>
              <a:gd name="connsiteX1" fmla="*/ 137490 w 144639"/>
              <a:gd name="connsiteY1" fmla="*/ 122556 h 1771650"/>
              <a:gd name="connsiteX2" fmla="*/ 0 w 144639"/>
              <a:gd name="connsiteY2" fmla="*/ 121220 h 1771650"/>
              <a:gd name="connsiteX3" fmla="*/ 140366 w 144639"/>
              <a:gd name="connsiteY3" fmla="*/ 339153 h 1771650"/>
              <a:gd name="connsiteX4" fmla="*/ 144639 w 144639"/>
              <a:gd name="connsiteY4" fmla="*/ 1771650 h 1771650"/>
              <a:gd name="connsiteX0" fmla="*/ 138289 w 147034"/>
              <a:gd name="connsiteY0" fmla="*/ 0 h 1771650"/>
              <a:gd name="connsiteX1" fmla="*/ 137490 w 147034"/>
              <a:gd name="connsiteY1" fmla="*/ 122556 h 1771650"/>
              <a:gd name="connsiteX2" fmla="*/ 0 w 147034"/>
              <a:gd name="connsiteY2" fmla="*/ 121220 h 1771650"/>
              <a:gd name="connsiteX3" fmla="*/ 146776 w 147034"/>
              <a:gd name="connsiteY3" fmla="*/ 364791 h 1771650"/>
              <a:gd name="connsiteX4" fmla="*/ 144639 w 147034"/>
              <a:gd name="connsiteY4" fmla="*/ 1771650 h 1771650"/>
              <a:gd name="connsiteX0" fmla="*/ 138289 w 144639"/>
              <a:gd name="connsiteY0" fmla="*/ 0 h 1771650"/>
              <a:gd name="connsiteX1" fmla="*/ 137490 w 144639"/>
              <a:gd name="connsiteY1" fmla="*/ 122556 h 1771650"/>
              <a:gd name="connsiteX2" fmla="*/ 0 w 144639"/>
              <a:gd name="connsiteY2" fmla="*/ 121220 h 1771650"/>
              <a:gd name="connsiteX3" fmla="*/ 140366 w 144639"/>
              <a:gd name="connsiteY3" fmla="*/ 362655 h 1771650"/>
              <a:gd name="connsiteX4" fmla="*/ 144639 w 144639"/>
              <a:gd name="connsiteY4" fmla="*/ 1771650 h 1771650"/>
              <a:gd name="connsiteX0" fmla="*/ 138289 w 145050"/>
              <a:gd name="connsiteY0" fmla="*/ 0 h 1771650"/>
              <a:gd name="connsiteX1" fmla="*/ 137490 w 145050"/>
              <a:gd name="connsiteY1" fmla="*/ 122556 h 1771650"/>
              <a:gd name="connsiteX2" fmla="*/ 0 w 145050"/>
              <a:gd name="connsiteY2" fmla="*/ 121220 h 1771650"/>
              <a:gd name="connsiteX3" fmla="*/ 144640 w 145050"/>
              <a:gd name="connsiteY3" fmla="*/ 360518 h 1771650"/>
              <a:gd name="connsiteX4" fmla="*/ 144639 w 145050"/>
              <a:gd name="connsiteY4" fmla="*/ 177165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5050" h="1771650">
                <a:moveTo>
                  <a:pt x="138289" y="0"/>
                </a:moveTo>
                <a:cubicBezTo>
                  <a:pt x="138023" y="40852"/>
                  <a:pt x="137756" y="81704"/>
                  <a:pt x="137490" y="122556"/>
                </a:cubicBezTo>
                <a:lnTo>
                  <a:pt x="0" y="121220"/>
                </a:lnTo>
                <a:lnTo>
                  <a:pt x="144640" y="360518"/>
                </a:lnTo>
                <a:cubicBezTo>
                  <a:pt x="146064" y="838017"/>
                  <a:pt x="143215" y="1294151"/>
                  <a:pt x="144639" y="1771650"/>
                </a:cubicBezTo>
              </a:path>
            </a:pathLst>
          </a:custGeom>
          <a:noFill/>
          <a:ln w="508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  </a:t>
            </a:r>
          </a:p>
        </p:txBody>
      </p:sp>
      <p:sp>
        <p:nvSpPr>
          <p:cNvPr id="6" name="Tijdelijke aanduiding voor tekst 33"/>
          <p:cNvSpPr txBox="1">
            <a:spLocks/>
          </p:cNvSpPr>
          <p:nvPr userDrawn="1"/>
        </p:nvSpPr>
        <p:spPr>
          <a:xfrm>
            <a:off x="683424" y="2175408"/>
            <a:ext cx="2557894" cy="4234421"/>
          </a:xfrm>
          <a:prstGeom prst="rect">
            <a:avLst/>
          </a:prstGeom>
        </p:spPr>
        <p:txBody>
          <a:bodyPr>
            <a:noAutofit/>
          </a:bodyPr>
          <a:lstStyle>
            <a:lvl1pPr marL="108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1600" b="1" i="0" kern="1200" cap="none" baseline="0" dirty="0" smtClean="0">
                <a:solidFill>
                  <a:srgbClr val="266EBF"/>
                </a:solidFill>
                <a:latin typeface="+mj-lt"/>
                <a:ea typeface="Verdana" charset="0"/>
                <a:cs typeface="Verdana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Het </a:t>
            </a:r>
            <a:r>
              <a:rPr lang="en-US" sz="14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Koninklijk</a:t>
            </a:r>
            <a:r>
              <a:rPr lang="en-US" sz="14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4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Meteorologisch</a:t>
            </a:r>
            <a:r>
              <a:rPr lang="en-US" sz="14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4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Instituut</a:t>
            </a:r>
            <a:endParaRPr lang="en-US" sz="14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0" indent="0">
              <a:buNone/>
            </a:pPr>
            <a:r>
              <a:rPr lang="en-US" sz="14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L’Institut</a:t>
            </a:r>
            <a:r>
              <a:rPr lang="en-US" sz="14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Royal </a:t>
            </a:r>
            <a:r>
              <a:rPr lang="en-US" sz="14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Météorologique</a:t>
            </a:r>
            <a:endParaRPr lang="en-US" sz="14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0" indent="0">
              <a:buNone/>
            </a:pPr>
            <a:r>
              <a:rPr lang="en-US" sz="1400" b="1" i="0" kern="1200" cap="none" baseline="0" dirty="0">
                <a:solidFill>
                  <a:srgbClr val="266EBF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Das </a:t>
            </a:r>
            <a:r>
              <a:rPr lang="en-US" sz="1400" b="1" i="0" kern="1200" cap="none" baseline="0" dirty="0" err="1">
                <a:solidFill>
                  <a:srgbClr val="266EBF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Königliche</a:t>
            </a:r>
            <a:r>
              <a:rPr lang="en-US" sz="1400" b="1" i="0" kern="1200" cap="none" baseline="0" dirty="0">
                <a:solidFill>
                  <a:srgbClr val="266EBF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400" b="1" i="0" kern="1200" cap="none" baseline="0" dirty="0" err="1">
                <a:solidFill>
                  <a:srgbClr val="266EBF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Meteorologische</a:t>
            </a:r>
            <a:r>
              <a:rPr lang="en-US" sz="1400" b="1" i="0" kern="1200" cap="none" baseline="0" dirty="0">
                <a:solidFill>
                  <a:srgbClr val="266EBF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400" b="1" i="0" kern="1200" cap="none" baseline="0" dirty="0" err="1">
                <a:solidFill>
                  <a:srgbClr val="266EBF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Institut</a:t>
            </a:r>
            <a:endParaRPr lang="en-US" sz="1400" b="1" i="0" kern="1200" cap="none" baseline="0" dirty="0">
              <a:solidFill>
                <a:srgbClr val="266EBF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0" indent="0">
              <a:buNone/>
            </a:pPr>
            <a:r>
              <a:rPr lang="en-US" sz="14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The Royal Meteorological</a:t>
            </a:r>
            <a:r>
              <a:rPr lang="en-US" sz="1400" baseline="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Institute</a:t>
            </a:r>
            <a:endParaRPr lang="en-US" sz="14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7" name="Tijdelijke aanduiding voor tekst 3"/>
          <p:cNvSpPr txBox="1">
            <a:spLocks/>
          </p:cNvSpPr>
          <p:nvPr userDrawn="1"/>
        </p:nvSpPr>
        <p:spPr>
          <a:xfrm>
            <a:off x="3961319" y="2175408"/>
            <a:ext cx="3737930" cy="4187112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+mj-lt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377" rtl="0" eaLnBrk="1" fontAlgn="auto" latinLnBrk="0" hangingPunct="1">
              <a:lnSpc>
                <a:spcPct val="95000"/>
              </a:lnSpc>
              <a:spcBef>
                <a:spcPts val="1000"/>
              </a:spcBef>
              <a:spcAft>
                <a:spcPts val="1000"/>
              </a:spcAft>
              <a:buClrTx/>
              <a:buSzTx/>
              <a:buFont typeface="+mj-lt"/>
              <a:buNone/>
              <a:tabLst/>
              <a:defRPr/>
            </a:pPr>
            <a:r>
              <a:rPr lang="en-US" sz="1200" kern="1200" baseline="0" dirty="0">
                <a:solidFill>
                  <a:schemeClr val="tx1"/>
                </a:solidFill>
                <a:latin typeface="+mn-lt"/>
                <a:ea typeface="Verdana" charset="0"/>
                <a:cs typeface="Verdana" charset="0"/>
              </a:rPr>
              <a:t>The RMI provides reliable public service realized by empowered staff and based on research, innovation and continuity.</a:t>
            </a:r>
            <a:endParaRPr lang="fr-FR" sz="1200" kern="1200" baseline="0">
              <a:solidFill>
                <a:schemeClr val="tx1"/>
              </a:solidFill>
              <a:latin typeface="+mn-lt"/>
              <a:ea typeface="Verdana" charset="0"/>
              <a:cs typeface="Verdana" charset="0"/>
            </a:endParaRPr>
          </a:p>
          <a:p>
            <a:pPr marL="0" indent="0" algn="l" defTabSz="914377" rtl="0" eaLnBrk="1" latinLnBrk="0" hangingPunct="1">
              <a:lnSpc>
                <a:spcPct val="95000"/>
              </a:lnSpc>
              <a:spcBef>
                <a:spcPts val="1000"/>
              </a:spcBef>
              <a:spcAft>
                <a:spcPts val="1000"/>
              </a:spcAft>
              <a:buFont typeface="+mj-lt"/>
              <a:buNone/>
            </a:pPr>
            <a:r>
              <a:rPr lang="nl-NL" sz="1200" kern="1200" baseline="0">
                <a:solidFill>
                  <a:schemeClr val="tx1"/>
                </a:solidFill>
                <a:latin typeface="+mn-lt"/>
                <a:ea typeface="Verdana" charset="0"/>
                <a:cs typeface="Verdana" charset="0"/>
              </a:rPr>
              <a:t>Het </a:t>
            </a:r>
            <a:r>
              <a:rPr lang="nl-NL" sz="1200" kern="1200" baseline="0" dirty="0">
                <a:solidFill>
                  <a:schemeClr val="tx1"/>
                </a:solidFill>
                <a:latin typeface="+mn-lt"/>
                <a:ea typeface="Verdana" charset="0"/>
                <a:cs typeface="Verdana" charset="0"/>
              </a:rPr>
              <a:t>KMI verleent een betrouwbare dienstverlening aan het publiek en de overheid gebaseerd op onderzoek, innovatie en continuïteit.</a:t>
            </a:r>
          </a:p>
          <a:p>
            <a:pPr marL="0" indent="0" algn="l" defTabSz="914377" rtl="0" eaLnBrk="1" latinLnBrk="0" hangingPunct="1">
              <a:lnSpc>
                <a:spcPct val="95000"/>
              </a:lnSpc>
              <a:spcBef>
                <a:spcPts val="1000"/>
              </a:spcBef>
              <a:spcAft>
                <a:spcPts val="1000"/>
              </a:spcAft>
              <a:buFont typeface="+mj-lt"/>
              <a:buNone/>
            </a:pPr>
            <a:r>
              <a:rPr lang="fr-FR" sz="1200" kern="1200" baseline="0" dirty="0">
                <a:solidFill>
                  <a:schemeClr val="tx1"/>
                </a:solidFill>
                <a:latin typeface="+mn-lt"/>
                <a:ea typeface="Verdana" charset="0"/>
                <a:cs typeface="Verdana" charset="0"/>
              </a:rPr>
              <a:t>L'IRM fournit un service fiable basé sur la recherche, l'innovation et la continuité au public et aux autorités.</a:t>
            </a:r>
          </a:p>
          <a:p>
            <a:pPr marL="0" indent="0" algn="l" defTabSz="914377" rtl="0" eaLnBrk="1" latinLnBrk="0" hangingPunct="1">
              <a:lnSpc>
                <a:spcPct val="95000"/>
              </a:lnSpc>
              <a:spcBef>
                <a:spcPts val="1000"/>
              </a:spcBef>
              <a:spcAft>
                <a:spcPts val="1000"/>
              </a:spcAft>
              <a:buFont typeface="+mj-lt"/>
              <a:buNone/>
            </a:pPr>
            <a:r>
              <a:rPr lang="de-DE" dirty="0"/>
              <a:t>Vertrauenswürdige Dienstleistungen für Öffentlichkeit und Behörden begründet auf Forschung, Innovation und Kontinuität.</a:t>
            </a:r>
            <a:endParaRPr lang="fr-FR" sz="1200" kern="1200" baseline="0" dirty="0">
              <a:solidFill>
                <a:schemeClr val="tx1"/>
              </a:solidFill>
              <a:latin typeface="+mn-lt"/>
              <a:ea typeface="Verdana" charset="0"/>
              <a:cs typeface="Verdana" charset="0"/>
            </a:endParaRPr>
          </a:p>
          <a:p>
            <a:pPr marL="0" indent="0" algn="l" defTabSz="914377" rtl="0" eaLnBrk="1" latinLnBrk="0" hangingPunct="1">
              <a:lnSpc>
                <a:spcPct val="95000"/>
              </a:lnSpc>
              <a:spcBef>
                <a:spcPts val="1000"/>
              </a:spcBef>
              <a:spcAft>
                <a:spcPts val="1000"/>
              </a:spcAft>
              <a:buFont typeface="+mj-lt"/>
              <a:buNone/>
            </a:pPr>
            <a:endParaRPr lang="en-US" sz="1200" kern="1200" baseline="0" dirty="0">
              <a:solidFill>
                <a:schemeClr val="tx1"/>
              </a:solidFill>
              <a:latin typeface="+mn-lt"/>
              <a:ea typeface="Verdana" charset="0"/>
              <a:cs typeface="Verdana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E1BE1A8-55D5-42B2-B627-035B7283EB2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093" y="5533599"/>
            <a:ext cx="621691" cy="828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5036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oofdstuk -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jdelijke aanduiding voor afbeelding 2"/>
          <p:cNvSpPr>
            <a:spLocks noGrp="1"/>
          </p:cNvSpPr>
          <p:nvPr>
            <p:ph type="pic" idx="12"/>
          </p:nvPr>
        </p:nvSpPr>
        <p:spPr>
          <a:xfrm>
            <a:off x="-4293" y="9144"/>
            <a:ext cx="12196294" cy="5984875"/>
          </a:xfrm>
          <a:prstGeom prst="rect">
            <a:avLst/>
          </a:prstGeom>
        </p:spPr>
        <p:txBody>
          <a:bodyPr lIns="2880000" tIns="756000" rIns="2880000" anchor="t" anchorCtr="0">
            <a:normAutofit/>
          </a:bodyPr>
          <a:lstStyle>
            <a:lvl1pPr marL="0" indent="0" algn="ctr">
              <a:buNone/>
              <a:defRPr sz="16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lang="nl-NL" dirty="0"/>
          </a:p>
        </p:txBody>
      </p:sp>
      <p:sp>
        <p:nvSpPr>
          <p:cNvPr id="12" name="Titel 3"/>
          <p:cNvSpPr>
            <a:spLocks noGrp="1"/>
          </p:cNvSpPr>
          <p:nvPr>
            <p:ph type="title" hasCustomPrompt="1"/>
          </p:nvPr>
        </p:nvSpPr>
        <p:spPr>
          <a:xfrm>
            <a:off x="720000" y="2206826"/>
            <a:ext cx="4023042" cy="590349"/>
          </a:xfrm>
          <a:prstGeom prst="rect">
            <a:avLst/>
          </a:prstGeom>
        </p:spPr>
        <p:txBody>
          <a:bodyPr tIns="36000" bIns="0"/>
          <a:lstStyle>
            <a:lvl1pPr>
              <a:defRPr sz="4000" strike="noStrike" baseline="0">
                <a:latin typeface="+mj-lt"/>
              </a:defRPr>
            </a:lvl1pPr>
          </a:lstStyle>
          <a:p>
            <a:r>
              <a:rPr lang="nl-NL" dirty="0"/>
              <a:t>Chapter title</a:t>
            </a:r>
          </a:p>
        </p:txBody>
      </p:sp>
      <p:sp>
        <p:nvSpPr>
          <p:cNvPr id="7" name="Tijdelijke aanduiding voor dianummer 8"/>
          <p:cNvSpPr>
            <a:spLocks noGrp="1"/>
          </p:cNvSpPr>
          <p:nvPr>
            <p:ph type="sldNum" sz="quarter" idx="11"/>
          </p:nvPr>
        </p:nvSpPr>
        <p:spPr>
          <a:xfrm>
            <a:off x="7865020" y="6314927"/>
            <a:ext cx="3474980" cy="366669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pPr algn="r"/>
            <a:fld id="{2DAB09C5-3251-4B47-B002-D03712DC64C3}" type="slidenum">
              <a:rPr lang="nl-NL" smtClean="0"/>
              <a:pPr algn="r"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>
          <a:xfrm>
            <a:off x="720000" y="1399032"/>
            <a:ext cx="10620000" cy="4058208"/>
          </a:xfrm>
          <a:prstGeom prst="rect">
            <a:avLst/>
          </a:prstGeom>
        </p:spPr>
        <p:txBody>
          <a:bodyPr/>
          <a:lstStyle>
            <a:lvl1pPr marL="0" indent="0">
              <a:buClr>
                <a:srgbClr val="266EBF"/>
              </a:buClr>
              <a:buFont typeface="Arial" panose="020B0604020202020204" pitchFamily="34" charset="0"/>
              <a:buNone/>
              <a:defRPr sz="2400">
                <a:solidFill>
                  <a:srgbClr val="266EBF"/>
                </a:solidFill>
                <a:latin typeface="+mn-lt"/>
              </a:defRPr>
            </a:lvl1pPr>
            <a:lvl2pPr marL="296863" indent="-285750">
              <a:buClr>
                <a:srgbClr val="266EBF"/>
              </a:buClr>
              <a:buFont typeface="Arial" panose="020B0604020202020204" pitchFamily="34" charset="0"/>
              <a:buChar char="•"/>
              <a:defRPr sz="2000">
                <a:solidFill>
                  <a:srgbClr val="266EBF"/>
                </a:solidFill>
                <a:latin typeface="+mn-lt"/>
              </a:defRPr>
            </a:lvl2pPr>
            <a:lvl3pPr marL="736600" indent="-285750">
              <a:buClr>
                <a:srgbClr val="266EBF"/>
              </a:buClr>
              <a:buFont typeface="Arial" panose="020B0604020202020204" pitchFamily="34" charset="0"/>
              <a:buChar char="•"/>
              <a:defRPr sz="1800">
                <a:solidFill>
                  <a:srgbClr val="266EBF"/>
                </a:solidFill>
                <a:latin typeface="+mn-lt"/>
              </a:defRPr>
            </a:lvl3pPr>
            <a:lvl4pPr marL="1139825" indent="-285750">
              <a:buClr>
                <a:srgbClr val="266EBF"/>
              </a:buClr>
              <a:buFont typeface="Arial" panose="020B0604020202020204" pitchFamily="34" charset="0"/>
              <a:buChar char="•"/>
              <a:defRPr sz="1600">
                <a:solidFill>
                  <a:srgbClr val="266EBF"/>
                </a:solidFill>
                <a:latin typeface="+mn-lt"/>
              </a:defRPr>
            </a:lvl4pPr>
            <a:lvl5pPr marL="1416050" indent="-171450">
              <a:buClr>
                <a:srgbClr val="266EBF"/>
              </a:buClr>
              <a:buFont typeface="Arial" panose="020B0604020202020204" pitchFamily="34" charset="0"/>
              <a:buChar char="•"/>
              <a:defRPr sz="1400">
                <a:solidFill>
                  <a:srgbClr val="266EBF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3" name="Tijdelijke aanduiding voor titel 1"/>
          <p:cNvSpPr>
            <a:spLocks noGrp="1"/>
          </p:cNvSpPr>
          <p:nvPr>
            <p:ph type="title" hasCustomPrompt="1"/>
          </p:nvPr>
        </p:nvSpPr>
        <p:spPr>
          <a:xfrm>
            <a:off x="1380744" y="271686"/>
            <a:ext cx="9959256" cy="626701"/>
          </a:xfrm>
          <a:prstGeom prst="rect">
            <a:avLst/>
          </a:prstGeom>
          <a:solidFill>
            <a:schemeClr val="accent2"/>
          </a:solidFill>
        </p:spPr>
        <p:txBody>
          <a:bodyPr vert="horz" wrap="square" lIns="0" tIns="36000" rIns="144000" bIns="36000" rtlCol="0" anchor="ctr">
            <a:spAutoFit/>
          </a:bodyPr>
          <a:lstStyle>
            <a:lvl1pPr>
              <a:defRPr/>
            </a:lvl1pPr>
          </a:lstStyle>
          <a:p>
            <a:r>
              <a:rPr lang="nl-NL" dirty="0"/>
              <a:t>Title of the slide</a:t>
            </a:r>
          </a:p>
        </p:txBody>
      </p:sp>
      <p:sp>
        <p:nvSpPr>
          <p:cNvPr id="7" name="Tijdelijke aanduiding voor dianummer 8"/>
          <p:cNvSpPr>
            <a:spLocks noGrp="1"/>
          </p:cNvSpPr>
          <p:nvPr>
            <p:ph type="sldNum" sz="quarter" idx="11"/>
          </p:nvPr>
        </p:nvSpPr>
        <p:spPr>
          <a:xfrm>
            <a:off x="7865020" y="6314927"/>
            <a:ext cx="3474980" cy="366669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pPr algn="r"/>
            <a:r>
              <a:rPr lang="nl-NL" dirty="0"/>
              <a:t> </a:t>
            </a:r>
            <a:fld id="{2DAB09C5-3251-4B47-B002-D03712DC64C3}" type="slidenum">
              <a:rPr lang="nl-NL" smtClean="0"/>
              <a:pPr algn="r"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kst en foto in grijs k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6702552" y="0"/>
            <a:ext cx="5489448" cy="5849957"/>
          </a:xfrm>
          <a:prstGeom prst="rect">
            <a:avLst/>
          </a:prstGeom>
          <a:solidFill>
            <a:schemeClr val="tx1">
              <a:lumMod val="60000"/>
              <a:lumOff val="40000"/>
            </a:schemeClr>
          </a:solidFill>
          <a:ln w="444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 err="1">
              <a:solidFill>
                <a:srgbClr val="0033A0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sz="quarter" idx="14"/>
          </p:nvPr>
        </p:nvSpPr>
        <p:spPr>
          <a:xfrm>
            <a:off x="7404848" y="271686"/>
            <a:ext cx="3935152" cy="5083296"/>
          </a:xfrm>
          <a:prstGeom prst="rect">
            <a:avLst/>
          </a:prstGeom>
        </p:spPr>
        <p:txBody>
          <a:bodyPr tIns="144000"/>
          <a:lstStyle>
            <a:lvl1pPr algn="ctr">
              <a:defRPr sz="1200">
                <a:solidFill>
                  <a:srgbClr val="002060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15" name="Tijdelijke aanduiding voor titel 1"/>
          <p:cNvSpPr>
            <a:spLocks noGrp="1"/>
          </p:cNvSpPr>
          <p:nvPr>
            <p:ph type="title" hasCustomPrompt="1"/>
          </p:nvPr>
        </p:nvSpPr>
        <p:spPr>
          <a:xfrm>
            <a:off x="1380744" y="271686"/>
            <a:ext cx="4703256" cy="626701"/>
          </a:xfrm>
          <a:prstGeom prst="rect">
            <a:avLst/>
          </a:prstGeom>
          <a:solidFill>
            <a:schemeClr val="accent2"/>
          </a:solidFill>
        </p:spPr>
        <p:txBody>
          <a:bodyPr vert="horz" wrap="square" lIns="0" tIns="36000" rIns="144000" bIns="36000" rtlCol="0" anchor="ctr">
            <a:spAutoFit/>
          </a:bodyPr>
          <a:lstStyle/>
          <a:p>
            <a:r>
              <a:rPr lang="nl-NL" dirty="0"/>
              <a:t>Title of the slide</a:t>
            </a:r>
          </a:p>
        </p:txBody>
      </p:sp>
      <p:sp>
        <p:nvSpPr>
          <p:cNvPr id="20" name="Tijdelijke aanduiding voor tekst 3"/>
          <p:cNvSpPr>
            <a:spLocks noGrp="1"/>
          </p:cNvSpPr>
          <p:nvPr>
            <p:ph type="body" sz="quarter" idx="13"/>
          </p:nvPr>
        </p:nvSpPr>
        <p:spPr>
          <a:xfrm>
            <a:off x="720000" y="1399032"/>
            <a:ext cx="5452200" cy="4058208"/>
          </a:xfrm>
          <a:prstGeom prst="rect">
            <a:avLst/>
          </a:prstGeom>
        </p:spPr>
        <p:txBody>
          <a:bodyPr/>
          <a:lstStyle>
            <a:lvl1pPr marL="0" indent="0">
              <a:buClr>
                <a:srgbClr val="266EBF"/>
              </a:buClr>
              <a:buFont typeface="Arial" panose="020B0604020202020204" pitchFamily="34" charset="0"/>
              <a:buNone/>
              <a:defRPr sz="2400">
                <a:solidFill>
                  <a:srgbClr val="266EBF"/>
                </a:solidFill>
                <a:latin typeface="+mn-lt"/>
              </a:defRPr>
            </a:lvl1pPr>
            <a:lvl2pPr marL="296863" indent="-285750">
              <a:buClr>
                <a:srgbClr val="266EBF"/>
              </a:buClr>
              <a:buFont typeface="Arial" panose="020B0604020202020204" pitchFamily="34" charset="0"/>
              <a:buChar char="•"/>
              <a:defRPr sz="2000">
                <a:solidFill>
                  <a:srgbClr val="266EBF"/>
                </a:solidFill>
                <a:latin typeface="+mn-lt"/>
              </a:defRPr>
            </a:lvl2pPr>
            <a:lvl3pPr marL="736600" indent="-285750">
              <a:buClr>
                <a:srgbClr val="266EBF"/>
              </a:buClr>
              <a:buFont typeface="Arial" panose="020B0604020202020204" pitchFamily="34" charset="0"/>
              <a:buChar char="•"/>
              <a:defRPr sz="1800">
                <a:solidFill>
                  <a:srgbClr val="266EBF"/>
                </a:solidFill>
                <a:latin typeface="+mn-lt"/>
              </a:defRPr>
            </a:lvl3pPr>
            <a:lvl4pPr marL="1139825" indent="-285750">
              <a:buClr>
                <a:srgbClr val="266EBF"/>
              </a:buClr>
              <a:buFont typeface="Arial" panose="020B0604020202020204" pitchFamily="34" charset="0"/>
              <a:buChar char="•"/>
              <a:defRPr sz="1600">
                <a:solidFill>
                  <a:srgbClr val="266EBF"/>
                </a:solidFill>
                <a:latin typeface="+mn-lt"/>
              </a:defRPr>
            </a:lvl4pPr>
            <a:lvl5pPr marL="1416050" indent="-171450">
              <a:buClr>
                <a:srgbClr val="266EBF"/>
              </a:buClr>
              <a:buFont typeface="Arial" panose="020B0604020202020204" pitchFamily="34" charset="0"/>
              <a:buChar char="•"/>
              <a:defRPr sz="1400">
                <a:solidFill>
                  <a:srgbClr val="266EBF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1"/>
          </p:nvPr>
        </p:nvSpPr>
        <p:spPr>
          <a:xfrm>
            <a:off x="7865020" y="6314927"/>
            <a:ext cx="3474980" cy="366669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pPr algn="r"/>
            <a:r>
              <a:rPr lang="nl-NL" dirty="0"/>
              <a:t> </a:t>
            </a:r>
            <a:fld id="{2DAB09C5-3251-4B47-B002-D03712DC64C3}" type="slidenum">
              <a:rPr lang="nl-NL" smtClean="0"/>
              <a:pPr algn="r"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kst en 2 foto'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/>
          <p:cNvSpPr>
            <a:spLocks noGrp="1"/>
          </p:cNvSpPr>
          <p:nvPr>
            <p:ph type="pic" sz="quarter" idx="14"/>
          </p:nvPr>
        </p:nvSpPr>
        <p:spPr>
          <a:xfrm>
            <a:off x="7404848" y="1399032"/>
            <a:ext cx="3732544" cy="1965960"/>
          </a:xfrm>
          <a:prstGeom prst="rect">
            <a:avLst/>
          </a:prstGeom>
        </p:spPr>
        <p:txBody>
          <a:bodyPr tIns="144000"/>
          <a:lstStyle>
            <a:lvl1pPr algn="ctr">
              <a:defRPr sz="12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3" name="Tijdelijke aanduiding voor titel 1"/>
          <p:cNvSpPr>
            <a:spLocks noGrp="1"/>
          </p:cNvSpPr>
          <p:nvPr>
            <p:ph type="title" hasCustomPrompt="1"/>
          </p:nvPr>
        </p:nvSpPr>
        <p:spPr>
          <a:xfrm>
            <a:off x="1380744" y="271686"/>
            <a:ext cx="9959256" cy="626701"/>
          </a:xfrm>
          <a:prstGeom prst="rect">
            <a:avLst/>
          </a:prstGeom>
          <a:solidFill>
            <a:schemeClr val="accent2"/>
          </a:solidFill>
        </p:spPr>
        <p:txBody>
          <a:bodyPr vert="horz" wrap="square" lIns="0" tIns="36000" rIns="144000" bIns="36000" rtlCol="0" anchor="ctr">
            <a:spAutoFit/>
          </a:bodyPr>
          <a:lstStyle/>
          <a:p>
            <a:r>
              <a:rPr lang="nl-NL" dirty="0"/>
              <a:t>Title of the slide</a:t>
            </a:r>
          </a:p>
        </p:txBody>
      </p:sp>
      <p:sp>
        <p:nvSpPr>
          <p:cNvPr id="19" name="Tijdelijke aanduiding voor tekst 3"/>
          <p:cNvSpPr>
            <a:spLocks noGrp="1"/>
          </p:cNvSpPr>
          <p:nvPr>
            <p:ph type="body" sz="quarter" idx="13"/>
          </p:nvPr>
        </p:nvSpPr>
        <p:spPr>
          <a:xfrm>
            <a:off x="720000" y="1399032"/>
            <a:ext cx="6586056" cy="4058208"/>
          </a:xfrm>
          <a:prstGeom prst="rect">
            <a:avLst/>
          </a:prstGeom>
        </p:spPr>
        <p:txBody>
          <a:bodyPr/>
          <a:lstStyle>
            <a:lvl1pPr marL="0" indent="0">
              <a:buClr>
                <a:srgbClr val="266EBF"/>
              </a:buClr>
              <a:buFont typeface="Arial" panose="020B0604020202020204" pitchFamily="34" charset="0"/>
              <a:buNone/>
              <a:defRPr sz="2400">
                <a:solidFill>
                  <a:srgbClr val="266EBF"/>
                </a:solidFill>
                <a:latin typeface="+mn-lt"/>
              </a:defRPr>
            </a:lvl1pPr>
            <a:lvl2pPr marL="296863" indent="-285750">
              <a:buClr>
                <a:srgbClr val="266EBF"/>
              </a:buClr>
              <a:buFont typeface="Arial" panose="020B0604020202020204" pitchFamily="34" charset="0"/>
              <a:buChar char="•"/>
              <a:defRPr sz="2000">
                <a:solidFill>
                  <a:srgbClr val="266EBF"/>
                </a:solidFill>
                <a:latin typeface="+mn-lt"/>
              </a:defRPr>
            </a:lvl2pPr>
            <a:lvl3pPr marL="736600" indent="-285750">
              <a:buClr>
                <a:srgbClr val="266EBF"/>
              </a:buClr>
              <a:buFont typeface="Arial" panose="020B0604020202020204" pitchFamily="34" charset="0"/>
              <a:buChar char="•"/>
              <a:defRPr sz="1800">
                <a:solidFill>
                  <a:srgbClr val="266EBF"/>
                </a:solidFill>
                <a:latin typeface="+mn-lt"/>
              </a:defRPr>
            </a:lvl3pPr>
            <a:lvl4pPr marL="1139825" indent="-285750">
              <a:buClr>
                <a:srgbClr val="266EBF"/>
              </a:buClr>
              <a:buFont typeface="Arial" panose="020B0604020202020204" pitchFamily="34" charset="0"/>
              <a:buChar char="•"/>
              <a:defRPr sz="1600">
                <a:solidFill>
                  <a:srgbClr val="266EBF"/>
                </a:solidFill>
                <a:latin typeface="+mn-lt"/>
              </a:defRPr>
            </a:lvl4pPr>
            <a:lvl5pPr marL="1416050" indent="-171450">
              <a:buClr>
                <a:srgbClr val="266EBF"/>
              </a:buClr>
              <a:buFont typeface="Arial" panose="020B0604020202020204" pitchFamily="34" charset="0"/>
              <a:buChar char="•"/>
              <a:defRPr sz="1400">
                <a:solidFill>
                  <a:srgbClr val="266EBF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20" name="Tijdelijke aanduiding voor afbeelding 2"/>
          <p:cNvSpPr>
            <a:spLocks noGrp="1"/>
          </p:cNvSpPr>
          <p:nvPr>
            <p:ph type="pic" sz="quarter" idx="15"/>
          </p:nvPr>
        </p:nvSpPr>
        <p:spPr>
          <a:xfrm>
            <a:off x="7404848" y="3491280"/>
            <a:ext cx="3732544" cy="1965960"/>
          </a:xfrm>
          <a:prstGeom prst="rect">
            <a:avLst/>
          </a:prstGeom>
        </p:spPr>
        <p:txBody>
          <a:bodyPr tIns="144000"/>
          <a:lstStyle>
            <a:lvl1pPr algn="ctr">
              <a:defRPr sz="12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1"/>
          </p:nvPr>
        </p:nvSpPr>
        <p:spPr>
          <a:xfrm>
            <a:off x="7865020" y="6314927"/>
            <a:ext cx="3474980" cy="366669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pPr algn="r"/>
            <a:r>
              <a:rPr lang="nl-NL" dirty="0"/>
              <a:t> </a:t>
            </a:r>
            <a:fld id="{2DAB09C5-3251-4B47-B002-D03712DC64C3}" type="slidenum">
              <a:rPr lang="nl-NL" smtClean="0"/>
              <a:pPr algn="r"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achtergrond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jdelijke aanduiding voor afbeelding 2"/>
          <p:cNvSpPr>
            <a:spLocks noGrp="1"/>
          </p:cNvSpPr>
          <p:nvPr>
            <p:ph type="pic" idx="12"/>
          </p:nvPr>
        </p:nvSpPr>
        <p:spPr>
          <a:xfrm>
            <a:off x="-18255" y="1"/>
            <a:ext cx="12196294" cy="5797296"/>
          </a:xfrm>
          <a:prstGeom prst="rect">
            <a:avLst/>
          </a:prstGeom>
        </p:spPr>
        <p:txBody>
          <a:bodyPr lIns="2880000" tIns="1475999" rIns="2880000" anchor="t" anchorCtr="0">
            <a:normAutofit/>
          </a:bodyPr>
          <a:lstStyle>
            <a:lvl1pPr marL="0" indent="0" algn="ctr">
              <a:buNone/>
              <a:defRPr sz="16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lang="nl-NL" dirty="0"/>
          </a:p>
        </p:txBody>
      </p:sp>
      <p:sp>
        <p:nvSpPr>
          <p:cNvPr id="7" name="Tijdelijke aanduiding voor titel 1"/>
          <p:cNvSpPr>
            <a:spLocks noGrp="1"/>
          </p:cNvSpPr>
          <p:nvPr>
            <p:ph type="title" hasCustomPrompt="1"/>
          </p:nvPr>
        </p:nvSpPr>
        <p:spPr>
          <a:xfrm>
            <a:off x="1380744" y="271686"/>
            <a:ext cx="9959256" cy="626701"/>
          </a:xfrm>
          <a:prstGeom prst="rect">
            <a:avLst/>
          </a:prstGeom>
          <a:solidFill>
            <a:schemeClr val="accent2"/>
          </a:solidFill>
        </p:spPr>
        <p:txBody>
          <a:bodyPr vert="horz" wrap="square" lIns="0" tIns="36000" rIns="144000" bIns="36000" rtlCol="0" anchor="ctr">
            <a:spAutoFit/>
          </a:bodyPr>
          <a:lstStyle/>
          <a:p>
            <a:r>
              <a:rPr lang="nl-NL" dirty="0"/>
              <a:t>Title of the slide</a:t>
            </a:r>
          </a:p>
        </p:txBody>
      </p:sp>
      <p:sp>
        <p:nvSpPr>
          <p:cNvPr id="8" name="Tijdelijke aanduiding voor dianummer 8"/>
          <p:cNvSpPr>
            <a:spLocks noGrp="1"/>
          </p:cNvSpPr>
          <p:nvPr>
            <p:ph type="sldNum" sz="quarter" idx="11"/>
          </p:nvPr>
        </p:nvSpPr>
        <p:spPr>
          <a:xfrm>
            <a:off x="7865020" y="6314927"/>
            <a:ext cx="3474980" cy="366669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pPr algn="r"/>
            <a:r>
              <a:rPr lang="nl-NL" dirty="0"/>
              <a:t> </a:t>
            </a:r>
            <a:fld id="{2DAB09C5-3251-4B47-B002-D03712DC64C3}" type="slidenum">
              <a:rPr lang="nl-NL" smtClean="0"/>
              <a:pPr algn="r"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kst en grafi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grafiek 4"/>
          <p:cNvSpPr>
            <a:spLocks noGrp="1"/>
          </p:cNvSpPr>
          <p:nvPr>
            <p:ph type="chart" sz="quarter" idx="14"/>
          </p:nvPr>
        </p:nvSpPr>
        <p:spPr>
          <a:xfrm>
            <a:off x="5636302" y="1399031"/>
            <a:ext cx="5717498" cy="4058209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icon to add chart</a:t>
            </a:r>
            <a:endParaRPr lang="en-GB"/>
          </a:p>
        </p:txBody>
      </p:sp>
      <p:sp>
        <p:nvSpPr>
          <p:cNvPr id="7" name="Tijdelijke aanduiding voor titel 1"/>
          <p:cNvSpPr>
            <a:spLocks noGrp="1"/>
          </p:cNvSpPr>
          <p:nvPr>
            <p:ph type="title" hasCustomPrompt="1"/>
          </p:nvPr>
        </p:nvSpPr>
        <p:spPr>
          <a:xfrm>
            <a:off x="1380744" y="271686"/>
            <a:ext cx="9959256" cy="626701"/>
          </a:xfrm>
          <a:prstGeom prst="rect">
            <a:avLst/>
          </a:prstGeom>
          <a:solidFill>
            <a:schemeClr val="accent2"/>
          </a:solidFill>
        </p:spPr>
        <p:txBody>
          <a:bodyPr vert="horz" wrap="square" lIns="0" tIns="36000" rIns="144000" bIns="36000" rtlCol="0" anchor="ctr">
            <a:spAutoFit/>
          </a:bodyPr>
          <a:lstStyle/>
          <a:p>
            <a:r>
              <a:rPr lang="nl-NL" dirty="0"/>
              <a:t>Title of the slide</a:t>
            </a:r>
          </a:p>
        </p:txBody>
      </p:sp>
      <p:sp>
        <p:nvSpPr>
          <p:cNvPr id="16" name="Tijdelijke aanduiding voor tekst 3"/>
          <p:cNvSpPr>
            <a:spLocks noGrp="1"/>
          </p:cNvSpPr>
          <p:nvPr>
            <p:ph type="body" sz="quarter" idx="13"/>
          </p:nvPr>
        </p:nvSpPr>
        <p:spPr>
          <a:xfrm>
            <a:off x="720000" y="1399032"/>
            <a:ext cx="4748112" cy="4058208"/>
          </a:xfrm>
          <a:prstGeom prst="rect">
            <a:avLst/>
          </a:prstGeom>
        </p:spPr>
        <p:txBody>
          <a:bodyPr/>
          <a:lstStyle>
            <a:lvl1pPr marL="0" indent="0">
              <a:buClr>
                <a:srgbClr val="266EBF"/>
              </a:buClr>
              <a:buFont typeface="Arial" panose="020B0604020202020204" pitchFamily="34" charset="0"/>
              <a:buNone/>
              <a:defRPr sz="2400">
                <a:solidFill>
                  <a:srgbClr val="266EBF"/>
                </a:solidFill>
                <a:latin typeface="+mn-lt"/>
              </a:defRPr>
            </a:lvl1pPr>
            <a:lvl2pPr marL="296863" indent="-285750">
              <a:buClr>
                <a:srgbClr val="266EBF"/>
              </a:buClr>
              <a:buFont typeface="Arial" panose="020B0604020202020204" pitchFamily="34" charset="0"/>
              <a:buChar char="•"/>
              <a:defRPr sz="2000">
                <a:solidFill>
                  <a:srgbClr val="266EBF"/>
                </a:solidFill>
                <a:latin typeface="+mn-lt"/>
              </a:defRPr>
            </a:lvl2pPr>
            <a:lvl3pPr marL="736600" indent="-285750">
              <a:buClr>
                <a:srgbClr val="266EBF"/>
              </a:buClr>
              <a:buFont typeface="Arial" panose="020B0604020202020204" pitchFamily="34" charset="0"/>
              <a:buChar char="•"/>
              <a:defRPr sz="1800">
                <a:solidFill>
                  <a:srgbClr val="266EBF"/>
                </a:solidFill>
                <a:latin typeface="+mn-lt"/>
              </a:defRPr>
            </a:lvl3pPr>
            <a:lvl4pPr marL="1139825" indent="-285750">
              <a:buClr>
                <a:srgbClr val="266EBF"/>
              </a:buClr>
              <a:buFont typeface="Arial" panose="020B0604020202020204" pitchFamily="34" charset="0"/>
              <a:buChar char="•"/>
              <a:defRPr sz="1600">
                <a:solidFill>
                  <a:srgbClr val="266EBF"/>
                </a:solidFill>
                <a:latin typeface="+mn-lt"/>
              </a:defRPr>
            </a:lvl4pPr>
            <a:lvl5pPr marL="1416050" indent="-171450">
              <a:buClr>
                <a:srgbClr val="266EBF"/>
              </a:buClr>
              <a:buFont typeface="Arial" panose="020B0604020202020204" pitchFamily="34" charset="0"/>
              <a:buChar char="•"/>
              <a:defRPr sz="1400">
                <a:solidFill>
                  <a:srgbClr val="266EBF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1"/>
          </p:nvPr>
        </p:nvSpPr>
        <p:spPr>
          <a:xfrm>
            <a:off x="7865020" y="6314927"/>
            <a:ext cx="3474980" cy="366669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pPr algn="r"/>
            <a:r>
              <a:rPr lang="nl-NL" dirty="0"/>
              <a:t> </a:t>
            </a:r>
            <a:fld id="{2DAB09C5-3251-4B47-B002-D03712DC64C3}" type="slidenum">
              <a:rPr lang="nl-NL" smtClean="0"/>
              <a:pPr algn="r"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titel 1"/>
          <p:cNvSpPr>
            <a:spLocks noGrp="1"/>
          </p:cNvSpPr>
          <p:nvPr>
            <p:ph type="title" hasCustomPrompt="1"/>
          </p:nvPr>
        </p:nvSpPr>
        <p:spPr>
          <a:xfrm>
            <a:off x="1380744" y="271686"/>
            <a:ext cx="9959256" cy="626701"/>
          </a:xfrm>
          <a:prstGeom prst="rect">
            <a:avLst/>
          </a:prstGeom>
          <a:solidFill>
            <a:schemeClr val="accent2"/>
          </a:solidFill>
        </p:spPr>
        <p:txBody>
          <a:bodyPr vert="horz" wrap="square" lIns="0" tIns="36000" rIns="144000" bIns="36000" rtlCol="0" anchor="ctr">
            <a:spAutoFit/>
          </a:bodyPr>
          <a:lstStyle/>
          <a:p>
            <a:r>
              <a:rPr lang="nl-NL" dirty="0"/>
              <a:t>Title of the slide</a:t>
            </a:r>
          </a:p>
        </p:txBody>
      </p:sp>
      <p:sp>
        <p:nvSpPr>
          <p:cNvPr id="7" name="Tijdelijke aanduiding voor dianummer 8"/>
          <p:cNvSpPr>
            <a:spLocks noGrp="1"/>
          </p:cNvSpPr>
          <p:nvPr>
            <p:ph type="sldNum" sz="quarter" idx="11"/>
          </p:nvPr>
        </p:nvSpPr>
        <p:spPr>
          <a:xfrm>
            <a:off x="7865020" y="6314927"/>
            <a:ext cx="3474980" cy="366669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pPr algn="r"/>
            <a:r>
              <a:rPr lang="nl-NL" dirty="0"/>
              <a:t> </a:t>
            </a:r>
            <a:fld id="{2DAB09C5-3251-4B47-B002-D03712DC64C3}" type="slidenum">
              <a:rPr lang="nl-NL" smtClean="0"/>
              <a:pPr algn="r"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3 vierkante topics grij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>
          <a:xfrm>
            <a:off x="1357304" y="1874520"/>
            <a:ext cx="3108556" cy="3109856"/>
          </a:xfrm>
          <a:prstGeom prst="rect">
            <a:avLst/>
          </a:prstGeom>
          <a:ln w="44450">
            <a:solidFill>
              <a:schemeClr val="accent1"/>
            </a:solidFill>
          </a:ln>
        </p:spPr>
        <p:txBody>
          <a:bodyPr lIns="180000" tIns="108000" rIns="180000" bIns="108000" anchor="ctr"/>
          <a:lstStyle>
            <a:lvl1pPr algn="ctr">
              <a:defRPr sz="2000">
                <a:solidFill>
                  <a:schemeClr val="accent1"/>
                </a:solidFill>
                <a:latin typeface="+mn-lt"/>
              </a:defRPr>
            </a:lvl1pPr>
            <a:lvl2pPr marL="17463" indent="0" algn="ctr">
              <a:buNone/>
              <a:tabLst/>
              <a:defRPr sz="1600">
                <a:solidFill>
                  <a:schemeClr val="accent1"/>
                </a:solidFill>
                <a:latin typeface="+mn-lt"/>
              </a:defRPr>
            </a:lvl2pPr>
            <a:lvl3pPr marL="17463" indent="0" algn="ctr">
              <a:buNone/>
              <a:tabLst/>
              <a:defRPr sz="1600">
                <a:solidFill>
                  <a:schemeClr val="accent1"/>
                </a:solidFill>
                <a:latin typeface="+mn-lt"/>
              </a:defRPr>
            </a:lvl3pPr>
            <a:lvl4pPr marL="17463" indent="0" algn="ctr">
              <a:buNone/>
              <a:tabLst/>
              <a:defRPr sz="1600">
                <a:solidFill>
                  <a:schemeClr val="accent1"/>
                </a:solidFill>
                <a:latin typeface="+mn-lt"/>
              </a:defRPr>
            </a:lvl4pPr>
            <a:lvl5pPr marL="17463" indent="0" algn="ctr">
              <a:buNone/>
              <a:tabLst/>
              <a:defRPr sz="1400">
                <a:solidFill>
                  <a:schemeClr val="accent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Tijdelijke aanduiding voor tekst 3"/>
          <p:cNvSpPr>
            <a:spLocks noGrp="1"/>
          </p:cNvSpPr>
          <p:nvPr>
            <p:ph type="body" sz="quarter" idx="14"/>
          </p:nvPr>
        </p:nvSpPr>
        <p:spPr>
          <a:xfrm>
            <a:off x="4647350" y="1874520"/>
            <a:ext cx="3108556" cy="3109856"/>
          </a:xfrm>
          <a:prstGeom prst="rect">
            <a:avLst/>
          </a:prstGeom>
          <a:ln w="44450">
            <a:solidFill>
              <a:schemeClr val="accent1"/>
            </a:solidFill>
          </a:ln>
        </p:spPr>
        <p:txBody>
          <a:bodyPr lIns="180000" tIns="108000" rIns="180000" bIns="108000" anchor="ctr"/>
          <a:lstStyle>
            <a:lvl1pPr algn="ctr">
              <a:defRPr sz="2000">
                <a:solidFill>
                  <a:schemeClr val="accent1"/>
                </a:solidFill>
                <a:latin typeface="+mn-lt"/>
              </a:defRPr>
            </a:lvl1pPr>
            <a:lvl2pPr marL="17463" indent="0" algn="ctr">
              <a:buNone/>
              <a:tabLst/>
              <a:defRPr sz="1600">
                <a:solidFill>
                  <a:schemeClr val="accent1"/>
                </a:solidFill>
                <a:latin typeface="+mn-lt"/>
              </a:defRPr>
            </a:lvl2pPr>
            <a:lvl3pPr marL="17463" indent="0" algn="ctr">
              <a:buNone/>
              <a:tabLst/>
              <a:defRPr sz="1600">
                <a:solidFill>
                  <a:schemeClr val="accent1"/>
                </a:solidFill>
                <a:latin typeface="+mn-lt"/>
              </a:defRPr>
            </a:lvl3pPr>
            <a:lvl4pPr marL="17463" indent="0" algn="ctr">
              <a:buNone/>
              <a:tabLst/>
              <a:defRPr sz="1600">
                <a:solidFill>
                  <a:schemeClr val="accent1"/>
                </a:solidFill>
                <a:latin typeface="+mn-lt"/>
              </a:defRPr>
            </a:lvl4pPr>
            <a:lvl5pPr marL="17463" indent="0" algn="ctr">
              <a:buNone/>
              <a:tabLst/>
              <a:defRPr sz="1400">
                <a:solidFill>
                  <a:schemeClr val="accent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Tijdelijke aanduiding voor tekst 3"/>
          <p:cNvSpPr>
            <a:spLocks noGrp="1"/>
          </p:cNvSpPr>
          <p:nvPr>
            <p:ph type="body" sz="quarter" idx="15"/>
          </p:nvPr>
        </p:nvSpPr>
        <p:spPr>
          <a:xfrm>
            <a:off x="7937396" y="1874520"/>
            <a:ext cx="3108556" cy="3109856"/>
          </a:xfrm>
          <a:prstGeom prst="rect">
            <a:avLst/>
          </a:prstGeom>
          <a:ln w="44450">
            <a:solidFill>
              <a:schemeClr val="accent1"/>
            </a:solidFill>
          </a:ln>
        </p:spPr>
        <p:txBody>
          <a:bodyPr lIns="180000" tIns="108000" rIns="180000" bIns="108000" anchor="ctr"/>
          <a:lstStyle>
            <a:lvl1pPr algn="ctr">
              <a:defRPr sz="2000">
                <a:solidFill>
                  <a:schemeClr val="accent1"/>
                </a:solidFill>
                <a:latin typeface="+mn-lt"/>
              </a:defRPr>
            </a:lvl1pPr>
            <a:lvl2pPr marL="17463" indent="0" algn="ctr">
              <a:buNone/>
              <a:tabLst/>
              <a:defRPr sz="1600">
                <a:solidFill>
                  <a:schemeClr val="accent1"/>
                </a:solidFill>
                <a:latin typeface="+mn-lt"/>
              </a:defRPr>
            </a:lvl2pPr>
            <a:lvl3pPr marL="17463" indent="0" algn="ctr">
              <a:buNone/>
              <a:tabLst/>
              <a:defRPr sz="1600">
                <a:solidFill>
                  <a:schemeClr val="accent1"/>
                </a:solidFill>
                <a:latin typeface="+mn-lt"/>
              </a:defRPr>
            </a:lvl3pPr>
            <a:lvl4pPr marL="17463" indent="0" algn="ctr">
              <a:buNone/>
              <a:tabLst/>
              <a:defRPr sz="1600">
                <a:solidFill>
                  <a:schemeClr val="accent1"/>
                </a:solidFill>
                <a:latin typeface="+mn-lt"/>
              </a:defRPr>
            </a:lvl4pPr>
            <a:lvl5pPr marL="17463" indent="0" algn="ctr">
              <a:buNone/>
              <a:tabLst/>
              <a:defRPr sz="1400">
                <a:solidFill>
                  <a:schemeClr val="accent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1" name="Tijdelijke aanduiding voor titel 1"/>
          <p:cNvSpPr>
            <a:spLocks noGrp="1"/>
          </p:cNvSpPr>
          <p:nvPr>
            <p:ph type="title" hasCustomPrompt="1"/>
          </p:nvPr>
        </p:nvSpPr>
        <p:spPr>
          <a:xfrm>
            <a:off x="1380744" y="271686"/>
            <a:ext cx="9959256" cy="626701"/>
          </a:xfrm>
          <a:prstGeom prst="rect">
            <a:avLst/>
          </a:prstGeom>
          <a:solidFill>
            <a:schemeClr val="accent2"/>
          </a:solidFill>
        </p:spPr>
        <p:txBody>
          <a:bodyPr vert="horz" wrap="square" lIns="0" tIns="36000" rIns="144000" bIns="36000" rtlCol="0" anchor="ctr">
            <a:spAutoFit/>
          </a:bodyPr>
          <a:lstStyle/>
          <a:p>
            <a:r>
              <a:rPr lang="nl-NL" dirty="0"/>
              <a:t>Title of the slide</a:t>
            </a:r>
          </a:p>
        </p:txBody>
      </p:sp>
      <p:sp>
        <p:nvSpPr>
          <p:cNvPr id="8" name="Tijdelijke aanduiding voor dianummer 8">
            <a:extLst>
              <a:ext uri="{FF2B5EF4-FFF2-40B4-BE49-F238E27FC236}">
                <a16:creationId xmlns:a16="http://schemas.microsoft.com/office/drawing/2014/main" id="{58CCFB04-B637-478E-8086-46400E9AF9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865020" y="6314927"/>
            <a:ext cx="3474980" cy="366669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pPr algn="r"/>
            <a:r>
              <a:rPr lang="nl-NL" dirty="0"/>
              <a:t> </a:t>
            </a:r>
            <a:fld id="{2DAB09C5-3251-4B47-B002-D03712DC64C3}" type="slidenum">
              <a:rPr lang="nl-NL" smtClean="0"/>
              <a:pPr algn="r"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microsoft.com/office/2007/relationships/hdphoto" Target="../media/hdphoto1.wdp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titel 1"/>
          <p:cNvSpPr>
            <a:spLocks noGrp="1"/>
          </p:cNvSpPr>
          <p:nvPr>
            <p:ph type="title"/>
          </p:nvPr>
        </p:nvSpPr>
        <p:spPr>
          <a:xfrm>
            <a:off x="1380744" y="271686"/>
            <a:ext cx="9959256" cy="626701"/>
          </a:xfrm>
          <a:prstGeom prst="rect">
            <a:avLst/>
          </a:prstGeom>
          <a:solidFill>
            <a:schemeClr val="accent2"/>
          </a:solidFill>
        </p:spPr>
        <p:txBody>
          <a:bodyPr vert="horz" wrap="square" lIns="0" tIns="36000" rIns="144000" bIns="36000" rtlCol="0" anchor="ctr">
            <a:spAutoFit/>
          </a:bodyPr>
          <a:lstStyle/>
          <a:p>
            <a:r>
              <a:rPr lang="nl-NL" dirty="0"/>
              <a:t>Titel van de slide</a:t>
            </a:r>
          </a:p>
        </p:txBody>
      </p:sp>
      <p:sp>
        <p:nvSpPr>
          <p:cNvPr id="12" name="Rechthoek 11"/>
          <p:cNvSpPr/>
          <p:nvPr userDrawn="1"/>
        </p:nvSpPr>
        <p:spPr>
          <a:xfrm>
            <a:off x="0" y="5870448"/>
            <a:ext cx="12192000" cy="973165"/>
          </a:xfrm>
          <a:prstGeom prst="rect">
            <a:avLst/>
          </a:prstGeom>
          <a:noFill/>
          <a:ln>
            <a:noFill/>
          </a:ln>
          <a:effectLst>
            <a:outerShdw blurRad="50800" dist="38100" dir="16200000" algn="ctr" rotWithShape="0">
              <a:schemeClr val="tx1"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11860921" y="197963"/>
            <a:ext cx="0" cy="1819373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 userDrawn="1"/>
        </p:nvSpPr>
        <p:spPr>
          <a:xfrm>
            <a:off x="10001839" y="3327662"/>
            <a:ext cx="210217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Author</a:t>
            </a:r>
          </a:p>
          <a:p>
            <a:pPr algn="r"/>
            <a:r>
              <a:rPr lang="en-US" sz="3200" b="1" dirty="0">
                <a:solidFill>
                  <a:schemeClr val="bg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Function</a:t>
            </a:r>
          </a:p>
          <a:p>
            <a:pPr algn="r"/>
            <a:r>
              <a:rPr lang="en-US" sz="3200" b="1" dirty="0">
                <a:solidFill>
                  <a:schemeClr val="bg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Institute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8">
            <a:extLst>
              <a:ext uri="{BEBA8EAE-BF5A-486C-A8C5-ECC9F3942E4B}">
                <a14:imgProps xmlns:a14="http://schemas.microsoft.com/office/drawing/2010/main">
                  <a14:imgLayer r:embed="rId19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207" y="254595"/>
            <a:ext cx="501252" cy="668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9490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703" r:id="rId2"/>
    <p:sldLayoutId id="2147483706" r:id="rId3"/>
    <p:sldLayoutId id="2147483709" r:id="rId4"/>
    <p:sldLayoutId id="2147483710" r:id="rId5"/>
    <p:sldLayoutId id="2147483704" r:id="rId6"/>
    <p:sldLayoutId id="2147483718" r:id="rId7"/>
    <p:sldLayoutId id="2147483725" r:id="rId8"/>
    <p:sldLayoutId id="2147483708" r:id="rId9"/>
    <p:sldLayoutId id="2147483711" r:id="rId10"/>
    <p:sldLayoutId id="2147483712" r:id="rId11"/>
    <p:sldLayoutId id="2147483723" r:id="rId12"/>
    <p:sldLayoutId id="2147483713" r:id="rId13"/>
    <p:sldLayoutId id="2147483714" r:id="rId14"/>
    <p:sldLayoutId id="2147483720" r:id="rId15"/>
    <p:sldLayoutId id="2147483727" r:id="rId16"/>
  </p:sldLayoutIdLst>
  <p:hf hdr="0" dt="0"/>
  <p:txStyles>
    <p:titleStyle>
      <a:lvl1pPr marL="133350" indent="0" algn="l" defTabSz="914377" rtl="0" eaLnBrk="1" latinLnBrk="0" hangingPunct="1">
        <a:lnSpc>
          <a:spcPct val="90000"/>
        </a:lnSpc>
        <a:spcBef>
          <a:spcPct val="0"/>
        </a:spcBef>
        <a:buNone/>
        <a:tabLst/>
        <a:defRPr sz="4000" kern="1200" cap="none" baseline="0">
          <a:solidFill>
            <a:schemeClr val="bg1"/>
          </a:solidFill>
          <a:latin typeface="+mj-lt"/>
          <a:ea typeface="Verdana" charset="0"/>
          <a:cs typeface="Verdana" charset="0"/>
        </a:defRPr>
      </a:lvl1pPr>
    </p:titleStyle>
    <p:bodyStyle>
      <a:lvl1pPr marL="0" indent="0" algn="l" defTabSz="914377" rtl="0" eaLnBrk="1" latinLnBrk="0" hangingPunct="1">
        <a:lnSpc>
          <a:spcPct val="95000"/>
        </a:lnSpc>
        <a:spcBef>
          <a:spcPts val="1000"/>
        </a:spcBef>
        <a:spcAft>
          <a:spcPts val="1000"/>
        </a:spcAft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Verdana" charset="0"/>
          <a:cs typeface="Verdana" charset="0"/>
        </a:defRPr>
      </a:lvl1pPr>
      <a:lvl2pPr marL="296863" indent="-285750" algn="l" defTabSz="914377" rtl="0" eaLnBrk="1" latinLnBrk="0" hangingPunct="1">
        <a:lnSpc>
          <a:spcPct val="95000"/>
        </a:lnSpc>
        <a:spcBef>
          <a:spcPts val="500"/>
        </a:spcBef>
        <a:buClr>
          <a:schemeClr val="accent1"/>
        </a:buClr>
        <a:buSzPct val="90000"/>
        <a:buFont typeface="Wingdings" panose="05000000000000000000" pitchFamily="2" charset="2"/>
        <a:buChar char="§"/>
        <a:tabLst/>
        <a:defRPr sz="1800" kern="1200">
          <a:solidFill>
            <a:schemeClr val="tx1"/>
          </a:solidFill>
          <a:latin typeface="Verdana" charset="0"/>
          <a:ea typeface="Verdana" charset="0"/>
          <a:cs typeface="Verdana" charset="0"/>
        </a:defRPr>
      </a:lvl2pPr>
      <a:lvl3pPr marL="736600" indent="-285750" algn="l" defTabSz="914377" rtl="0" eaLnBrk="1" latinLnBrk="0" hangingPunct="1">
        <a:lnSpc>
          <a:spcPct val="95000"/>
        </a:lnSpc>
        <a:spcBef>
          <a:spcPts val="500"/>
        </a:spcBef>
        <a:buClr>
          <a:schemeClr val="bg1">
            <a:lumMod val="50000"/>
          </a:schemeClr>
        </a:buClr>
        <a:buSzPct val="90000"/>
        <a:buFont typeface="Wingdings" panose="05000000000000000000" pitchFamily="2" charset="2"/>
        <a:buChar char="§"/>
        <a:tabLst/>
        <a:defRPr sz="1600" kern="1200">
          <a:solidFill>
            <a:schemeClr val="tx1"/>
          </a:solidFill>
          <a:latin typeface="Verdana" charset="0"/>
          <a:ea typeface="Verdana" charset="0"/>
          <a:cs typeface="Verdana" charset="0"/>
        </a:defRPr>
      </a:lvl3pPr>
      <a:lvl4pPr marL="1139825" indent="-285750" algn="l" defTabSz="914377" rtl="0" eaLnBrk="1" latinLnBrk="0" hangingPunct="1">
        <a:lnSpc>
          <a:spcPct val="95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tabLst/>
        <a:defRPr lang="nl-NL" sz="1400" kern="1200" dirty="0" smtClean="0">
          <a:solidFill>
            <a:schemeClr val="tx1"/>
          </a:solidFill>
          <a:latin typeface="Verdana" charset="0"/>
          <a:ea typeface="Verdana" charset="0"/>
          <a:cs typeface="Verdana" charset="0"/>
        </a:defRPr>
      </a:lvl4pPr>
      <a:lvl5pPr marL="1244600" indent="0" algn="l" defTabSz="914377" rtl="0" eaLnBrk="1" latinLnBrk="0" hangingPunct="1">
        <a:lnSpc>
          <a:spcPct val="95000"/>
        </a:lnSpc>
        <a:spcBef>
          <a:spcPts val="500"/>
        </a:spcBef>
        <a:buClr>
          <a:schemeClr val="bg1">
            <a:lumMod val="50000"/>
          </a:schemeClr>
        </a:buClr>
        <a:buFont typeface="Arial"/>
        <a:buNone/>
        <a:tabLst/>
        <a:defRPr sz="1200" kern="1200">
          <a:solidFill>
            <a:schemeClr val="tx1"/>
          </a:solidFill>
          <a:latin typeface="Verdana" charset="0"/>
          <a:ea typeface="Verdana" charset="0"/>
          <a:cs typeface="Verdana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library.wmo.int/" TargetMode="Externa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.xml"/><Relationship Id="rId4" Type="http://schemas.openxmlformats.org/officeDocument/2006/relationships/hyperlink" Target="https://www.wccos-josie.org/O3S-DQA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library.wmo.int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denizpoyraz/o3s-dqa-homogenization" TargetMode="Externa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1595A3-D788-4FBB-BC3B-0D02462DCDB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8277" y="1814947"/>
            <a:ext cx="7455880" cy="2739333"/>
          </a:xfrm>
        </p:spPr>
        <p:txBody>
          <a:bodyPr/>
          <a:lstStyle/>
          <a:p>
            <a:r>
              <a:rPr lang="en-US" dirty="0"/>
              <a:t>Update of the Homogenization of the Long-Term Global </a:t>
            </a:r>
            <a:r>
              <a:rPr lang="en-US" dirty="0" err="1"/>
              <a:t>Ozonesonde</a:t>
            </a:r>
            <a:r>
              <a:rPr lang="en-US" dirty="0"/>
              <a:t> Records</a:t>
            </a:r>
            <a:endParaRPr lang="x-none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E391BA-553A-4C60-802A-F6E77BE23F0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25040" y="4110570"/>
            <a:ext cx="9153115" cy="2724780"/>
          </a:xfrm>
        </p:spPr>
        <p:txBody>
          <a:bodyPr/>
          <a:lstStyle/>
          <a:p>
            <a:r>
              <a:rPr lang="en-US" sz="2200" b="1" u="sng" dirty="0">
                <a:latin typeface="Arial" panose="020B0604020202020204" pitchFamily="34" charset="0"/>
                <a:cs typeface="Arial" panose="020B0604020202020204" pitchFamily="34" charset="0"/>
              </a:rPr>
              <a:t>R. Van Malderen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D.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Poyraz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H.G.J. Smit , G.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Romanens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R.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Stübi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                             G.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Ancellet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S. Godin-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Beekmann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N. Prats, C. Torres, W.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Steinbrecht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         M.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Allaart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A.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Piters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A.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Díaz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J. L. Hernandez, R.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Kivi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R.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Querel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M. Tully, P. von der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Gathen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B.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Klikova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M.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Motl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P.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Skrivankova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B.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Kois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N. Lyall, M. Gill, N. Jepsen, P.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Oelsner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V.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Rizi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M.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Iarlori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D. W.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Tarasick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B. J. Johnson, A. M. Thompson, R. M. Stauffer</a:t>
            </a:r>
            <a:endParaRPr lang="x-none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13458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FA6FEA2-1C22-40B4-A951-8BBE33EBBE3A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8716963" y="6315075"/>
            <a:ext cx="3475037" cy="366713"/>
          </a:xfrm>
          <a:prstGeom prst="rect">
            <a:avLst/>
          </a:prstGeom>
        </p:spPr>
        <p:txBody>
          <a:bodyPr/>
          <a:lstStyle/>
          <a:p>
            <a:pPr algn="r"/>
            <a:fld id="{2DAB09C5-3251-4B47-B002-D03712DC64C3}" type="slidenum">
              <a:rPr lang="nl-NL" smtClean="0"/>
              <a:pPr algn="r"/>
              <a:t>10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42715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D0B7B31-0ABF-40D4-8E8B-4C7D90706F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0744" y="274320"/>
            <a:ext cx="9959256" cy="630936"/>
          </a:xfrm>
        </p:spPr>
        <p:txBody>
          <a:bodyPr/>
          <a:lstStyle/>
          <a:p>
            <a:r>
              <a:rPr lang="en-US" sz="3200" dirty="0"/>
              <a:t>Current “homogenization” activities within O3S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E04595-9BFB-4F03-B9B6-FC4FF70DB55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2DAB09C5-3251-4B47-B002-D03712DC64C3}" type="slidenum">
              <a:rPr lang="nl-NL" smtClean="0"/>
              <a:pPr algn="r"/>
              <a:t>2</a:t>
            </a:fld>
            <a:endParaRPr lang="nl-NL" dirty="0"/>
          </a:p>
        </p:txBody>
      </p:sp>
      <p:sp>
        <p:nvSpPr>
          <p:cNvPr id="10" name="Text Placeholder 1"/>
          <p:cNvSpPr txBox="1">
            <a:spLocks/>
          </p:cNvSpPr>
          <p:nvPr/>
        </p:nvSpPr>
        <p:spPr>
          <a:xfrm>
            <a:off x="171644" y="1437472"/>
            <a:ext cx="10991279" cy="5339714"/>
          </a:xfrm>
          <a:prstGeom prst="rect">
            <a:avLst/>
          </a:prstGeom>
        </p:spPr>
        <p:txBody>
          <a:bodyPr/>
          <a:lstStyle>
            <a:lvl1pPr marL="0" indent="0" algn="l" defTabSz="914377" rtl="0" eaLnBrk="1" latinLnBrk="0" hangingPunct="1">
              <a:lnSpc>
                <a:spcPct val="95000"/>
              </a:lnSpc>
              <a:spcBef>
                <a:spcPts val="1000"/>
              </a:spcBef>
              <a:spcAft>
                <a:spcPts val="1000"/>
              </a:spcAft>
              <a:buClr>
                <a:srgbClr val="266EBF"/>
              </a:buClr>
              <a:buFont typeface="Arial" panose="020B0604020202020204" pitchFamily="34" charset="0"/>
              <a:buNone/>
              <a:defRPr sz="2400" kern="1200">
                <a:solidFill>
                  <a:srgbClr val="266EBF"/>
                </a:solidFill>
                <a:latin typeface="+mn-lt"/>
                <a:ea typeface="Verdana" charset="0"/>
                <a:cs typeface="Verdana" charset="0"/>
              </a:defRPr>
            </a:lvl1pPr>
            <a:lvl2pPr marL="296863" indent="-285750" algn="l" defTabSz="914377" rtl="0" eaLnBrk="1" latinLnBrk="0" hangingPunct="1">
              <a:lnSpc>
                <a:spcPct val="95000"/>
              </a:lnSpc>
              <a:spcBef>
                <a:spcPts val="500"/>
              </a:spcBef>
              <a:buClr>
                <a:srgbClr val="266EBF"/>
              </a:buClr>
              <a:buSzPct val="90000"/>
              <a:buFont typeface="Arial" panose="020B0604020202020204" pitchFamily="34" charset="0"/>
              <a:buChar char="•"/>
              <a:tabLst/>
              <a:defRPr sz="2000" kern="1200">
                <a:solidFill>
                  <a:srgbClr val="266EBF"/>
                </a:solidFill>
                <a:latin typeface="+mn-lt"/>
                <a:ea typeface="Verdana" charset="0"/>
                <a:cs typeface="Verdana" charset="0"/>
              </a:defRPr>
            </a:lvl2pPr>
            <a:lvl3pPr marL="736600" indent="-285750" algn="l" defTabSz="914377" rtl="0" eaLnBrk="1" latinLnBrk="0" hangingPunct="1">
              <a:lnSpc>
                <a:spcPct val="95000"/>
              </a:lnSpc>
              <a:spcBef>
                <a:spcPts val="500"/>
              </a:spcBef>
              <a:buClr>
                <a:srgbClr val="266EBF"/>
              </a:buClr>
              <a:buSzPct val="90000"/>
              <a:buFont typeface="Arial" panose="020B0604020202020204" pitchFamily="34" charset="0"/>
              <a:buChar char="•"/>
              <a:tabLst/>
              <a:defRPr sz="1800" kern="1200">
                <a:solidFill>
                  <a:srgbClr val="266EBF"/>
                </a:solidFill>
                <a:latin typeface="+mn-lt"/>
                <a:ea typeface="Verdana" charset="0"/>
                <a:cs typeface="Verdana" charset="0"/>
              </a:defRPr>
            </a:lvl3pPr>
            <a:lvl4pPr marL="1139825" indent="-285750" algn="l" defTabSz="914377" rtl="0" eaLnBrk="1" latinLnBrk="0" hangingPunct="1">
              <a:lnSpc>
                <a:spcPct val="95000"/>
              </a:lnSpc>
              <a:spcBef>
                <a:spcPts val="500"/>
              </a:spcBef>
              <a:buClr>
                <a:srgbClr val="266EBF"/>
              </a:buClr>
              <a:buFont typeface="Arial" panose="020B0604020202020204" pitchFamily="34" charset="0"/>
              <a:buChar char="•"/>
              <a:tabLst/>
              <a:defRPr lang="nl-NL" sz="1600" kern="1200">
                <a:solidFill>
                  <a:srgbClr val="266EBF"/>
                </a:solidFill>
                <a:latin typeface="+mn-lt"/>
                <a:ea typeface="Verdana" charset="0"/>
                <a:cs typeface="Verdana" charset="0"/>
              </a:defRPr>
            </a:lvl4pPr>
            <a:lvl5pPr marL="1416050" indent="-171450" algn="l" defTabSz="914377" rtl="0" eaLnBrk="1" latinLnBrk="0" hangingPunct="1">
              <a:lnSpc>
                <a:spcPct val="95000"/>
              </a:lnSpc>
              <a:spcBef>
                <a:spcPts val="500"/>
              </a:spcBef>
              <a:buClr>
                <a:srgbClr val="266EBF"/>
              </a:buClr>
              <a:buFont typeface="Arial" panose="020B0604020202020204" pitchFamily="34" charset="0"/>
              <a:buChar char="•"/>
              <a:tabLst/>
              <a:defRPr sz="1400" kern="1200">
                <a:solidFill>
                  <a:srgbClr val="266EBF"/>
                </a:solidFill>
                <a:latin typeface="+mn-lt"/>
                <a:ea typeface="Verdana" charset="0"/>
                <a:cs typeface="Verdana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harmonizing Standard Operating Procedures by new WMO-GAW  report  No. 268 in </a:t>
            </a:r>
            <a:r>
              <a:rPr lang="en-US" sz="2200" dirty="0">
                <a:hlinkClick r:id="rId3"/>
              </a:rPr>
              <a:t>https://library.wmo.int/</a:t>
            </a:r>
            <a:r>
              <a:rPr lang="en-US" sz="2200" dirty="0"/>
              <a:t>  </a:t>
            </a:r>
          </a:p>
          <a:p>
            <a:pPr marL="342900" indent="-342900">
              <a:buClr>
                <a:schemeClr val="bg2">
                  <a:lumMod val="50000"/>
                </a:schemeClr>
              </a:buClr>
              <a:buFont typeface="Wingdings"/>
              <a:buChar char="à"/>
            </a:pPr>
            <a:r>
              <a:rPr lang="en-US" sz="2000" i="1" dirty="0">
                <a:solidFill>
                  <a:schemeClr val="bg2">
                    <a:lumMod val="50000"/>
                  </a:schemeClr>
                </a:solidFill>
              </a:rPr>
              <a:t>poster SAT2_20 by </a:t>
            </a:r>
            <a:r>
              <a:rPr lang="en-US" sz="2000" i="1" dirty="0" err="1">
                <a:solidFill>
                  <a:schemeClr val="bg2">
                    <a:lumMod val="50000"/>
                  </a:schemeClr>
                </a:solidFill>
              </a:rPr>
              <a:t>Kollonige</a:t>
            </a:r>
            <a:r>
              <a:rPr lang="en-US" sz="2000" i="1" dirty="0">
                <a:solidFill>
                  <a:schemeClr val="bg2">
                    <a:lumMod val="50000"/>
                  </a:schemeClr>
                </a:solidFill>
              </a:rPr>
              <a:t> et al.  (“ASOPOS 2.0: </a:t>
            </a:r>
            <a:r>
              <a:rPr lang="en-US" sz="2000" i="1" dirty="0" err="1">
                <a:solidFill>
                  <a:schemeClr val="bg2">
                    <a:lumMod val="50000"/>
                  </a:schemeClr>
                </a:solidFill>
              </a:rPr>
              <a:t>Ozonesonde</a:t>
            </a:r>
            <a:r>
              <a:rPr lang="en-US" sz="2000" i="1" dirty="0">
                <a:solidFill>
                  <a:schemeClr val="bg2">
                    <a:lumMod val="50000"/>
                  </a:schemeClr>
                </a:solidFill>
              </a:rPr>
              <a:t> Measurement Principles and Best Operational </a:t>
            </a:r>
            <a:r>
              <a:rPr lang="en-US" sz="2000" i="1" dirty="0" err="1">
                <a:solidFill>
                  <a:schemeClr val="bg2">
                    <a:lumMod val="50000"/>
                  </a:schemeClr>
                </a:solidFill>
              </a:rPr>
              <a:t>Practises</a:t>
            </a:r>
            <a:r>
              <a:rPr lang="en-US" sz="2000" i="1" dirty="0">
                <a:solidFill>
                  <a:schemeClr val="bg2">
                    <a:lumMod val="50000"/>
                  </a:schemeClr>
                </a:solidFill>
              </a:rPr>
              <a:t>”)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continuation of O3S-DQA (Ozone </a:t>
            </a:r>
            <a:r>
              <a:rPr lang="en-US" sz="2200" dirty="0" err="1"/>
              <a:t>Sonde</a:t>
            </a:r>
            <a:r>
              <a:rPr lang="en-US" sz="2200" dirty="0"/>
              <a:t> Data Quality Assessment) activity in </a:t>
            </a:r>
            <a:r>
              <a:rPr lang="en-US" sz="2200" dirty="0">
                <a:solidFill>
                  <a:srgbClr val="9900FF"/>
                </a:solidFill>
                <a:hlinkClick r:id="rId4"/>
              </a:rPr>
              <a:t>https://www.wccos-josie.org/O3S-DQA</a:t>
            </a:r>
            <a:r>
              <a:rPr lang="en-US" sz="2200" dirty="0">
                <a:solidFill>
                  <a:srgbClr val="9900FF"/>
                </a:solidFill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FF0000"/>
                </a:solidFill>
              </a:rPr>
              <a:t>H</a:t>
            </a:r>
            <a:r>
              <a:rPr lang="en-US" sz="2200" dirty="0"/>
              <a:t>armonization and </a:t>
            </a:r>
            <a:r>
              <a:rPr lang="en-US" sz="2200" dirty="0">
                <a:solidFill>
                  <a:srgbClr val="FF0000"/>
                </a:solidFill>
              </a:rPr>
              <a:t>E</a:t>
            </a:r>
            <a:r>
              <a:rPr lang="en-US" sz="2200" dirty="0"/>
              <a:t>valuation of </a:t>
            </a:r>
            <a:r>
              <a:rPr lang="en-US" sz="2200" dirty="0">
                <a:solidFill>
                  <a:srgbClr val="FF0000"/>
                </a:solidFill>
              </a:rPr>
              <a:t>G</a:t>
            </a:r>
            <a:r>
              <a:rPr lang="en-US" sz="2200" dirty="0"/>
              <a:t>round-based </a:t>
            </a:r>
            <a:r>
              <a:rPr lang="en-US" sz="2200" dirty="0">
                <a:solidFill>
                  <a:srgbClr val="FF0000"/>
                </a:solidFill>
              </a:rPr>
              <a:t>I</a:t>
            </a:r>
            <a:r>
              <a:rPr lang="en-US" sz="2200" dirty="0"/>
              <a:t>nstruments for </a:t>
            </a:r>
            <a:r>
              <a:rPr lang="en-US" sz="2200" dirty="0">
                <a:solidFill>
                  <a:srgbClr val="FF0000"/>
                </a:solidFill>
              </a:rPr>
              <a:t>F</a:t>
            </a:r>
            <a:r>
              <a:rPr lang="en-US" sz="2200" dirty="0"/>
              <a:t>ree </a:t>
            </a:r>
            <a:r>
              <a:rPr lang="en-US" sz="2200" dirty="0">
                <a:solidFill>
                  <a:srgbClr val="FF0000"/>
                </a:solidFill>
              </a:rPr>
              <a:t>T</a:t>
            </a:r>
            <a:r>
              <a:rPr lang="en-US" sz="2200" dirty="0"/>
              <a:t>ropospheric </a:t>
            </a:r>
            <a:r>
              <a:rPr lang="en-US" sz="2200" dirty="0">
                <a:solidFill>
                  <a:srgbClr val="FF0000"/>
                </a:solidFill>
              </a:rPr>
              <a:t>O</a:t>
            </a:r>
            <a:r>
              <a:rPr lang="en-US" sz="2200" dirty="0"/>
              <a:t>zone </a:t>
            </a:r>
            <a:r>
              <a:rPr lang="en-US" sz="2200" dirty="0">
                <a:solidFill>
                  <a:srgbClr val="FF0000"/>
                </a:solidFill>
              </a:rPr>
              <a:t>M</a:t>
            </a:r>
            <a:r>
              <a:rPr lang="en-US" sz="2200" dirty="0"/>
              <a:t>easurements within the TOAR-II Focus Working Group “</a:t>
            </a:r>
            <a:r>
              <a:rPr lang="en-US" sz="2200" dirty="0">
                <a:solidFill>
                  <a:srgbClr val="FF0000"/>
                </a:solidFill>
              </a:rPr>
              <a:t>HEGIFTOM</a:t>
            </a:r>
            <a:r>
              <a:rPr lang="en-US" sz="2200" dirty="0"/>
              <a:t>”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TCO </a:t>
            </a:r>
            <a:r>
              <a:rPr lang="en-US" sz="2200" dirty="0" err="1"/>
              <a:t>dropoff</a:t>
            </a:r>
            <a:endParaRPr lang="en-US" sz="2200" dirty="0"/>
          </a:p>
          <a:p>
            <a:pPr marL="342900" indent="-342900">
              <a:buClr>
                <a:schemeClr val="bg2">
                  <a:lumMod val="50000"/>
                </a:schemeClr>
              </a:buClr>
              <a:buFont typeface="Wingdings"/>
              <a:buChar char="à"/>
            </a:pPr>
            <a:r>
              <a:rPr lang="en-US" sz="2000" i="1" dirty="0">
                <a:solidFill>
                  <a:schemeClr val="bg2">
                    <a:lumMod val="50000"/>
                  </a:schemeClr>
                </a:solidFill>
                <a:sym typeface="Wingdings" panose="05000000000000000000" pitchFamily="2" charset="2"/>
              </a:rPr>
              <a:t>talk FRI1_2 by Stauffer et al. (“An updated Examination of the Post-2013 </a:t>
            </a:r>
            <a:r>
              <a:rPr lang="en-US" sz="2000" i="1" dirty="0" err="1">
                <a:solidFill>
                  <a:schemeClr val="bg2">
                    <a:lumMod val="50000"/>
                  </a:schemeClr>
                </a:solidFill>
                <a:sym typeface="Wingdings" panose="05000000000000000000" pitchFamily="2" charset="2"/>
              </a:rPr>
              <a:t>Ozonesonde</a:t>
            </a:r>
            <a:r>
              <a:rPr lang="en-US" sz="2000" i="1" dirty="0">
                <a:solidFill>
                  <a:schemeClr val="bg2">
                    <a:lumMod val="50000"/>
                  </a:schemeClr>
                </a:solidFill>
                <a:sym typeface="Wingdings" panose="05000000000000000000" pitchFamily="2" charset="2"/>
              </a:rPr>
              <a:t> TCO </a:t>
            </a:r>
            <a:r>
              <a:rPr lang="en-US" sz="2000" i="1" dirty="0" err="1">
                <a:solidFill>
                  <a:schemeClr val="bg2">
                    <a:lumMod val="50000"/>
                  </a:schemeClr>
                </a:solidFill>
                <a:sym typeface="Wingdings" panose="05000000000000000000" pitchFamily="2" charset="2"/>
              </a:rPr>
              <a:t>Dropoff</a:t>
            </a:r>
            <a:r>
              <a:rPr lang="en-US" sz="2000" i="1" dirty="0">
                <a:solidFill>
                  <a:schemeClr val="bg2">
                    <a:lumMod val="50000"/>
                  </a:schemeClr>
                </a:solidFill>
                <a:sym typeface="Wingdings" panose="05000000000000000000" pitchFamily="2" charset="2"/>
              </a:rPr>
              <a:t>”)</a:t>
            </a:r>
            <a:endParaRPr lang="en-US" sz="2000" i="1" dirty="0">
              <a:solidFill>
                <a:schemeClr val="bg2">
                  <a:lumMod val="50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639763" lvl="1" indent="-342900">
              <a:buFont typeface="Wingdings" panose="05000000000000000000" pitchFamily="2" charset="2"/>
              <a:buChar char="ü"/>
            </a:pPr>
            <a:endParaRPr lang="en-US" dirty="0"/>
          </a:p>
          <a:p>
            <a:pPr marL="639763" lvl="1" indent="-342900">
              <a:buFont typeface="Wingdings" panose="05000000000000000000" pitchFamily="2" charset="2"/>
              <a:buChar char="ü"/>
            </a:pP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466725" y="3124200"/>
            <a:ext cx="9848850" cy="828675"/>
          </a:xfrm>
          <a:prstGeom prst="rect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 err="1">
              <a:solidFill>
                <a:srgbClr val="0033A0"/>
              </a:solidFill>
              <a:latin typeface="Verdana" charset="0"/>
              <a:ea typeface="Verdana" charset="0"/>
              <a:cs typeface="Verdana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63582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4574" y="1237977"/>
            <a:ext cx="3586162" cy="2645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1D0B7B31-0ABF-40D4-8E8B-4C7D90706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O3S-DQA: principles</a:t>
            </a:r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E04595-9BFB-4F03-B9B6-FC4FF70DB55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2DAB09C5-3251-4B47-B002-D03712DC64C3}" type="slidenum">
              <a:rPr lang="nl-NL" smtClean="0"/>
              <a:pPr algn="r"/>
              <a:t>3</a:t>
            </a:fld>
            <a:endParaRPr lang="nl-NL" dirty="0"/>
          </a:p>
        </p:txBody>
      </p:sp>
      <p:sp>
        <p:nvSpPr>
          <p:cNvPr id="26" name="Text Placeholder 1"/>
          <p:cNvSpPr txBox="1">
            <a:spLocks/>
          </p:cNvSpPr>
          <p:nvPr/>
        </p:nvSpPr>
        <p:spPr>
          <a:xfrm>
            <a:off x="171644" y="989457"/>
            <a:ext cx="6600631" cy="5339714"/>
          </a:xfrm>
          <a:prstGeom prst="rect">
            <a:avLst/>
          </a:prstGeom>
        </p:spPr>
        <p:txBody>
          <a:bodyPr/>
          <a:lstStyle>
            <a:lvl1pPr marL="0" indent="0" algn="l" defTabSz="914377" rtl="0" eaLnBrk="1" latinLnBrk="0" hangingPunct="1">
              <a:lnSpc>
                <a:spcPct val="95000"/>
              </a:lnSpc>
              <a:spcBef>
                <a:spcPts val="1000"/>
              </a:spcBef>
              <a:spcAft>
                <a:spcPts val="1000"/>
              </a:spcAft>
              <a:buClr>
                <a:srgbClr val="266EBF"/>
              </a:buClr>
              <a:buFont typeface="Arial" panose="020B0604020202020204" pitchFamily="34" charset="0"/>
              <a:buNone/>
              <a:defRPr sz="2400" kern="1200">
                <a:solidFill>
                  <a:srgbClr val="266EBF"/>
                </a:solidFill>
                <a:latin typeface="+mn-lt"/>
                <a:ea typeface="Verdana" charset="0"/>
                <a:cs typeface="Verdana" charset="0"/>
              </a:defRPr>
            </a:lvl1pPr>
            <a:lvl2pPr marL="296863" indent="-285750" algn="l" defTabSz="914377" rtl="0" eaLnBrk="1" latinLnBrk="0" hangingPunct="1">
              <a:lnSpc>
                <a:spcPct val="95000"/>
              </a:lnSpc>
              <a:spcBef>
                <a:spcPts val="500"/>
              </a:spcBef>
              <a:buClr>
                <a:srgbClr val="266EBF"/>
              </a:buClr>
              <a:buSzPct val="90000"/>
              <a:buFont typeface="Arial" panose="020B0604020202020204" pitchFamily="34" charset="0"/>
              <a:buChar char="•"/>
              <a:tabLst/>
              <a:defRPr sz="2000" kern="1200">
                <a:solidFill>
                  <a:srgbClr val="266EBF"/>
                </a:solidFill>
                <a:latin typeface="+mn-lt"/>
                <a:ea typeface="Verdana" charset="0"/>
                <a:cs typeface="Verdana" charset="0"/>
              </a:defRPr>
            </a:lvl2pPr>
            <a:lvl3pPr marL="736600" indent="-285750" algn="l" defTabSz="914377" rtl="0" eaLnBrk="1" latinLnBrk="0" hangingPunct="1">
              <a:lnSpc>
                <a:spcPct val="95000"/>
              </a:lnSpc>
              <a:spcBef>
                <a:spcPts val="500"/>
              </a:spcBef>
              <a:buClr>
                <a:srgbClr val="266EBF"/>
              </a:buClr>
              <a:buSzPct val="90000"/>
              <a:buFont typeface="Arial" panose="020B0604020202020204" pitchFamily="34" charset="0"/>
              <a:buChar char="•"/>
              <a:tabLst/>
              <a:defRPr sz="1800" kern="1200">
                <a:solidFill>
                  <a:srgbClr val="266EBF"/>
                </a:solidFill>
                <a:latin typeface="+mn-lt"/>
                <a:ea typeface="Verdana" charset="0"/>
                <a:cs typeface="Verdana" charset="0"/>
              </a:defRPr>
            </a:lvl3pPr>
            <a:lvl4pPr marL="1139825" indent="-285750" algn="l" defTabSz="914377" rtl="0" eaLnBrk="1" latinLnBrk="0" hangingPunct="1">
              <a:lnSpc>
                <a:spcPct val="95000"/>
              </a:lnSpc>
              <a:spcBef>
                <a:spcPts val="500"/>
              </a:spcBef>
              <a:buClr>
                <a:srgbClr val="266EBF"/>
              </a:buClr>
              <a:buFont typeface="Arial" panose="020B0604020202020204" pitchFamily="34" charset="0"/>
              <a:buChar char="•"/>
              <a:tabLst/>
              <a:defRPr lang="nl-NL" sz="1600" kern="1200">
                <a:solidFill>
                  <a:srgbClr val="266EBF"/>
                </a:solidFill>
                <a:latin typeface="+mn-lt"/>
                <a:ea typeface="Verdana" charset="0"/>
                <a:cs typeface="Verdana" charset="0"/>
              </a:defRPr>
            </a:lvl4pPr>
            <a:lvl5pPr marL="1416050" indent="-171450" algn="l" defTabSz="914377" rtl="0" eaLnBrk="1" latinLnBrk="0" hangingPunct="1">
              <a:lnSpc>
                <a:spcPct val="95000"/>
              </a:lnSpc>
              <a:spcBef>
                <a:spcPts val="500"/>
              </a:spcBef>
              <a:buClr>
                <a:srgbClr val="266EBF"/>
              </a:buClr>
              <a:buFont typeface="Arial" panose="020B0604020202020204" pitchFamily="34" charset="0"/>
              <a:buChar char="•"/>
              <a:tabLst/>
              <a:defRPr sz="1400" kern="1200">
                <a:solidFill>
                  <a:srgbClr val="266EBF"/>
                </a:solidFill>
                <a:latin typeface="+mn-lt"/>
                <a:ea typeface="Verdana" charset="0"/>
                <a:cs typeface="Verdana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/>
              <a:t>correcting for changes in …</a:t>
            </a:r>
          </a:p>
          <a:p>
            <a:pPr marL="639763" lvl="1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/>
              <a:t>ECC </a:t>
            </a:r>
            <a:r>
              <a:rPr lang="en-US" dirty="0" err="1"/>
              <a:t>ozonesonde</a:t>
            </a:r>
            <a:r>
              <a:rPr lang="en-US" dirty="0"/>
              <a:t> type (SPC, EN-SCI)</a:t>
            </a:r>
          </a:p>
          <a:p>
            <a:pPr marL="639763" lvl="1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/>
              <a:t>sensing solution strength/volume</a:t>
            </a:r>
          </a:p>
          <a:p>
            <a:pPr marL="639763" lvl="1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/>
              <a:t>“pump” temperature measurements</a:t>
            </a:r>
          </a:p>
          <a:p>
            <a:pPr marL="639763" lvl="1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/>
              <a:t>pre-flight procedures </a:t>
            </a:r>
            <a:r>
              <a:rPr lang="en-US" sz="1800" dirty="0"/>
              <a:t>(background current,                      pump flow rate)</a:t>
            </a:r>
          </a:p>
          <a:p>
            <a:pPr marL="639763" lvl="1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/>
              <a:t>post-processing </a:t>
            </a:r>
            <a:r>
              <a:rPr lang="en-US" sz="1800" dirty="0"/>
              <a:t>(pump efficiency correction tables, total ozone normalization, etc.)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/>
              <a:t>estimation of uncertainties for every ozone                         partial pressure measurement</a:t>
            </a:r>
          </a:p>
          <a:p>
            <a:r>
              <a:rPr lang="en-US" sz="2200" dirty="0">
                <a:sym typeface="Wingdings" panose="05000000000000000000" pitchFamily="2" charset="2"/>
              </a:rPr>
              <a:t> </a:t>
            </a:r>
            <a:r>
              <a:rPr lang="en-US" sz="2200" b="1" dirty="0">
                <a:sym typeface="Wingdings" panose="05000000000000000000" pitchFamily="2" charset="2"/>
              </a:rPr>
              <a:t>reduce uncertainty from 10-20% to 5-10%</a:t>
            </a:r>
            <a:endParaRPr lang="en-US" sz="2200" b="1" dirty="0"/>
          </a:p>
          <a:p>
            <a:r>
              <a:rPr lang="en-US" sz="1400" dirty="0"/>
              <a:t>              WMO-GAW report No. 268 (Annex-C &amp; D in </a:t>
            </a:r>
            <a:r>
              <a:rPr lang="en-US" sz="1400" dirty="0">
                <a:hlinkClick r:id="rId3"/>
              </a:rPr>
              <a:t>https://library.wmo.int</a:t>
            </a:r>
            <a:r>
              <a:rPr lang="en-US" sz="1400" dirty="0"/>
              <a:t>)</a:t>
            </a:r>
          </a:p>
          <a:p>
            <a:pPr marL="639763" lvl="1" indent="-342900">
              <a:buFont typeface="Wingdings" panose="05000000000000000000" pitchFamily="2" charset="2"/>
              <a:buChar char="ü"/>
            </a:pPr>
            <a:endParaRPr lang="en-US" dirty="0"/>
          </a:p>
          <a:p>
            <a:pPr marL="639763" lvl="1" indent="-342900">
              <a:buFont typeface="Wingdings" panose="05000000000000000000" pitchFamily="2" charset="2"/>
              <a:buChar char="ü"/>
            </a:pPr>
            <a:endParaRPr lang="en-US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5099" y="3966330"/>
            <a:ext cx="5191125" cy="28528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7967663" y="1033047"/>
            <a:ext cx="21868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266EBF"/>
                </a:solidFill>
                <a:ea typeface="Verdana" charset="0"/>
                <a:cs typeface="Verdana" charset="0"/>
              </a:rPr>
              <a:t>Witte et al., JGR, 2017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9110663" y="3871497"/>
            <a:ext cx="21868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266EBF"/>
                </a:solidFill>
                <a:ea typeface="Verdana" charset="0"/>
                <a:cs typeface="Verdana" charset="0"/>
              </a:rPr>
              <a:t>Witte et al., JGR, 2018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094574" y="1299177"/>
            <a:ext cx="24778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 dirty="0">
              <a:solidFill>
                <a:srgbClr val="0033A0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77052" y="3823463"/>
            <a:ext cx="24778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 dirty="0">
              <a:solidFill>
                <a:srgbClr val="0033A0"/>
              </a:solidFill>
              <a:latin typeface="Verdana" charset="0"/>
              <a:ea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17692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D0B7B31-0ABF-40D4-8E8B-4C7D90706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O3S-DQA: status</a:t>
            </a:r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E04595-9BFB-4F03-B9B6-FC4FF70DB55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865020" y="6143477"/>
            <a:ext cx="3474980" cy="366669"/>
          </a:xfrm>
        </p:spPr>
        <p:txBody>
          <a:bodyPr/>
          <a:lstStyle/>
          <a:p>
            <a:pPr algn="r"/>
            <a:fld id="{2DAB09C5-3251-4B47-B002-D03712DC64C3}" type="slidenum">
              <a:rPr lang="nl-NL" smtClean="0"/>
              <a:pPr algn="r"/>
              <a:t>4</a:t>
            </a:fld>
            <a:endParaRPr lang="nl-NL" dirty="0"/>
          </a:p>
        </p:txBody>
      </p:sp>
      <p:pic>
        <p:nvPicPr>
          <p:cNvPr id="7" name="image12.png" descr="A close up of a map&#10;&#10;Description automatically generated"/>
          <p:cNvPicPr/>
          <p:nvPr/>
        </p:nvPicPr>
        <p:blipFill>
          <a:blip r:embed="rId2"/>
          <a:srcRect l="2090" r="-664"/>
          <a:stretch>
            <a:fillRect/>
          </a:stretch>
        </p:blipFill>
        <p:spPr>
          <a:xfrm>
            <a:off x="-21596" y="1141300"/>
            <a:ext cx="9164768" cy="5368846"/>
          </a:xfrm>
          <a:prstGeom prst="rect">
            <a:avLst/>
          </a:prstGeom>
          <a:ln/>
        </p:spPr>
      </p:pic>
      <p:grpSp>
        <p:nvGrpSpPr>
          <p:cNvPr id="2" name="Group 1"/>
          <p:cNvGrpSpPr/>
          <p:nvPr/>
        </p:nvGrpSpPr>
        <p:grpSpPr>
          <a:xfrm>
            <a:off x="2252663" y="1125554"/>
            <a:ext cx="9717156" cy="5384591"/>
            <a:chOff x="2252663" y="1297004"/>
            <a:chExt cx="9717156" cy="5384591"/>
          </a:xfrm>
        </p:grpSpPr>
        <p:sp>
          <p:nvSpPr>
            <p:cNvPr id="8" name="Text Placeholder 15"/>
            <p:cNvSpPr txBox="1">
              <a:spLocks/>
            </p:cNvSpPr>
            <p:nvPr/>
          </p:nvSpPr>
          <p:spPr>
            <a:xfrm>
              <a:off x="8046720" y="1297004"/>
              <a:ext cx="3923099" cy="5384591"/>
            </a:xfrm>
            <a:prstGeom prst="rect">
              <a:avLst/>
            </a:prstGeom>
          </p:spPr>
          <p:txBody>
            <a:bodyPr/>
            <a:lstStyle>
              <a:lvl1pPr marL="0" indent="0" algn="l" defTabSz="914377" rtl="0" eaLnBrk="1" latinLnBrk="0" hangingPunct="1">
                <a:lnSpc>
                  <a:spcPct val="95000"/>
                </a:lnSpc>
                <a:spcBef>
                  <a:spcPts val="1000"/>
                </a:spcBef>
                <a:spcAft>
                  <a:spcPts val="1000"/>
                </a:spcAft>
                <a:buClr>
                  <a:srgbClr val="266EBF"/>
                </a:buClr>
                <a:buFont typeface="Arial" panose="020B0604020202020204" pitchFamily="34" charset="0"/>
                <a:buNone/>
                <a:defRPr sz="2400" kern="1200">
                  <a:solidFill>
                    <a:srgbClr val="266EBF"/>
                  </a:solidFill>
                  <a:latin typeface="+mn-lt"/>
                  <a:ea typeface="Verdana" charset="0"/>
                  <a:cs typeface="Verdana" charset="0"/>
                </a:defRPr>
              </a:lvl1pPr>
              <a:lvl2pPr marL="296863" indent="-285750" algn="l" defTabSz="914377" rtl="0" eaLnBrk="1" latinLnBrk="0" hangingPunct="1">
                <a:lnSpc>
                  <a:spcPct val="95000"/>
                </a:lnSpc>
                <a:spcBef>
                  <a:spcPts val="500"/>
                </a:spcBef>
                <a:buClr>
                  <a:srgbClr val="266EBF"/>
                </a:buClr>
                <a:buSzPct val="90000"/>
                <a:buFont typeface="Arial" panose="020B0604020202020204" pitchFamily="34" charset="0"/>
                <a:buChar char="•"/>
                <a:tabLst/>
                <a:defRPr sz="2000" kern="1200">
                  <a:solidFill>
                    <a:srgbClr val="266EBF"/>
                  </a:solidFill>
                  <a:latin typeface="+mn-lt"/>
                  <a:ea typeface="Verdana" charset="0"/>
                  <a:cs typeface="Verdana" charset="0"/>
                </a:defRPr>
              </a:lvl2pPr>
              <a:lvl3pPr marL="736600" indent="-285750" algn="l" defTabSz="914377" rtl="0" eaLnBrk="1" latinLnBrk="0" hangingPunct="1">
                <a:lnSpc>
                  <a:spcPct val="95000"/>
                </a:lnSpc>
                <a:spcBef>
                  <a:spcPts val="500"/>
                </a:spcBef>
                <a:buClr>
                  <a:srgbClr val="266EBF"/>
                </a:buClr>
                <a:buSzPct val="90000"/>
                <a:buFont typeface="Arial" panose="020B0604020202020204" pitchFamily="34" charset="0"/>
                <a:buChar char="•"/>
                <a:tabLst/>
                <a:defRPr sz="1800" kern="1200">
                  <a:solidFill>
                    <a:srgbClr val="266EBF"/>
                  </a:solidFill>
                  <a:latin typeface="+mn-lt"/>
                  <a:ea typeface="Verdana" charset="0"/>
                  <a:cs typeface="Verdana" charset="0"/>
                </a:defRPr>
              </a:lvl3pPr>
              <a:lvl4pPr marL="1139825" indent="-285750" algn="l" defTabSz="914377" rtl="0" eaLnBrk="1" latinLnBrk="0" hangingPunct="1">
                <a:lnSpc>
                  <a:spcPct val="95000"/>
                </a:lnSpc>
                <a:spcBef>
                  <a:spcPts val="500"/>
                </a:spcBef>
                <a:buClr>
                  <a:srgbClr val="266EBF"/>
                </a:buClr>
                <a:buFont typeface="Arial" panose="020B0604020202020204" pitchFamily="34" charset="0"/>
                <a:buChar char="•"/>
                <a:tabLst/>
                <a:defRPr lang="nl-NL" sz="1600" kern="1200">
                  <a:solidFill>
                    <a:srgbClr val="266EBF"/>
                  </a:solidFill>
                  <a:latin typeface="+mn-lt"/>
                  <a:ea typeface="Verdana" charset="0"/>
                  <a:cs typeface="Verdana" charset="0"/>
                </a:defRPr>
              </a:lvl4pPr>
              <a:lvl5pPr marL="1416050" indent="-171450" algn="l" defTabSz="914377" rtl="0" eaLnBrk="1" latinLnBrk="0" hangingPunct="1">
                <a:lnSpc>
                  <a:spcPct val="95000"/>
                </a:lnSpc>
                <a:spcBef>
                  <a:spcPts val="500"/>
                </a:spcBef>
                <a:buClr>
                  <a:srgbClr val="266EBF"/>
                </a:buClr>
                <a:buFont typeface="Arial" panose="020B0604020202020204" pitchFamily="34" charset="0"/>
                <a:buChar char="•"/>
                <a:tabLst/>
                <a:defRPr sz="1400" kern="1200">
                  <a:solidFill>
                    <a:srgbClr val="266EBF"/>
                  </a:solidFill>
                  <a:latin typeface="+mn-lt"/>
                  <a:ea typeface="Verdana" charset="0"/>
                  <a:cs typeface="Verdana" charset="0"/>
                </a:defRPr>
              </a:lvl5pPr>
              <a:lvl6pPr marL="2514537" indent="-228594" algn="l" defTabSz="914377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726" indent="-228594" algn="l" defTabSz="914377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8914" indent="-228594" algn="l" defTabSz="914377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103" indent="-228594" algn="l" defTabSz="914377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342900" indent="-342900">
                <a:lnSpc>
                  <a:spcPct val="100000"/>
                </a:lnSpc>
                <a:buFont typeface="Arial" panose="020B0604020202020204" pitchFamily="34" charset="0"/>
                <a:buChar char="•"/>
              </a:pPr>
              <a:r>
                <a:rPr lang="en-US" sz="1800" b="1" dirty="0">
                  <a:solidFill>
                    <a:srgbClr val="FF0000"/>
                  </a:solidFill>
                </a:rPr>
                <a:t>Canadian network (10 sites)</a:t>
              </a:r>
              <a:r>
                <a:rPr lang="en-US" sz="1800" dirty="0">
                  <a:solidFill>
                    <a:srgbClr val="FF0000"/>
                  </a:solidFill>
                </a:rPr>
                <a:t>                               </a:t>
              </a:r>
              <a:r>
                <a:rPr lang="en-US" sz="1800" i="1" dirty="0" err="1">
                  <a:solidFill>
                    <a:srgbClr val="FF0000"/>
                  </a:solidFill>
                </a:rPr>
                <a:t>Tarasick</a:t>
              </a:r>
              <a:r>
                <a:rPr lang="en-US" sz="1800" i="1" dirty="0">
                  <a:solidFill>
                    <a:srgbClr val="FF0000"/>
                  </a:solidFill>
                </a:rPr>
                <a:t> et al., AMT, 2016</a:t>
              </a:r>
            </a:p>
            <a:p>
              <a:pPr marL="342900" indent="-34290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endParaRPr lang="en-US" sz="2000" dirty="0"/>
            </a:p>
          </p:txBody>
        </p:sp>
        <p:sp>
          <p:nvSpPr>
            <p:cNvPr id="3" name="Freeform 2"/>
            <p:cNvSpPr/>
            <p:nvPr/>
          </p:nvSpPr>
          <p:spPr>
            <a:xfrm>
              <a:off x="2252663" y="1866900"/>
              <a:ext cx="1333500" cy="985838"/>
            </a:xfrm>
            <a:custGeom>
              <a:avLst/>
              <a:gdLst>
                <a:gd name="connsiteX0" fmla="*/ 1271587 w 1333500"/>
                <a:gd name="connsiteY0" fmla="*/ 0 h 985838"/>
                <a:gd name="connsiteX1" fmla="*/ 695325 w 1333500"/>
                <a:gd name="connsiteY1" fmla="*/ 4763 h 985838"/>
                <a:gd name="connsiteX2" fmla="*/ 0 w 1333500"/>
                <a:gd name="connsiteY2" fmla="*/ 857250 h 985838"/>
                <a:gd name="connsiteX3" fmla="*/ 704850 w 1333500"/>
                <a:gd name="connsiteY3" fmla="*/ 857250 h 985838"/>
                <a:gd name="connsiteX4" fmla="*/ 795337 w 1333500"/>
                <a:gd name="connsiteY4" fmla="*/ 952500 h 985838"/>
                <a:gd name="connsiteX5" fmla="*/ 1033462 w 1333500"/>
                <a:gd name="connsiteY5" fmla="*/ 919163 h 985838"/>
                <a:gd name="connsiteX6" fmla="*/ 1238250 w 1333500"/>
                <a:gd name="connsiteY6" fmla="*/ 985838 h 985838"/>
                <a:gd name="connsiteX7" fmla="*/ 1333500 w 1333500"/>
                <a:gd name="connsiteY7" fmla="*/ 623888 h 985838"/>
                <a:gd name="connsiteX8" fmla="*/ 928687 w 1333500"/>
                <a:gd name="connsiteY8" fmla="*/ 152400 h 985838"/>
                <a:gd name="connsiteX9" fmla="*/ 1300162 w 1333500"/>
                <a:gd name="connsiteY9" fmla="*/ 157163 h 985838"/>
                <a:gd name="connsiteX10" fmla="*/ 1271587 w 1333500"/>
                <a:gd name="connsiteY10" fmla="*/ 0 h 9858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333500" h="985838">
                  <a:moveTo>
                    <a:pt x="1271587" y="0"/>
                  </a:moveTo>
                  <a:lnTo>
                    <a:pt x="695325" y="4763"/>
                  </a:lnTo>
                  <a:lnTo>
                    <a:pt x="0" y="857250"/>
                  </a:lnTo>
                  <a:lnTo>
                    <a:pt x="704850" y="857250"/>
                  </a:lnTo>
                  <a:lnTo>
                    <a:pt x="795337" y="952500"/>
                  </a:lnTo>
                  <a:lnTo>
                    <a:pt x="1033462" y="919163"/>
                  </a:lnTo>
                  <a:lnTo>
                    <a:pt x="1238250" y="985838"/>
                  </a:lnTo>
                  <a:lnTo>
                    <a:pt x="1333500" y="623888"/>
                  </a:lnTo>
                  <a:lnTo>
                    <a:pt x="928687" y="152400"/>
                  </a:lnTo>
                  <a:lnTo>
                    <a:pt x="1300162" y="157163"/>
                  </a:lnTo>
                  <a:lnTo>
                    <a:pt x="1271587" y="0"/>
                  </a:lnTo>
                  <a:close/>
                </a:path>
              </a:pathLst>
            </a:custGeom>
            <a:noFill/>
            <a:ln w="444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 err="1">
                <a:solidFill>
                  <a:srgbClr val="0033A0"/>
                </a:solidFill>
                <a:latin typeface="Verdana" charset="0"/>
                <a:ea typeface="Verdana" charset="0"/>
                <a:cs typeface="Verdana" charset="0"/>
              </a:endParaRPr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661988" y="6419850"/>
            <a:ext cx="74029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33A0"/>
                </a:solidFill>
                <a:ea typeface="Verdana" charset="0"/>
                <a:cs typeface="Verdana" charset="0"/>
              </a:rPr>
              <a:t>Fig. taken from the new WMO-GAW Report No. 268, courtesy of A. Thompson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2908300" y="1925655"/>
            <a:ext cx="9061519" cy="4274484"/>
            <a:chOff x="2908300" y="1925655"/>
            <a:chExt cx="9061519" cy="4274484"/>
          </a:xfrm>
        </p:grpSpPr>
        <p:sp>
          <p:nvSpPr>
            <p:cNvPr id="11" name="Freeform 10"/>
            <p:cNvSpPr/>
            <p:nvPr/>
          </p:nvSpPr>
          <p:spPr>
            <a:xfrm>
              <a:off x="2908300" y="2933700"/>
              <a:ext cx="3743325" cy="1149350"/>
            </a:xfrm>
            <a:custGeom>
              <a:avLst/>
              <a:gdLst>
                <a:gd name="connsiteX0" fmla="*/ 3505200 w 3505200"/>
                <a:gd name="connsiteY0" fmla="*/ 0 h 1149350"/>
                <a:gd name="connsiteX1" fmla="*/ 3505200 w 3505200"/>
                <a:gd name="connsiteY1" fmla="*/ 406400 h 1149350"/>
                <a:gd name="connsiteX2" fmla="*/ 3333750 w 3505200"/>
                <a:gd name="connsiteY2" fmla="*/ 717550 h 1149350"/>
                <a:gd name="connsiteX3" fmla="*/ 2476500 w 3505200"/>
                <a:gd name="connsiteY3" fmla="*/ 1136650 h 1149350"/>
                <a:gd name="connsiteX4" fmla="*/ 1739900 w 3505200"/>
                <a:gd name="connsiteY4" fmla="*/ 1149350 h 1149350"/>
                <a:gd name="connsiteX5" fmla="*/ 0 w 3505200"/>
                <a:gd name="connsiteY5" fmla="*/ 330200 h 1149350"/>
                <a:gd name="connsiteX6" fmla="*/ 171450 w 3505200"/>
                <a:gd name="connsiteY6" fmla="*/ 177800 h 1149350"/>
                <a:gd name="connsiteX7" fmla="*/ 1244600 w 3505200"/>
                <a:gd name="connsiteY7" fmla="*/ 501650 h 1149350"/>
                <a:gd name="connsiteX8" fmla="*/ 1708150 w 3505200"/>
                <a:gd name="connsiteY8" fmla="*/ 558800 h 1149350"/>
                <a:gd name="connsiteX9" fmla="*/ 2324100 w 3505200"/>
                <a:gd name="connsiteY9" fmla="*/ 469900 h 1149350"/>
                <a:gd name="connsiteX10" fmla="*/ 3200400 w 3505200"/>
                <a:gd name="connsiteY10" fmla="*/ 247650 h 1149350"/>
                <a:gd name="connsiteX11" fmla="*/ 3371850 w 3505200"/>
                <a:gd name="connsiteY11" fmla="*/ 0 h 1149350"/>
                <a:gd name="connsiteX12" fmla="*/ 3505200 w 3505200"/>
                <a:gd name="connsiteY12" fmla="*/ 0 h 1149350"/>
                <a:gd name="connsiteX0" fmla="*/ 3505200 w 3743325"/>
                <a:gd name="connsiteY0" fmla="*/ 0 h 1149350"/>
                <a:gd name="connsiteX1" fmla="*/ 3505200 w 3743325"/>
                <a:gd name="connsiteY1" fmla="*/ 406400 h 1149350"/>
                <a:gd name="connsiteX2" fmla="*/ 3743325 w 3743325"/>
                <a:gd name="connsiteY2" fmla="*/ 736600 h 1149350"/>
                <a:gd name="connsiteX3" fmla="*/ 2476500 w 3743325"/>
                <a:gd name="connsiteY3" fmla="*/ 1136650 h 1149350"/>
                <a:gd name="connsiteX4" fmla="*/ 1739900 w 3743325"/>
                <a:gd name="connsiteY4" fmla="*/ 1149350 h 1149350"/>
                <a:gd name="connsiteX5" fmla="*/ 0 w 3743325"/>
                <a:gd name="connsiteY5" fmla="*/ 330200 h 1149350"/>
                <a:gd name="connsiteX6" fmla="*/ 171450 w 3743325"/>
                <a:gd name="connsiteY6" fmla="*/ 177800 h 1149350"/>
                <a:gd name="connsiteX7" fmla="*/ 1244600 w 3743325"/>
                <a:gd name="connsiteY7" fmla="*/ 501650 h 1149350"/>
                <a:gd name="connsiteX8" fmla="*/ 1708150 w 3743325"/>
                <a:gd name="connsiteY8" fmla="*/ 558800 h 1149350"/>
                <a:gd name="connsiteX9" fmla="*/ 2324100 w 3743325"/>
                <a:gd name="connsiteY9" fmla="*/ 469900 h 1149350"/>
                <a:gd name="connsiteX10" fmla="*/ 3200400 w 3743325"/>
                <a:gd name="connsiteY10" fmla="*/ 247650 h 1149350"/>
                <a:gd name="connsiteX11" fmla="*/ 3371850 w 3743325"/>
                <a:gd name="connsiteY11" fmla="*/ 0 h 1149350"/>
                <a:gd name="connsiteX12" fmla="*/ 3505200 w 3743325"/>
                <a:gd name="connsiteY12" fmla="*/ 0 h 1149350"/>
                <a:gd name="connsiteX0" fmla="*/ 3505200 w 3743325"/>
                <a:gd name="connsiteY0" fmla="*/ 0 h 1149350"/>
                <a:gd name="connsiteX1" fmla="*/ 3600450 w 3743325"/>
                <a:gd name="connsiteY1" fmla="*/ 387350 h 1149350"/>
                <a:gd name="connsiteX2" fmla="*/ 3743325 w 3743325"/>
                <a:gd name="connsiteY2" fmla="*/ 736600 h 1149350"/>
                <a:gd name="connsiteX3" fmla="*/ 2476500 w 3743325"/>
                <a:gd name="connsiteY3" fmla="*/ 1136650 h 1149350"/>
                <a:gd name="connsiteX4" fmla="*/ 1739900 w 3743325"/>
                <a:gd name="connsiteY4" fmla="*/ 1149350 h 1149350"/>
                <a:gd name="connsiteX5" fmla="*/ 0 w 3743325"/>
                <a:gd name="connsiteY5" fmla="*/ 330200 h 1149350"/>
                <a:gd name="connsiteX6" fmla="*/ 171450 w 3743325"/>
                <a:gd name="connsiteY6" fmla="*/ 177800 h 1149350"/>
                <a:gd name="connsiteX7" fmla="*/ 1244600 w 3743325"/>
                <a:gd name="connsiteY7" fmla="*/ 501650 h 1149350"/>
                <a:gd name="connsiteX8" fmla="*/ 1708150 w 3743325"/>
                <a:gd name="connsiteY8" fmla="*/ 558800 h 1149350"/>
                <a:gd name="connsiteX9" fmla="*/ 2324100 w 3743325"/>
                <a:gd name="connsiteY9" fmla="*/ 469900 h 1149350"/>
                <a:gd name="connsiteX10" fmla="*/ 3200400 w 3743325"/>
                <a:gd name="connsiteY10" fmla="*/ 247650 h 1149350"/>
                <a:gd name="connsiteX11" fmla="*/ 3371850 w 3743325"/>
                <a:gd name="connsiteY11" fmla="*/ 0 h 1149350"/>
                <a:gd name="connsiteX12" fmla="*/ 3505200 w 3743325"/>
                <a:gd name="connsiteY12" fmla="*/ 0 h 1149350"/>
                <a:gd name="connsiteX0" fmla="*/ 3505200 w 3743325"/>
                <a:gd name="connsiteY0" fmla="*/ 0 h 1149350"/>
                <a:gd name="connsiteX1" fmla="*/ 3600450 w 3743325"/>
                <a:gd name="connsiteY1" fmla="*/ 387350 h 1149350"/>
                <a:gd name="connsiteX2" fmla="*/ 3743325 w 3743325"/>
                <a:gd name="connsiteY2" fmla="*/ 736600 h 1149350"/>
                <a:gd name="connsiteX3" fmla="*/ 2476500 w 3743325"/>
                <a:gd name="connsiteY3" fmla="*/ 1136650 h 1149350"/>
                <a:gd name="connsiteX4" fmla="*/ 1739900 w 3743325"/>
                <a:gd name="connsiteY4" fmla="*/ 1149350 h 1149350"/>
                <a:gd name="connsiteX5" fmla="*/ 0 w 3743325"/>
                <a:gd name="connsiteY5" fmla="*/ 330200 h 1149350"/>
                <a:gd name="connsiteX6" fmla="*/ 171450 w 3743325"/>
                <a:gd name="connsiteY6" fmla="*/ 177800 h 1149350"/>
                <a:gd name="connsiteX7" fmla="*/ 1244600 w 3743325"/>
                <a:gd name="connsiteY7" fmla="*/ 501650 h 1149350"/>
                <a:gd name="connsiteX8" fmla="*/ 1708150 w 3743325"/>
                <a:gd name="connsiteY8" fmla="*/ 558800 h 1149350"/>
                <a:gd name="connsiteX9" fmla="*/ 2324100 w 3743325"/>
                <a:gd name="connsiteY9" fmla="*/ 469900 h 1149350"/>
                <a:gd name="connsiteX10" fmla="*/ 3200400 w 3743325"/>
                <a:gd name="connsiteY10" fmla="*/ 247650 h 1149350"/>
                <a:gd name="connsiteX11" fmla="*/ 3371850 w 3743325"/>
                <a:gd name="connsiteY11" fmla="*/ 0 h 1149350"/>
                <a:gd name="connsiteX12" fmla="*/ 3505200 w 3743325"/>
                <a:gd name="connsiteY12" fmla="*/ 0 h 1149350"/>
                <a:gd name="connsiteX0" fmla="*/ 3476625 w 3743325"/>
                <a:gd name="connsiteY0" fmla="*/ 0 h 1149350"/>
                <a:gd name="connsiteX1" fmla="*/ 3600450 w 3743325"/>
                <a:gd name="connsiteY1" fmla="*/ 387350 h 1149350"/>
                <a:gd name="connsiteX2" fmla="*/ 3743325 w 3743325"/>
                <a:gd name="connsiteY2" fmla="*/ 736600 h 1149350"/>
                <a:gd name="connsiteX3" fmla="*/ 2476500 w 3743325"/>
                <a:gd name="connsiteY3" fmla="*/ 1136650 h 1149350"/>
                <a:gd name="connsiteX4" fmla="*/ 1739900 w 3743325"/>
                <a:gd name="connsiteY4" fmla="*/ 1149350 h 1149350"/>
                <a:gd name="connsiteX5" fmla="*/ 0 w 3743325"/>
                <a:gd name="connsiteY5" fmla="*/ 330200 h 1149350"/>
                <a:gd name="connsiteX6" fmla="*/ 171450 w 3743325"/>
                <a:gd name="connsiteY6" fmla="*/ 177800 h 1149350"/>
                <a:gd name="connsiteX7" fmla="*/ 1244600 w 3743325"/>
                <a:gd name="connsiteY7" fmla="*/ 501650 h 1149350"/>
                <a:gd name="connsiteX8" fmla="*/ 1708150 w 3743325"/>
                <a:gd name="connsiteY8" fmla="*/ 558800 h 1149350"/>
                <a:gd name="connsiteX9" fmla="*/ 2324100 w 3743325"/>
                <a:gd name="connsiteY9" fmla="*/ 469900 h 1149350"/>
                <a:gd name="connsiteX10" fmla="*/ 3200400 w 3743325"/>
                <a:gd name="connsiteY10" fmla="*/ 247650 h 1149350"/>
                <a:gd name="connsiteX11" fmla="*/ 3371850 w 3743325"/>
                <a:gd name="connsiteY11" fmla="*/ 0 h 1149350"/>
                <a:gd name="connsiteX12" fmla="*/ 3476625 w 3743325"/>
                <a:gd name="connsiteY12" fmla="*/ 0 h 1149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743325" h="1149350">
                  <a:moveTo>
                    <a:pt x="3476625" y="0"/>
                  </a:moveTo>
                  <a:cubicBezTo>
                    <a:pt x="3508375" y="129117"/>
                    <a:pt x="3511550" y="315383"/>
                    <a:pt x="3600450" y="387350"/>
                  </a:cubicBezTo>
                  <a:lnTo>
                    <a:pt x="3743325" y="736600"/>
                  </a:lnTo>
                  <a:lnTo>
                    <a:pt x="2476500" y="1136650"/>
                  </a:lnTo>
                  <a:lnTo>
                    <a:pt x="1739900" y="1149350"/>
                  </a:lnTo>
                  <a:lnTo>
                    <a:pt x="0" y="330200"/>
                  </a:lnTo>
                  <a:lnTo>
                    <a:pt x="171450" y="177800"/>
                  </a:lnTo>
                  <a:lnTo>
                    <a:pt x="1244600" y="501650"/>
                  </a:lnTo>
                  <a:lnTo>
                    <a:pt x="1708150" y="558800"/>
                  </a:lnTo>
                  <a:lnTo>
                    <a:pt x="2324100" y="469900"/>
                  </a:lnTo>
                  <a:lnTo>
                    <a:pt x="3200400" y="247650"/>
                  </a:lnTo>
                  <a:lnTo>
                    <a:pt x="3371850" y="0"/>
                  </a:lnTo>
                  <a:lnTo>
                    <a:pt x="3476625" y="0"/>
                  </a:lnTo>
                  <a:close/>
                </a:path>
              </a:pathLst>
            </a:custGeom>
            <a:noFill/>
            <a:ln w="44450">
              <a:solidFill>
                <a:srgbClr val="0033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 err="1">
                <a:solidFill>
                  <a:srgbClr val="0033A0"/>
                </a:solidFill>
                <a:latin typeface="Verdana" charset="0"/>
                <a:ea typeface="Verdana" charset="0"/>
                <a:cs typeface="Verdana" charset="0"/>
              </a:endParaRPr>
            </a:p>
          </p:txBody>
        </p:sp>
        <p:sp>
          <p:nvSpPr>
            <p:cNvPr id="26" name="Text Placeholder 15"/>
            <p:cNvSpPr txBox="1">
              <a:spLocks/>
            </p:cNvSpPr>
            <p:nvPr/>
          </p:nvSpPr>
          <p:spPr>
            <a:xfrm>
              <a:off x="8046720" y="1925655"/>
              <a:ext cx="3923099" cy="4274484"/>
            </a:xfrm>
            <a:prstGeom prst="rect">
              <a:avLst/>
            </a:prstGeom>
          </p:spPr>
          <p:txBody>
            <a:bodyPr/>
            <a:lstStyle>
              <a:lvl1pPr marL="0" indent="0" algn="l" defTabSz="914377" rtl="0" eaLnBrk="1" latinLnBrk="0" hangingPunct="1">
                <a:lnSpc>
                  <a:spcPct val="95000"/>
                </a:lnSpc>
                <a:spcBef>
                  <a:spcPts val="1000"/>
                </a:spcBef>
                <a:spcAft>
                  <a:spcPts val="1000"/>
                </a:spcAft>
                <a:buClr>
                  <a:srgbClr val="266EBF"/>
                </a:buClr>
                <a:buFont typeface="Arial" panose="020B0604020202020204" pitchFamily="34" charset="0"/>
                <a:buNone/>
                <a:defRPr sz="2400" kern="1200">
                  <a:solidFill>
                    <a:srgbClr val="266EBF"/>
                  </a:solidFill>
                  <a:latin typeface="+mn-lt"/>
                  <a:ea typeface="Verdana" charset="0"/>
                  <a:cs typeface="Verdana" charset="0"/>
                </a:defRPr>
              </a:lvl1pPr>
              <a:lvl2pPr marL="296863" indent="-285750" algn="l" defTabSz="914377" rtl="0" eaLnBrk="1" latinLnBrk="0" hangingPunct="1">
                <a:lnSpc>
                  <a:spcPct val="95000"/>
                </a:lnSpc>
                <a:spcBef>
                  <a:spcPts val="500"/>
                </a:spcBef>
                <a:buClr>
                  <a:srgbClr val="266EBF"/>
                </a:buClr>
                <a:buSzPct val="90000"/>
                <a:buFont typeface="Arial" panose="020B0604020202020204" pitchFamily="34" charset="0"/>
                <a:buChar char="•"/>
                <a:tabLst/>
                <a:defRPr sz="2000" kern="1200">
                  <a:solidFill>
                    <a:srgbClr val="266EBF"/>
                  </a:solidFill>
                  <a:latin typeface="+mn-lt"/>
                  <a:ea typeface="Verdana" charset="0"/>
                  <a:cs typeface="Verdana" charset="0"/>
                </a:defRPr>
              </a:lvl2pPr>
              <a:lvl3pPr marL="736600" indent="-285750" algn="l" defTabSz="914377" rtl="0" eaLnBrk="1" latinLnBrk="0" hangingPunct="1">
                <a:lnSpc>
                  <a:spcPct val="95000"/>
                </a:lnSpc>
                <a:spcBef>
                  <a:spcPts val="500"/>
                </a:spcBef>
                <a:buClr>
                  <a:srgbClr val="266EBF"/>
                </a:buClr>
                <a:buSzPct val="90000"/>
                <a:buFont typeface="Arial" panose="020B0604020202020204" pitchFamily="34" charset="0"/>
                <a:buChar char="•"/>
                <a:tabLst/>
                <a:defRPr sz="1800" kern="1200">
                  <a:solidFill>
                    <a:srgbClr val="266EBF"/>
                  </a:solidFill>
                  <a:latin typeface="+mn-lt"/>
                  <a:ea typeface="Verdana" charset="0"/>
                  <a:cs typeface="Verdana" charset="0"/>
                </a:defRPr>
              </a:lvl3pPr>
              <a:lvl4pPr marL="1139825" indent="-285750" algn="l" defTabSz="914377" rtl="0" eaLnBrk="1" latinLnBrk="0" hangingPunct="1">
                <a:lnSpc>
                  <a:spcPct val="95000"/>
                </a:lnSpc>
                <a:spcBef>
                  <a:spcPts val="500"/>
                </a:spcBef>
                <a:buClr>
                  <a:srgbClr val="266EBF"/>
                </a:buClr>
                <a:buFont typeface="Arial" panose="020B0604020202020204" pitchFamily="34" charset="0"/>
                <a:buChar char="•"/>
                <a:tabLst/>
                <a:defRPr lang="nl-NL" sz="1600" kern="1200">
                  <a:solidFill>
                    <a:srgbClr val="266EBF"/>
                  </a:solidFill>
                  <a:latin typeface="+mn-lt"/>
                  <a:ea typeface="Verdana" charset="0"/>
                  <a:cs typeface="Verdana" charset="0"/>
                </a:defRPr>
              </a:lvl4pPr>
              <a:lvl5pPr marL="1416050" indent="-171450" algn="l" defTabSz="914377" rtl="0" eaLnBrk="1" latinLnBrk="0" hangingPunct="1">
                <a:lnSpc>
                  <a:spcPct val="95000"/>
                </a:lnSpc>
                <a:spcBef>
                  <a:spcPts val="500"/>
                </a:spcBef>
                <a:buClr>
                  <a:srgbClr val="266EBF"/>
                </a:buClr>
                <a:buFont typeface="Arial" panose="020B0604020202020204" pitchFamily="34" charset="0"/>
                <a:buChar char="•"/>
                <a:tabLst/>
                <a:defRPr sz="1400" kern="1200">
                  <a:solidFill>
                    <a:srgbClr val="266EBF"/>
                  </a:solidFill>
                  <a:latin typeface="+mn-lt"/>
                  <a:ea typeface="Verdana" charset="0"/>
                  <a:cs typeface="Verdana" charset="0"/>
                </a:defRPr>
              </a:lvl5pPr>
              <a:lvl6pPr marL="2514537" indent="-228594" algn="l" defTabSz="914377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726" indent="-228594" algn="l" defTabSz="914377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8914" indent="-228594" algn="l" defTabSz="914377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103" indent="-228594" algn="l" defTabSz="914377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342900" indent="-342900">
                <a:lnSpc>
                  <a:spcPct val="100000"/>
                </a:lnSpc>
                <a:buFont typeface="Arial" panose="020B0604020202020204" pitchFamily="34" charset="0"/>
                <a:buChar char="•"/>
              </a:pPr>
              <a:r>
                <a:rPr lang="en-US" sz="1800" b="1" dirty="0">
                  <a:solidFill>
                    <a:srgbClr val="0033A0"/>
                  </a:solidFill>
                </a:rPr>
                <a:t>SHADOZ network (10 sites)                </a:t>
              </a:r>
              <a:r>
                <a:rPr lang="en-US" sz="1800" i="1" dirty="0">
                  <a:solidFill>
                    <a:srgbClr val="0033A0"/>
                  </a:solidFill>
                </a:rPr>
                <a:t>Witte et al., JGR, 2017, 2018, Thompson et al., JGR, 2017</a:t>
              </a:r>
            </a:p>
            <a:p>
              <a:pPr marL="342900" indent="-34290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endParaRPr lang="en-US" sz="2000" dirty="0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200501" y="1904182"/>
            <a:ext cx="10769318" cy="3495856"/>
            <a:chOff x="1200501" y="2075632"/>
            <a:chExt cx="10769318" cy="3495856"/>
          </a:xfrm>
        </p:grpSpPr>
        <p:grpSp>
          <p:nvGrpSpPr>
            <p:cNvPr id="19" name="Group 18"/>
            <p:cNvGrpSpPr/>
            <p:nvPr/>
          </p:nvGrpSpPr>
          <p:grpSpPr>
            <a:xfrm>
              <a:off x="1200501" y="2075632"/>
              <a:ext cx="6412222" cy="3495856"/>
              <a:chOff x="1200501" y="2075632"/>
              <a:chExt cx="6412222" cy="3495856"/>
            </a:xfrm>
          </p:grpSpPr>
          <p:sp>
            <p:nvSpPr>
              <p:cNvPr id="12" name="Freeform 11"/>
              <p:cNvSpPr/>
              <p:nvPr/>
            </p:nvSpPr>
            <p:spPr>
              <a:xfrm>
                <a:off x="1200501" y="2737591"/>
                <a:ext cx="1940996" cy="1475382"/>
              </a:xfrm>
              <a:custGeom>
                <a:avLst/>
                <a:gdLst>
                  <a:gd name="connsiteX0" fmla="*/ 1037816 w 1940996"/>
                  <a:gd name="connsiteY0" fmla="*/ 0 h 1323917"/>
                  <a:gd name="connsiteX1" fmla="*/ 1682944 w 1940996"/>
                  <a:gd name="connsiteY1" fmla="*/ 16830 h 1323917"/>
                  <a:gd name="connsiteX2" fmla="*/ 1795141 w 1940996"/>
                  <a:gd name="connsiteY2" fmla="*/ 134636 h 1323917"/>
                  <a:gd name="connsiteX3" fmla="*/ 1935386 w 1940996"/>
                  <a:gd name="connsiteY3" fmla="*/ 134636 h 1323917"/>
                  <a:gd name="connsiteX4" fmla="*/ 1940996 w 1940996"/>
                  <a:gd name="connsiteY4" fmla="*/ 274881 h 1323917"/>
                  <a:gd name="connsiteX5" fmla="*/ 1559528 w 1940996"/>
                  <a:gd name="connsiteY5" fmla="*/ 746106 h 1323917"/>
                  <a:gd name="connsiteX6" fmla="*/ 1868068 w 1940996"/>
                  <a:gd name="connsiteY6" fmla="*/ 869522 h 1323917"/>
                  <a:gd name="connsiteX7" fmla="*/ 1884898 w 1940996"/>
                  <a:gd name="connsiteY7" fmla="*/ 1049036 h 1323917"/>
                  <a:gd name="connsiteX8" fmla="*/ 28049 w 1940996"/>
                  <a:gd name="connsiteY8" fmla="*/ 1323917 h 1323917"/>
                  <a:gd name="connsiteX9" fmla="*/ 0 w 1940996"/>
                  <a:gd name="connsiteY9" fmla="*/ 1110744 h 1323917"/>
                  <a:gd name="connsiteX10" fmla="*/ 521712 w 1940996"/>
                  <a:gd name="connsiteY10" fmla="*/ 560982 h 1323917"/>
                  <a:gd name="connsiteX11" fmla="*/ 847082 w 1940996"/>
                  <a:gd name="connsiteY11" fmla="*/ 89757 h 1323917"/>
                  <a:gd name="connsiteX12" fmla="*/ 1037816 w 1940996"/>
                  <a:gd name="connsiteY12" fmla="*/ 0 h 1323917"/>
                  <a:gd name="connsiteX0" fmla="*/ 1037816 w 1940996"/>
                  <a:gd name="connsiteY0" fmla="*/ 0 h 1475382"/>
                  <a:gd name="connsiteX1" fmla="*/ 1682944 w 1940996"/>
                  <a:gd name="connsiteY1" fmla="*/ 16830 h 1475382"/>
                  <a:gd name="connsiteX2" fmla="*/ 1795141 w 1940996"/>
                  <a:gd name="connsiteY2" fmla="*/ 134636 h 1475382"/>
                  <a:gd name="connsiteX3" fmla="*/ 1935386 w 1940996"/>
                  <a:gd name="connsiteY3" fmla="*/ 134636 h 1475382"/>
                  <a:gd name="connsiteX4" fmla="*/ 1940996 w 1940996"/>
                  <a:gd name="connsiteY4" fmla="*/ 274881 h 1475382"/>
                  <a:gd name="connsiteX5" fmla="*/ 1559528 w 1940996"/>
                  <a:gd name="connsiteY5" fmla="*/ 746106 h 1475382"/>
                  <a:gd name="connsiteX6" fmla="*/ 1868068 w 1940996"/>
                  <a:gd name="connsiteY6" fmla="*/ 869522 h 1475382"/>
                  <a:gd name="connsiteX7" fmla="*/ 1884898 w 1940996"/>
                  <a:gd name="connsiteY7" fmla="*/ 1049036 h 1475382"/>
                  <a:gd name="connsiteX8" fmla="*/ 39269 w 1940996"/>
                  <a:gd name="connsiteY8" fmla="*/ 1475382 h 1475382"/>
                  <a:gd name="connsiteX9" fmla="*/ 0 w 1940996"/>
                  <a:gd name="connsiteY9" fmla="*/ 1110744 h 1475382"/>
                  <a:gd name="connsiteX10" fmla="*/ 521712 w 1940996"/>
                  <a:gd name="connsiteY10" fmla="*/ 560982 h 1475382"/>
                  <a:gd name="connsiteX11" fmla="*/ 847082 w 1940996"/>
                  <a:gd name="connsiteY11" fmla="*/ 89757 h 1475382"/>
                  <a:gd name="connsiteX12" fmla="*/ 1037816 w 1940996"/>
                  <a:gd name="connsiteY12" fmla="*/ 0 h 14753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940996" h="1475382">
                    <a:moveTo>
                      <a:pt x="1037816" y="0"/>
                    </a:moveTo>
                    <a:lnTo>
                      <a:pt x="1682944" y="16830"/>
                    </a:lnTo>
                    <a:lnTo>
                      <a:pt x="1795141" y="134636"/>
                    </a:lnTo>
                    <a:lnTo>
                      <a:pt x="1935386" y="134636"/>
                    </a:lnTo>
                    <a:lnTo>
                      <a:pt x="1940996" y="274881"/>
                    </a:lnTo>
                    <a:lnTo>
                      <a:pt x="1559528" y="746106"/>
                    </a:lnTo>
                    <a:lnTo>
                      <a:pt x="1868068" y="869522"/>
                    </a:lnTo>
                    <a:lnTo>
                      <a:pt x="1884898" y="1049036"/>
                    </a:lnTo>
                    <a:lnTo>
                      <a:pt x="39269" y="1475382"/>
                    </a:lnTo>
                    <a:lnTo>
                      <a:pt x="0" y="1110744"/>
                    </a:lnTo>
                    <a:lnTo>
                      <a:pt x="521712" y="560982"/>
                    </a:lnTo>
                    <a:lnTo>
                      <a:pt x="847082" y="89757"/>
                    </a:lnTo>
                    <a:lnTo>
                      <a:pt x="1037816" y="0"/>
                    </a:lnTo>
                    <a:close/>
                  </a:path>
                </a:pathLst>
              </a:custGeom>
              <a:noFill/>
              <a:ln w="444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dirty="0" err="1">
                  <a:solidFill>
                    <a:srgbClr val="0033A0"/>
                  </a:solidFill>
                  <a:latin typeface="Verdana" charset="0"/>
                  <a:ea typeface="Verdana" charset="0"/>
                  <a:cs typeface="Verdana" charset="0"/>
                </a:endParaRPr>
              </a:p>
            </p:txBody>
          </p:sp>
          <p:sp>
            <p:nvSpPr>
              <p:cNvPr id="16" name="Freeform 15"/>
              <p:cNvSpPr/>
              <p:nvPr/>
            </p:nvSpPr>
            <p:spPr>
              <a:xfrm>
                <a:off x="7371501" y="3590282"/>
                <a:ext cx="241222" cy="622690"/>
              </a:xfrm>
              <a:custGeom>
                <a:avLst/>
                <a:gdLst>
                  <a:gd name="connsiteX0" fmla="*/ 235612 w 241222"/>
                  <a:gd name="connsiteY0" fmla="*/ 0 h 622690"/>
                  <a:gd name="connsiteX1" fmla="*/ 0 w 241222"/>
                  <a:gd name="connsiteY1" fmla="*/ 252442 h 622690"/>
                  <a:gd name="connsiteX2" fmla="*/ 50488 w 241222"/>
                  <a:gd name="connsiteY2" fmla="*/ 622690 h 622690"/>
                  <a:gd name="connsiteX3" fmla="*/ 241222 w 241222"/>
                  <a:gd name="connsiteY3" fmla="*/ 572201 h 6226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41222" h="622690">
                    <a:moveTo>
                      <a:pt x="235612" y="0"/>
                    </a:moveTo>
                    <a:lnTo>
                      <a:pt x="0" y="252442"/>
                    </a:lnTo>
                    <a:lnTo>
                      <a:pt x="50488" y="622690"/>
                    </a:lnTo>
                    <a:lnTo>
                      <a:pt x="241222" y="572201"/>
                    </a:lnTo>
                  </a:path>
                </a:pathLst>
              </a:custGeom>
              <a:noFill/>
              <a:ln w="444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3781016" y="2075632"/>
                <a:ext cx="185124" cy="190734"/>
              </a:xfrm>
              <a:prstGeom prst="rect">
                <a:avLst/>
              </a:prstGeom>
              <a:noFill/>
              <a:ln w="444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dirty="0" err="1">
                  <a:solidFill>
                    <a:srgbClr val="0033A0"/>
                  </a:solidFill>
                  <a:latin typeface="Verdana" charset="0"/>
                  <a:ea typeface="Verdana" charset="0"/>
                  <a:cs typeface="Verdana" charset="0"/>
                </a:endParaRPr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7335972" y="5380754"/>
                <a:ext cx="185124" cy="190734"/>
              </a:xfrm>
              <a:prstGeom prst="rect">
                <a:avLst/>
              </a:prstGeom>
              <a:noFill/>
              <a:ln w="444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dirty="0" err="1">
                  <a:solidFill>
                    <a:srgbClr val="0033A0"/>
                  </a:solidFill>
                  <a:latin typeface="Verdana" charset="0"/>
                  <a:ea typeface="Verdana" charset="0"/>
                  <a:cs typeface="Verdana" charset="0"/>
                </a:endParaRPr>
              </a:p>
            </p:txBody>
          </p:sp>
        </p:grpSp>
        <p:sp>
          <p:nvSpPr>
            <p:cNvPr id="27" name="Text Placeholder 15"/>
            <p:cNvSpPr txBox="1">
              <a:spLocks/>
            </p:cNvSpPr>
            <p:nvPr/>
          </p:nvSpPr>
          <p:spPr>
            <a:xfrm>
              <a:off x="8046720" y="3163905"/>
              <a:ext cx="3923099" cy="1033446"/>
            </a:xfrm>
            <a:prstGeom prst="rect">
              <a:avLst/>
            </a:prstGeom>
          </p:spPr>
          <p:txBody>
            <a:bodyPr/>
            <a:lstStyle>
              <a:lvl1pPr marL="0" indent="0" algn="l" defTabSz="914377" rtl="0" eaLnBrk="1" latinLnBrk="0" hangingPunct="1">
                <a:lnSpc>
                  <a:spcPct val="95000"/>
                </a:lnSpc>
                <a:spcBef>
                  <a:spcPts val="1000"/>
                </a:spcBef>
                <a:spcAft>
                  <a:spcPts val="1000"/>
                </a:spcAft>
                <a:buClr>
                  <a:srgbClr val="266EBF"/>
                </a:buClr>
                <a:buFont typeface="Arial" panose="020B0604020202020204" pitchFamily="34" charset="0"/>
                <a:buNone/>
                <a:defRPr sz="2400" kern="1200">
                  <a:solidFill>
                    <a:srgbClr val="266EBF"/>
                  </a:solidFill>
                  <a:latin typeface="+mn-lt"/>
                  <a:ea typeface="Verdana" charset="0"/>
                  <a:cs typeface="Verdana" charset="0"/>
                </a:defRPr>
              </a:lvl1pPr>
              <a:lvl2pPr marL="296863" indent="-285750" algn="l" defTabSz="914377" rtl="0" eaLnBrk="1" latinLnBrk="0" hangingPunct="1">
                <a:lnSpc>
                  <a:spcPct val="95000"/>
                </a:lnSpc>
                <a:spcBef>
                  <a:spcPts val="500"/>
                </a:spcBef>
                <a:buClr>
                  <a:srgbClr val="266EBF"/>
                </a:buClr>
                <a:buSzPct val="90000"/>
                <a:buFont typeface="Arial" panose="020B0604020202020204" pitchFamily="34" charset="0"/>
                <a:buChar char="•"/>
                <a:tabLst/>
                <a:defRPr sz="2000" kern="1200">
                  <a:solidFill>
                    <a:srgbClr val="266EBF"/>
                  </a:solidFill>
                  <a:latin typeface="+mn-lt"/>
                  <a:ea typeface="Verdana" charset="0"/>
                  <a:cs typeface="Verdana" charset="0"/>
                </a:defRPr>
              </a:lvl2pPr>
              <a:lvl3pPr marL="736600" indent="-285750" algn="l" defTabSz="914377" rtl="0" eaLnBrk="1" latinLnBrk="0" hangingPunct="1">
                <a:lnSpc>
                  <a:spcPct val="95000"/>
                </a:lnSpc>
                <a:spcBef>
                  <a:spcPts val="500"/>
                </a:spcBef>
                <a:buClr>
                  <a:srgbClr val="266EBF"/>
                </a:buClr>
                <a:buSzPct val="90000"/>
                <a:buFont typeface="Arial" panose="020B0604020202020204" pitchFamily="34" charset="0"/>
                <a:buChar char="•"/>
                <a:tabLst/>
                <a:defRPr sz="1800" kern="1200">
                  <a:solidFill>
                    <a:srgbClr val="266EBF"/>
                  </a:solidFill>
                  <a:latin typeface="+mn-lt"/>
                  <a:ea typeface="Verdana" charset="0"/>
                  <a:cs typeface="Verdana" charset="0"/>
                </a:defRPr>
              </a:lvl3pPr>
              <a:lvl4pPr marL="1139825" indent="-285750" algn="l" defTabSz="914377" rtl="0" eaLnBrk="1" latinLnBrk="0" hangingPunct="1">
                <a:lnSpc>
                  <a:spcPct val="95000"/>
                </a:lnSpc>
                <a:spcBef>
                  <a:spcPts val="500"/>
                </a:spcBef>
                <a:buClr>
                  <a:srgbClr val="266EBF"/>
                </a:buClr>
                <a:buFont typeface="Arial" panose="020B0604020202020204" pitchFamily="34" charset="0"/>
                <a:buChar char="•"/>
                <a:tabLst/>
                <a:defRPr lang="nl-NL" sz="1600" kern="1200">
                  <a:solidFill>
                    <a:srgbClr val="266EBF"/>
                  </a:solidFill>
                  <a:latin typeface="+mn-lt"/>
                  <a:ea typeface="Verdana" charset="0"/>
                  <a:cs typeface="Verdana" charset="0"/>
                </a:defRPr>
              </a:lvl4pPr>
              <a:lvl5pPr marL="1416050" indent="-171450" algn="l" defTabSz="914377" rtl="0" eaLnBrk="1" latinLnBrk="0" hangingPunct="1">
                <a:lnSpc>
                  <a:spcPct val="95000"/>
                </a:lnSpc>
                <a:spcBef>
                  <a:spcPts val="500"/>
                </a:spcBef>
                <a:buClr>
                  <a:srgbClr val="266EBF"/>
                </a:buClr>
                <a:buFont typeface="Arial" panose="020B0604020202020204" pitchFamily="34" charset="0"/>
                <a:buChar char="•"/>
                <a:tabLst/>
                <a:defRPr sz="1400" kern="1200">
                  <a:solidFill>
                    <a:srgbClr val="266EBF"/>
                  </a:solidFill>
                  <a:latin typeface="+mn-lt"/>
                  <a:ea typeface="Verdana" charset="0"/>
                  <a:cs typeface="Verdana" charset="0"/>
                </a:defRPr>
              </a:lvl5pPr>
              <a:lvl6pPr marL="2514537" indent="-228594" algn="l" defTabSz="914377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726" indent="-228594" algn="l" defTabSz="914377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8914" indent="-228594" algn="l" defTabSz="914377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103" indent="-228594" algn="l" defTabSz="914377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342900" indent="-342900">
                <a:lnSpc>
                  <a:spcPct val="100000"/>
                </a:lnSpc>
                <a:buFont typeface="Arial" panose="020B0604020202020204" pitchFamily="34" charset="0"/>
                <a:buChar char="•"/>
              </a:pPr>
              <a:r>
                <a:rPr lang="en-US" sz="1800" b="1" dirty="0">
                  <a:solidFill>
                    <a:srgbClr val="00B050"/>
                  </a:solidFill>
                </a:rPr>
                <a:t>NOAA network (9 sites)                    </a:t>
              </a:r>
              <a:r>
                <a:rPr lang="en-US" sz="1800" i="1" dirty="0">
                  <a:solidFill>
                    <a:srgbClr val="00B050"/>
                  </a:solidFill>
                </a:rPr>
                <a:t>Sterling et al., AMT, 2018</a:t>
              </a:r>
            </a:p>
            <a:p>
              <a:pPr marL="342900" indent="-34290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endParaRPr lang="en-US" sz="2000" dirty="0"/>
            </a:p>
          </p:txBody>
        </p:sp>
      </p:grpSp>
      <p:sp>
        <p:nvSpPr>
          <p:cNvPr id="29" name="Text Placeholder 15"/>
          <p:cNvSpPr txBox="1">
            <a:spLocks/>
          </p:cNvSpPr>
          <p:nvPr/>
        </p:nvSpPr>
        <p:spPr>
          <a:xfrm>
            <a:off x="8046720" y="5587365"/>
            <a:ext cx="3923099" cy="816962"/>
          </a:xfrm>
          <a:prstGeom prst="rect">
            <a:avLst/>
          </a:prstGeom>
        </p:spPr>
        <p:txBody>
          <a:bodyPr/>
          <a:lstStyle>
            <a:lvl1pPr marL="0" indent="0" algn="l" defTabSz="914377" rtl="0" eaLnBrk="1" latinLnBrk="0" hangingPunct="1">
              <a:lnSpc>
                <a:spcPct val="95000"/>
              </a:lnSpc>
              <a:spcBef>
                <a:spcPts val="1000"/>
              </a:spcBef>
              <a:spcAft>
                <a:spcPts val="1000"/>
              </a:spcAft>
              <a:buClr>
                <a:srgbClr val="266EBF"/>
              </a:buClr>
              <a:buFont typeface="Arial" panose="020B0604020202020204" pitchFamily="34" charset="0"/>
              <a:buNone/>
              <a:defRPr sz="2400" kern="1200">
                <a:solidFill>
                  <a:srgbClr val="266EBF"/>
                </a:solidFill>
                <a:latin typeface="+mn-lt"/>
                <a:ea typeface="Verdana" charset="0"/>
                <a:cs typeface="Verdana" charset="0"/>
              </a:defRPr>
            </a:lvl1pPr>
            <a:lvl2pPr marL="296863" indent="-285750" algn="l" defTabSz="914377" rtl="0" eaLnBrk="1" latinLnBrk="0" hangingPunct="1">
              <a:lnSpc>
                <a:spcPct val="95000"/>
              </a:lnSpc>
              <a:spcBef>
                <a:spcPts val="500"/>
              </a:spcBef>
              <a:buClr>
                <a:srgbClr val="266EBF"/>
              </a:buClr>
              <a:buSzPct val="90000"/>
              <a:buFont typeface="Arial" panose="020B0604020202020204" pitchFamily="34" charset="0"/>
              <a:buChar char="•"/>
              <a:tabLst/>
              <a:defRPr sz="2000" kern="1200">
                <a:solidFill>
                  <a:srgbClr val="266EBF"/>
                </a:solidFill>
                <a:latin typeface="+mn-lt"/>
                <a:ea typeface="Verdana" charset="0"/>
                <a:cs typeface="Verdana" charset="0"/>
              </a:defRPr>
            </a:lvl2pPr>
            <a:lvl3pPr marL="736600" indent="-285750" algn="l" defTabSz="914377" rtl="0" eaLnBrk="1" latinLnBrk="0" hangingPunct="1">
              <a:lnSpc>
                <a:spcPct val="95000"/>
              </a:lnSpc>
              <a:spcBef>
                <a:spcPts val="500"/>
              </a:spcBef>
              <a:buClr>
                <a:srgbClr val="266EBF"/>
              </a:buClr>
              <a:buSzPct val="90000"/>
              <a:buFont typeface="Arial" panose="020B0604020202020204" pitchFamily="34" charset="0"/>
              <a:buChar char="•"/>
              <a:tabLst/>
              <a:defRPr sz="1800" kern="1200">
                <a:solidFill>
                  <a:srgbClr val="266EBF"/>
                </a:solidFill>
                <a:latin typeface="+mn-lt"/>
                <a:ea typeface="Verdana" charset="0"/>
                <a:cs typeface="Verdana" charset="0"/>
              </a:defRPr>
            </a:lvl3pPr>
            <a:lvl4pPr marL="1139825" indent="-285750" algn="l" defTabSz="914377" rtl="0" eaLnBrk="1" latinLnBrk="0" hangingPunct="1">
              <a:lnSpc>
                <a:spcPct val="95000"/>
              </a:lnSpc>
              <a:spcBef>
                <a:spcPts val="500"/>
              </a:spcBef>
              <a:buClr>
                <a:srgbClr val="266EBF"/>
              </a:buClr>
              <a:buFont typeface="Arial" panose="020B0604020202020204" pitchFamily="34" charset="0"/>
              <a:buChar char="•"/>
              <a:tabLst/>
              <a:defRPr lang="nl-NL" sz="1600" kern="1200">
                <a:solidFill>
                  <a:srgbClr val="266EBF"/>
                </a:solidFill>
                <a:latin typeface="+mn-lt"/>
                <a:ea typeface="Verdana" charset="0"/>
                <a:cs typeface="Verdana" charset="0"/>
              </a:defRPr>
            </a:lvl4pPr>
            <a:lvl5pPr marL="1416050" indent="-171450" algn="l" defTabSz="914377" rtl="0" eaLnBrk="1" latinLnBrk="0" hangingPunct="1">
              <a:lnSpc>
                <a:spcPct val="95000"/>
              </a:lnSpc>
              <a:spcBef>
                <a:spcPts val="500"/>
              </a:spcBef>
              <a:buClr>
                <a:srgbClr val="266EBF"/>
              </a:buClr>
              <a:buFont typeface="Arial" panose="020B0604020202020204" pitchFamily="34" charset="0"/>
              <a:buChar char="•"/>
              <a:tabLst/>
              <a:defRPr sz="1400" kern="1200">
                <a:solidFill>
                  <a:srgbClr val="266EBF"/>
                </a:solidFill>
                <a:latin typeface="+mn-lt"/>
                <a:ea typeface="Verdana" charset="0"/>
                <a:cs typeface="Verdana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FF0000"/>
                </a:solidFill>
                <a:sym typeface="Wingdings" panose="05000000000000000000" pitchFamily="2" charset="2"/>
              </a:rPr>
              <a:t></a:t>
            </a:r>
            <a:r>
              <a:rPr lang="en-US" sz="2000" b="1" dirty="0">
                <a:solidFill>
                  <a:srgbClr val="2C353D"/>
                </a:solidFill>
                <a:sym typeface="Wingdings" panose="05000000000000000000" pitchFamily="2" charset="2"/>
              </a:rPr>
              <a:t> </a:t>
            </a:r>
            <a:r>
              <a:rPr lang="en-US" sz="2000" b="1" dirty="0">
                <a:solidFill>
                  <a:srgbClr val="0033A0"/>
                </a:solidFill>
                <a:sym typeface="Wingdings" panose="05000000000000000000" pitchFamily="2" charset="2"/>
              </a:rPr>
              <a:t>4</a:t>
            </a:r>
            <a:r>
              <a:rPr lang="en-US" sz="2000" b="1" dirty="0">
                <a:solidFill>
                  <a:srgbClr val="00B050"/>
                </a:solidFill>
                <a:sym typeface="Wingdings" panose="05000000000000000000" pitchFamily="2" charset="2"/>
              </a:rPr>
              <a:t>0</a:t>
            </a:r>
            <a:r>
              <a:rPr lang="en-US" sz="2000" b="1" dirty="0">
                <a:solidFill>
                  <a:srgbClr val="2C353D"/>
                </a:solidFill>
                <a:sym typeface="Wingdings" panose="05000000000000000000" pitchFamily="2" charset="2"/>
              </a:rPr>
              <a:t> h</a:t>
            </a:r>
            <a:r>
              <a:rPr lang="en-US" sz="2000" b="1" dirty="0">
                <a:solidFill>
                  <a:srgbClr val="FF0000"/>
                </a:solidFill>
                <a:sym typeface="Wingdings" panose="05000000000000000000" pitchFamily="2" charset="2"/>
              </a:rPr>
              <a:t>o</a:t>
            </a:r>
            <a:r>
              <a:rPr lang="en-US" sz="2000" b="1" dirty="0">
                <a:solidFill>
                  <a:srgbClr val="0033A0"/>
                </a:solidFill>
                <a:sym typeface="Wingdings" panose="05000000000000000000" pitchFamily="2" charset="2"/>
              </a:rPr>
              <a:t>m</a:t>
            </a:r>
            <a:r>
              <a:rPr lang="en-US" sz="2000" b="1" dirty="0">
                <a:solidFill>
                  <a:srgbClr val="00B050"/>
                </a:solidFill>
                <a:sym typeface="Wingdings" panose="05000000000000000000" pitchFamily="2" charset="2"/>
              </a:rPr>
              <a:t>o</a:t>
            </a:r>
            <a:r>
              <a:rPr lang="en-US" sz="2000" b="1" dirty="0">
                <a:solidFill>
                  <a:srgbClr val="2C353D"/>
                </a:solidFill>
                <a:sym typeface="Wingdings" panose="05000000000000000000" pitchFamily="2" charset="2"/>
              </a:rPr>
              <a:t>g</a:t>
            </a:r>
            <a:r>
              <a:rPr lang="en-US" sz="2000" b="1" dirty="0">
                <a:solidFill>
                  <a:srgbClr val="FF0000"/>
                </a:solidFill>
                <a:sym typeface="Wingdings" panose="05000000000000000000" pitchFamily="2" charset="2"/>
              </a:rPr>
              <a:t>e</a:t>
            </a:r>
            <a:r>
              <a:rPr lang="en-US" sz="2000" b="1" dirty="0">
                <a:solidFill>
                  <a:srgbClr val="0033A0"/>
                </a:solidFill>
                <a:sym typeface="Wingdings" panose="05000000000000000000" pitchFamily="2" charset="2"/>
              </a:rPr>
              <a:t>n</a:t>
            </a:r>
            <a:r>
              <a:rPr lang="en-US" sz="2000" b="1" dirty="0">
                <a:solidFill>
                  <a:srgbClr val="00B050"/>
                </a:solidFill>
                <a:sym typeface="Wingdings" panose="05000000000000000000" pitchFamily="2" charset="2"/>
              </a:rPr>
              <a:t>i</a:t>
            </a:r>
            <a:r>
              <a:rPr lang="en-US" sz="2000" b="1" dirty="0">
                <a:solidFill>
                  <a:srgbClr val="2C353D"/>
                </a:solidFill>
                <a:sym typeface="Wingdings" panose="05000000000000000000" pitchFamily="2" charset="2"/>
              </a:rPr>
              <a:t>z</a:t>
            </a:r>
            <a:r>
              <a:rPr lang="en-US" sz="2000" b="1" dirty="0">
                <a:solidFill>
                  <a:srgbClr val="FF0000"/>
                </a:solidFill>
                <a:sym typeface="Wingdings" panose="05000000000000000000" pitchFamily="2" charset="2"/>
              </a:rPr>
              <a:t>e</a:t>
            </a:r>
            <a:r>
              <a:rPr lang="en-US" sz="2000" b="1" dirty="0">
                <a:solidFill>
                  <a:srgbClr val="0033A0"/>
                </a:solidFill>
                <a:sym typeface="Wingdings" panose="05000000000000000000" pitchFamily="2" charset="2"/>
              </a:rPr>
              <a:t>d</a:t>
            </a:r>
            <a:r>
              <a:rPr lang="en-US" sz="2000" b="1" dirty="0">
                <a:solidFill>
                  <a:srgbClr val="2C353D"/>
                </a:solidFill>
                <a:sym typeface="Wingdings" panose="05000000000000000000" pitchFamily="2" charset="2"/>
              </a:rPr>
              <a:t> </a:t>
            </a:r>
            <a:r>
              <a:rPr lang="en-US" sz="2000" b="1" dirty="0">
                <a:solidFill>
                  <a:srgbClr val="00B050"/>
                </a:solidFill>
                <a:sym typeface="Wingdings" panose="05000000000000000000" pitchFamily="2" charset="2"/>
              </a:rPr>
              <a:t>s</a:t>
            </a:r>
            <a:r>
              <a:rPr lang="en-US" sz="2000" b="1" dirty="0">
                <a:solidFill>
                  <a:srgbClr val="2C353D"/>
                </a:solidFill>
                <a:sym typeface="Wingdings" panose="05000000000000000000" pitchFamily="2" charset="2"/>
              </a:rPr>
              <a:t>i</a:t>
            </a:r>
            <a:r>
              <a:rPr lang="en-US" sz="2000" b="1" dirty="0">
                <a:solidFill>
                  <a:srgbClr val="FF0000"/>
                </a:solidFill>
                <a:sym typeface="Wingdings" panose="05000000000000000000" pitchFamily="2" charset="2"/>
              </a:rPr>
              <a:t>t</a:t>
            </a:r>
            <a:r>
              <a:rPr lang="en-US" sz="2000" b="1" dirty="0">
                <a:solidFill>
                  <a:srgbClr val="0033A0"/>
                </a:solidFill>
                <a:sym typeface="Wingdings" panose="05000000000000000000" pitchFamily="2" charset="2"/>
              </a:rPr>
              <a:t>e</a:t>
            </a:r>
            <a:r>
              <a:rPr lang="en-US" sz="2000" b="1" dirty="0">
                <a:solidFill>
                  <a:srgbClr val="00B050"/>
                </a:solidFill>
                <a:sym typeface="Wingdings" panose="05000000000000000000" pitchFamily="2" charset="2"/>
              </a:rPr>
              <a:t>s</a:t>
            </a:r>
            <a:endParaRPr lang="en-US" sz="2000" b="1" dirty="0">
              <a:solidFill>
                <a:srgbClr val="00B050"/>
              </a:solidFill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grpSp>
        <p:nvGrpSpPr>
          <p:cNvPr id="13" name="Group 12"/>
          <p:cNvGrpSpPr/>
          <p:nvPr/>
        </p:nvGrpSpPr>
        <p:grpSpPr>
          <a:xfrm>
            <a:off x="3136735" y="1957388"/>
            <a:ext cx="8985923" cy="3987775"/>
            <a:chOff x="3136735" y="1957388"/>
            <a:chExt cx="8985923" cy="3987775"/>
          </a:xfrm>
        </p:grpSpPr>
        <p:sp>
          <p:nvSpPr>
            <p:cNvPr id="20" name="Rectangle 19"/>
            <p:cNvSpPr/>
            <p:nvPr/>
          </p:nvSpPr>
          <p:spPr>
            <a:xfrm>
              <a:off x="3136735" y="2628055"/>
              <a:ext cx="182728" cy="148484"/>
            </a:xfrm>
            <a:prstGeom prst="rect">
              <a:avLst/>
            </a:prstGeom>
            <a:noFill/>
            <a:ln w="44450"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 err="1">
                <a:solidFill>
                  <a:srgbClr val="0033A0"/>
                </a:solidFill>
                <a:latin typeface="Verdana" charset="0"/>
                <a:ea typeface="Verdana" charset="0"/>
                <a:cs typeface="Verdana" charset="0"/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7296377" y="4971452"/>
              <a:ext cx="182728" cy="148484"/>
            </a:xfrm>
            <a:prstGeom prst="rect">
              <a:avLst/>
            </a:prstGeom>
            <a:noFill/>
            <a:ln w="44450"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 err="1">
                <a:solidFill>
                  <a:srgbClr val="0033A0"/>
                </a:solidFill>
                <a:latin typeface="Verdana" charset="0"/>
                <a:ea typeface="Verdana" charset="0"/>
                <a:cs typeface="Verdana" charset="0"/>
              </a:endParaRPr>
            </a:p>
          </p:txBody>
        </p:sp>
        <p:sp>
          <p:nvSpPr>
            <p:cNvPr id="28" name="Text Placeholder 15"/>
            <p:cNvSpPr txBox="1">
              <a:spLocks/>
            </p:cNvSpPr>
            <p:nvPr/>
          </p:nvSpPr>
          <p:spPr>
            <a:xfrm>
              <a:off x="8046720" y="3804285"/>
              <a:ext cx="4075938" cy="2140878"/>
            </a:xfrm>
            <a:prstGeom prst="rect">
              <a:avLst/>
            </a:prstGeom>
          </p:spPr>
          <p:txBody>
            <a:bodyPr/>
            <a:lstStyle>
              <a:lvl1pPr marL="0" indent="0" algn="l" defTabSz="914377" rtl="0" eaLnBrk="1" latinLnBrk="0" hangingPunct="1">
                <a:lnSpc>
                  <a:spcPct val="95000"/>
                </a:lnSpc>
                <a:spcBef>
                  <a:spcPts val="1000"/>
                </a:spcBef>
                <a:spcAft>
                  <a:spcPts val="1000"/>
                </a:spcAft>
                <a:buClr>
                  <a:srgbClr val="266EBF"/>
                </a:buClr>
                <a:buFont typeface="Arial" panose="020B0604020202020204" pitchFamily="34" charset="0"/>
                <a:buNone/>
                <a:defRPr sz="2400" kern="1200">
                  <a:solidFill>
                    <a:srgbClr val="266EBF"/>
                  </a:solidFill>
                  <a:latin typeface="+mn-lt"/>
                  <a:ea typeface="Verdana" charset="0"/>
                  <a:cs typeface="Verdana" charset="0"/>
                </a:defRPr>
              </a:lvl1pPr>
              <a:lvl2pPr marL="296863" indent="-285750" algn="l" defTabSz="914377" rtl="0" eaLnBrk="1" latinLnBrk="0" hangingPunct="1">
                <a:lnSpc>
                  <a:spcPct val="95000"/>
                </a:lnSpc>
                <a:spcBef>
                  <a:spcPts val="500"/>
                </a:spcBef>
                <a:buClr>
                  <a:srgbClr val="266EBF"/>
                </a:buClr>
                <a:buSzPct val="90000"/>
                <a:buFont typeface="Arial" panose="020B0604020202020204" pitchFamily="34" charset="0"/>
                <a:buChar char="•"/>
                <a:tabLst/>
                <a:defRPr sz="2000" kern="1200">
                  <a:solidFill>
                    <a:srgbClr val="266EBF"/>
                  </a:solidFill>
                  <a:latin typeface="+mn-lt"/>
                  <a:ea typeface="Verdana" charset="0"/>
                  <a:cs typeface="Verdana" charset="0"/>
                </a:defRPr>
              </a:lvl2pPr>
              <a:lvl3pPr marL="736600" indent="-285750" algn="l" defTabSz="914377" rtl="0" eaLnBrk="1" latinLnBrk="0" hangingPunct="1">
                <a:lnSpc>
                  <a:spcPct val="95000"/>
                </a:lnSpc>
                <a:spcBef>
                  <a:spcPts val="500"/>
                </a:spcBef>
                <a:buClr>
                  <a:srgbClr val="266EBF"/>
                </a:buClr>
                <a:buSzPct val="90000"/>
                <a:buFont typeface="Arial" panose="020B0604020202020204" pitchFamily="34" charset="0"/>
                <a:buChar char="•"/>
                <a:tabLst/>
                <a:defRPr sz="1800" kern="1200">
                  <a:solidFill>
                    <a:srgbClr val="266EBF"/>
                  </a:solidFill>
                  <a:latin typeface="+mn-lt"/>
                  <a:ea typeface="Verdana" charset="0"/>
                  <a:cs typeface="Verdana" charset="0"/>
                </a:defRPr>
              </a:lvl3pPr>
              <a:lvl4pPr marL="1139825" indent="-285750" algn="l" defTabSz="914377" rtl="0" eaLnBrk="1" latinLnBrk="0" hangingPunct="1">
                <a:lnSpc>
                  <a:spcPct val="95000"/>
                </a:lnSpc>
                <a:spcBef>
                  <a:spcPts val="500"/>
                </a:spcBef>
                <a:buClr>
                  <a:srgbClr val="266EBF"/>
                </a:buClr>
                <a:buFont typeface="Arial" panose="020B0604020202020204" pitchFamily="34" charset="0"/>
                <a:buChar char="•"/>
                <a:tabLst/>
                <a:defRPr lang="nl-NL" sz="1600" kern="1200">
                  <a:solidFill>
                    <a:srgbClr val="266EBF"/>
                  </a:solidFill>
                  <a:latin typeface="+mn-lt"/>
                  <a:ea typeface="Verdana" charset="0"/>
                  <a:cs typeface="Verdana" charset="0"/>
                </a:defRPr>
              </a:lvl4pPr>
              <a:lvl5pPr marL="1416050" indent="-171450" algn="l" defTabSz="914377" rtl="0" eaLnBrk="1" latinLnBrk="0" hangingPunct="1">
                <a:lnSpc>
                  <a:spcPct val="95000"/>
                </a:lnSpc>
                <a:spcBef>
                  <a:spcPts val="500"/>
                </a:spcBef>
                <a:buClr>
                  <a:srgbClr val="266EBF"/>
                </a:buClr>
                <a:buFont typeface="Arial" panose="020B0604020202020204" pitchFamily="34" charset="0"/>
                <a:buChar char="•"/>
                <a:tabLst/>
                <a:defRPr sz="1400" kern="1200">
                  <a:solidFill>
                    <a:srgbClr val="266EBF"/>
                  </a:solidFill>
                  <a:latin typeface="+mn-lt"/>
                  <a:ea typeface="Verdana" charset="0"/>
                  <a:cs typeface="Verdana" charset="0"/>
                </a:defRPr>
              </a:lvl5pPr>
              <a:lvl6pPr marL="2514537" indent="-228594" algn="l" defTabSz="914377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726" indent="-228594" algn="l" defTabSz="914377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8914" indent="-228594" algn="l" defTabSz="914377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103" indent="-228594" algn="l" defTabSz="914377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342900" indent="-342900">
                <a:lnSpc>
                  <a:spcPct val="100000"/>
                </a:lnSpc>
                <a:buFont typeface="Arial" panose="020B0604020202020204" pitchFamily="34" charset="0"/>
                <a:buChar char="•"/>
              </a:pPr>
              <a:r>
                <a:rPr lang="en-US" sz="1800" b="1" dirty="0">
                  <a:solidFill>
                    <a:srgbClr val="2C353D"/>
                  </a:solidFill>
                </a:rPr>
                <a:t>Individual sites (11)</a:t>
              </a:r>
              <a:r>
                <a:rPr lang="en-US" sz="1800" dirty="0">
                  <a:solidFill>
                    <a:srgbClr val="2C353D"/>
                  </a:solidFill>
                </a:rPr>
                <a:t>: Uccle &amp; De </a:t>
              </a:r>
              <a:r>
                <a:rPr lang="en-US" sz="1800" dirty="0" err="1">
                  <a:solidFill>
                    <a:srgbClr val="2C353D"/>
                  </a:solidFill>
                </a:rPr>
                <a:t>Bilt</a:t>
              </a:r>
              <a:r>
                <a:rPr lang="en-US" sz="1800" dirty="0">
                  <a:solidFill>
                    <a:srgbClr val="2C353D"/>
                  </a:solidFill>
                </a:rPr>
                <a:t> </a:t>
              </a:r>
              <a:r>
                <a:rPr lang="en-US" sz="1800" i="1" dirty="0">
                  <a:solidFill>
                    <a:srgbClr val="2C353D"/>
                  </a:solidFill>
                </a:rPr>
                <a:t>(Van Malderen et al. , AMT, 2016)</a:t>
              </a:r>
              <a:r>
                <a:rPr lang="en-US" sz="1800" dirty="0">
                  <a:solidFill>
                    <a:srgbClr val="2C353D"/>
                  </a:solidFill>
                </a:rPr>
                <a:t>, Wallops Island</a:t>
              </a:r>
              <a:r>
                <a:rPr lang="en-US" sz="1800" i="1" dirty="0">
                  <a:solidFill>
                    <a:srgbClr val="2C353D"/>
                  </a:solidFill>
                </a:rPr>
                <a:t> (Witte et al., JGR, 2019)</a:t>
              </a:r>
              <a:r>
                <a:rPr lang="en-US" sz="1800" dirty="0">
                  <a:solidFill>
                    <a:srgbClr val="2C353D"/>
                  </a:solidFill>
                </a:rPr>
                <a:t>, Mc </a:t>
              </a:r>
              <a:r>
                <a:rPr lang="en-US" sz="1800" dirty="0" err="1">
                  <a:solidFill>
                    <a:srgbClr val="2C353D"/>
                  </a:solidFill>
                </a:rPr>
                <a:t>Murdo</a:t>
              </a:r>
              <a:r>
                <a:rPr lang="en-US" sz="1800" dirty="0">
                  <a:solidFill>
                    <a:srgbClr val="2C353D"/>
                  </a:solidFill>
                </a:rPr>
                <a:t>, </a:t>
              </a:r>
              <a:r>
                <a:rPr lang="en-US" sz="1800" b="1" dirty="0" err="1">
                  <a:solidFill>
                    <a:srgbClr val="2C353D"/>
                  </a:solidFill>
                </a:rPr>
                <a:t>Payerne</a:t>
              </a:r>
              <a:r>
                <a:rPr lang="en-US" sz="1800" b="1" dirty="0">
                  <a:solidFill>
                    <a:srgbClr val="2C353D"/>
                  </a:solidFill>
                </a:rPr>
                <a:t>, OHP, </a:t>
              </a:r>
              <a:r>
                <a:rPr lang="en-US" sz="1800" b="1" dirty="0" err="1">
                  <a:solidFill>
                    <a:srgbClr val="2C353D"/>
                  </a:solidFill>
                </a:rPr>
                <a:t>Izaña</a:t>
              </a:r>
              <a:r>
                <a:rPr lang="en-US" sz="1800" b="1" dirty="0">
                  <a:solidFill>
                    <a:srgbClr val="2C353D"/>
                  </a:solidFill>
                </a:rPr>
                <a:t>, Madrid, </a:t>
              </a:r>
              <a:r>
                <a:rPr lang="en-US" sz="1800" b="1" dirty="0" err="1">
                  <a:solidFill>
                    <a:srgbClr val="2C353D"/>
                  </a:solidFill>
                </a:rPr>
                <a:t>Sodankylä</a:t>
              </a:r>
              <a:r>
                <a:rPr lang="en-US" sz="1800" b="1" dirty="0">
                  <a:solidFill>
                    <a:srgbClr val="2C353D"/>
                  </a:solidFill>
                </a:rPr>
                <a:t>, Lauder, </a:t>
              </a:r>
              <a:r>
                <a:rPr lang="en-US" sz="1800" b="1" dirty="0" err="1">
                  <a:solidFill>
                    <a:srgbClr val="2C353D"/>
                  </a:solidFill>
                </a:rPr>
                <a:t>Hohenpeissenberg</a:t>
              </a:r>
              <a:r>
                <a:rPr lang="en-US" sz="1800" dirty="0">
                  <a:solidFill>
                    <a:srgbClr val="2C353D"/>
                  </a:solidFill>
                </a:rPr>
                <a:t> </a:t>
              </a:r>
            </a:p>
            <a:p>
              <a:pPr marL="342900" indent="-34290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endParaRPr lang="en-US" sz="2000" dirty="0"/>
            </a:p>
          </p:txBody>
        </p:sp>
        <p:sp>
          <p:nvSpPr>
            <p:cNvPr id="6" name="Freeform 5"/>
            <p:cNvSpPr/>
            <p:nvPr/>
          </p:nvSpPr>
          <p:spPr>
            <a:xfrm>
              <a:off x="4076700" y="1957388"/>
              <a:ext cx="1052513" cy="1100137"/>
            </a:xfrm>
            <a:custGeom>
              <a:avLst/>
              <a:gdLst>
                <a:gd name="connsiteX0" fmla="*/ 228600 w 1052513"/>
                <a:gd name="connsiteY0" fmla="*/ 571500 h 1100137"/>
                <a:gd name="connsiteX1" fmla="*/ 0 w 1052513"/>
                <a:gd name="connsiteY1" fmla="*/ 957262 h 1100137"/>
                <a:gd name="connsiteX2" fmla="*/ 214313 w 1052513"/>
                <a:gd name="connsiteY2" fmla="*/ 1100137 h 1100137"/>
                <a:gd name="connsiteX3" fmla="*/ 509588 w 1052513"/>
                <a:gd name="connsiteY3" fmla="*/ 690562 h 1100137"/>
                <a:gd name="connsiteX4" fmla="*/ 709613 w 1052513"/>
                <a:gd name="connsiteY4" fmla="*/ 571500 h 1100137"/>
                <a:gd name="connsiteX5" fmla="*/ 609600 w 1052513"/>
                <a:gd name="connsiteY5" fmla="*/ 414337 h 1100137"/>
                <a:gd name="connsiteX6" fmla="*/ 1052513 w 1052513"/>
                <a:gd name="connsiteY6" fmla="*/ 104775 h 1100137"/>
                <a:gd name="connsiteX7" fmla="*/ 895350 w 1052513"/>
                <a:gd name="connsiteY7" fmla="*/ 0 h 1100137"/>
                <a:gd name="connsiteX8" fmla="*/ 228600 w 1052513"/>
                <a:gd name="connsiteY8" fmla="*/ 571500 h 11001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52513" h="1100137">
                  <a:moveTo>
                    <a:pt x="228600" y="571500"/>
                  </a:moveTo>
                  <a:lnTo>
                    <a:pt x="0" y="957262"/>
                  </a:lnTo>
                  <a:lnTo>
                    <a:pt x="214313" y="1100137"/>
                  </a:lnTo>
                  <a:lnTo>
                    <a:pt x="509588" y="690562"/>
                  </a:lnTo>
                  <a:lnTo>
                    <a:pt x="709613" y="571500"/>
                  </a:lnTo>
                  <a:lnTo>
                    <a:pt x="609600" y="414337"/>
                  </a:lnTo>
                  <a:lnTo>
                    <a:pt x="1052513" y="104775"/>
                  </a:lnTo>
                  <a:lnTo>
                    <a:pt x="895350" y="0"/>
                  </a:lnTo>
                  <a:lnTo>
                    <a:pt x="228600" y="571500"/>
                  </a:lnTo>
                  <a:close/>
                </a:path>
              </a:pathLst>
            </a:custGeom>
            <a:noFill/>
            <a:ln w="44450"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600" dirty="0" err="1">
                <a:solidFill>
                  <a:srgbClr val="0033A0"/>
                </a:solidFill>
                <a:latin typeface="Verdana" charset="0"/>
                <a:ea typeface="Verdana" charset="0"/>
                <a:cs typeface="Verdana" charset="0"/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7348754" y="4304616"/>
              <a:ext cx="182728" cy="148484"/>
            </a:xfrm>
            <a:prstGeom prst="rect">
              <a:avLst/>
            </a:prstGeom>
            <a:noFill/>
            <a:ln w="44450"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 err="1">
                <a:solidFill>
                  <a:srgbClr val="0033A0"/>
                </a:solidFill>
                <a:latin typeface="Verdana" charset="0"/>
                <a:ea typeface="Verdana" charset="0"/>
                <a:cs typeface="Verdana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61600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D0B7B31-0ABF-40D4-8E8B-4C7D90706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O3S-DQA: latest results &amp; examples</a:t>
            </a:r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E04595-9BFB-4F03-B9B6-FC4FF70DB55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865020" y="6143477"/>
            <a:ext cx="3474980" cy="366669"/>
          </a:xfrm>
        </p:spPr>
        <p:txBody>
          <a:bodyPr/>
          <a:lstStyle/>
          <a:p>
            <a:pPr algn="r"/>
            <a:fld id="{2DAB09C5-3251-4B47-B002-D03712DC64C3}" type="slidenum">
              <a:rPr lang="nl-NL" smtClean="0"/>
              <a:pPr algn="r"/>
              <a:t>5</a:t>
            </a:fld>
            <a:endParaRPr lang="nl-NL" dirty="0"/>
          </a:p>
        </p:txBody>
      </p:sp>
      <p:sp>
        <p:nvSpPr>
          <p:cNvPr id="39" name="Text Placeholder 1"/>
          <p:cNvSpPr txBox="1">
            <a:spLocks/>
          </p:cNvSpPr>
          <p:nvPr/>
        </p:nvSpPr>
        <p:spPr>
          <a:xfrm>
            <a:off x="171644" y="1218057"/>
            <a:ext cx="11443952" cy="5339714"/>
          </a:xfrm>
          <a:prstGeom prst="rect">
            <a:avLst/>
          </a:prstGeom>
        </p:spPr>
        <p:txBody>
          <a:bodyPr/>
          <a:lstStyle>
            <a:lvl1pPr marL="0" indent="0" algn="l" defTabSz="914377" rtl="0" eaLnBrk="1" latinLnBrk="0" hangingPunct="1">
              <a:lnSpc>
                <a:spcPct val="95000"/>
              </a:lnSpc>
              <a:spcBef>
                <a:spcPts val="1000"/>
              </a:spcBef>
              <a:spcAft>
                <a:spcPts val="1000"/>
              </a:spcAft>
              <a:buClr>
                <a:srgbClr val="266EBF"/>
              </a:buClr>
              <a:buFont typeface="Arial" panose="020B0604020202020204" pitchFamily="34" charset="0"/>
              <a:buNone/>
              <a:defRPr sz="2400" kern="1200">
                <a:solidFill>
                  <a:srgbClr val="266EBF"/>
                </a:solidFill>
                <a:latin typeface="+mn-lt"/>
                <a:ea typeface="Verdana" charset="0"/>
                <a:cs typeface="Verdana" charset="0"/>
              </a:defRPr>
            </a:lvl1pPr>
            <a:lvl2pPr marL="296863" indent="-285750" algn="l" defTabSz="914377" rtl="0" eaLnBrk="1" latinLnBrk="0" hangingPunct="1">
              <a:lnSpc>
                <a:spcPct val="95000"/>
              </a:lnSpc>
              <a:spcBef>
                <a:spcPts val="500"/>
              </a:spcBef>
              <a:buClr>
                <a:srgbClr val="266EBF"/>
              </a:buClr>
              <a:buSzPct val="90000"/>
              <a:buFont typeface="Arial" panose="020B0604020202020204" pitchFamily="34" charset="0"/>
              <a:buChar char="•"/>
              <a:tabLst/>
              <a:defRPr sz="2000" kern="1200">
                <a:solidFill>
                  <a:srgbClr val="266EBF"/>
                </a:solidFill>
                <a:latin typeface="+mn-lt"/>
                <a:ea typeface="Verdana" charset="0"/>
                <a:cs typeface="Verdana" charset="0"/>
              </a:defRPr>
            </a:lvl2pPr>
            <a:lvl3pPr marL="736600" indent="-285750" algn="l" defTabSz="914377" rtl="0" eaLnBrk="1" latinLnBrk="0" hangingPunct="1">
              <a:lnSpc>
                <a:spcPct val="95000"/>
              </a:lnSpc>
              <a:spcBef>
                <a:spcPts val="500"/>
              </a:spcBef>
              <a:buClr>
                <a:srgbClr val="266EBF"/>
              </a:buClr>
              <a:buSzPct val="90000"/>
              <a:buFont typeface="Arial" panose="020B0604020202020204" pitchFamily="34" charset="0"/>
              <a:buChar char="•"/>
              <a:tabLst/>
              <a:defRPr sz="1800" kern="1200">
                <a:solidFill>
                  <a:srgbClr val="266EBF"/>
                </a:solidFill>
                <a:latin typeface="+mn-lt"/>
                <a:ea typeface="Verdana" charset="0"/>
                <a:cs typeface="Verdana" charset="0"/>
              </a:defRPr>
            </a:lvl3pPr>
            <a:lvl4pPr marL="1139825" indent="-285750" algn="l" defTabSz="914377" rtl="0" eaLnBrk="1" latinLnBrk="0" hangingPunct="1">
              <a:lnSpc>
                <a:spcPct val="95000"/>
              </a:lnSpc>
              <a:spcBef>
                <a:spcPts val="500"/>
              </a:spcBef>
              <a:buClr>
                <a:srgbClr val="266EBF"/>
              </a:buClr>
              <a:buFont typeface="Arial" panose="020B0604020202020204" pitchFamily="34" charset="0"/>
              <a:buChar char="•"/>
              <a:tabLst/>
              <a:defRPr lang="nl-NL" sz="1600" kern="1200">
                <a:solidFill>
                  <a:srgbClr val="266EBF"/>
                </a:solidFill>
                <a:latin typeface="+mn-lt"/>
                <a:ea typeface="Verdana" charset="0"/>
                <a:cs typeface="Verdana" charset="0"/>
              </a:defRPr>
            </a:lvl4pPr>
            <a:lvl5pPr marL="1416050" indent="-171450" algn="l" defTabSz="914377" rtl="0" eaLnBrk="1" latinLnBrk="0" hangingPunct="1">
              <a:lnSpc>
                <a:spcPct val="95000"/>
              </a:lnSpc>
              <a:spcBef>
                <a:spcPts val="500"/>
              </a:spcBef>
              <a:buClr>
                <a:srgbClr val="266EBF"/>
              </a:buClr>
              <a:buFont typeface="Arial" panose="020B0604020202020204" pitchFamily="34" charset="0"/>
              <a:buChar char="•"/>
              <a:tabLst/>
              <a:defRPr sz="1400" kern="1200">
                <a:solidFill>
                  <a:srgbClr val="266EBF"/>
                </a:solidFill>
                <a:latin typeface="+mn-lt"/>
                <a:ea typeface="Verdana" charset="0"/>
                <a:cs typeface="Verdana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data available at ftp-server, upon request, and already used for trends assessment </a:t>
            </a:r>
          </a:p>
          <a:p>
            <a:pPr marL="342900" indent="-342900">
              <a:buClr>
                <a:schemeClr val="bg2">
                  <a:lumMod val="50000"/>
                </a:schemeClr>
              </a:buClr>
              <a:buFont typeface="Wingdings"/>
              <a:buChar char="à"/>
            </a:pPr>
            <a:r>
              <a:rPr lang="en-US" sz="2000" i="1" dirty="0">
                <a:solidFill>
                  <a:schemeClr val="bg2">
                    <a:lumMod val="50000"/>
                  </a:schemeClr>
                </a:solidFill>
                <a:sym typeface="Wingdings" panose="05000000000000000000" pitchFamily="2" charset="2"/>
              </a:rPr>
              <a:t>poster THU3_3 by </a:t>
            </a:r>
            <a:r>
              <a:rPr lang="en-US" sz="2000" i="1" dirty="0" err="1">
                <a:solidFill>
                  <a:schemeClr val="bg2">
                    <a:lumMod val="50000"/>
                  </a:schemeClr>
                </a:solidFill>
                <a:sym typeface="Wingdings" panose="05000000000000000000" pitchFamily="2" charset="2"/>
              </a:rPr>
              <a:t>Steinbrecht</a:t>
            </a:r>
            <a:r>
              <a:rPr lang="en-US" sz="2000" i="1" dirty="0">
                <a:solidFill>
                  <a:schemeClr val="bg2">
                    <a:lumMod val="50000"/>
                  </a:schemeClr>
                </a:solidFill>
                <a:sym typeface="Wingdings" panose="05000000000000000000" pitchFamily="2" charset="2"/>
              </a:rPr>
              <a:t> et al. (“Ozone Trends in the Lower Stratosphere from Ozone </a:t>
            </a:r>
            <a:r>
              <a:rPr lang="en-US" sz="2000" i="1" dirty="0" err="1">
                <a:solidFill>
                  <a:schemeClr val="bg2">
                    <a:lumMod val="50000"/>
                  </a:schemeClr>
                </a:solidFill>
                <a:sym typeface="Wingdings" panose="05000000000000000000" pitchFamily="2" charset="2"/>
              </a:rPr>
              <a:t>Sondes</a:t>
            </a:r>
            <a:r>
              <a:rPr lang="en-US" sz="2000" i="1" dirty="0">
                <a:solidFill>
                  <a:schemeClr val="bg2">
                    <a:lumMod val="50000"/>
                  </a:schemeClr>
                </a:solidFill>
                <a:sym typeface="Wingdings" panose="05000000000000000000" pitchFamily="2" charset="2"/>
              </a:rPr>
              <a:t>”)</a:t>
            </a:r>
            <a:endParaRPr lang="en-US" sz="2000" i="1" dirty="0">
              <a:solidFill>
                <a:schemeClr val="bg2">
                  <a:lumMod val="50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recently homogenized by station PIs:   </a:t>
            </a:r>
            <a:r>
              <a:rPr lang="en-US" sz="2200" dirty="0" err="1"/>
              <a:t>Hohenpeissenberg</a:t>
            </a:r>
            <a:r>
              <a:rPr lang="en-US" sz="2200" dirty="0"/>
              <a:t>, </a:t>
            </a:r>
            <a:r>
              <a:rPr lang="en-US" sz="2200" dirty="0" err="1"/>
              <a:t>Payerne</a:t>
            </a:r>
            <a:r>
              <a:rPr lang="en-US" sz="2200" dirty="0"/>
              <a:t>, </a:t>
            </a:r>
            <a:r>
              <a:rPr lang="en-US" sz="2200" dirty="0" err="1"/>
              <a:t>Izaña</a:t>
            </a:r>
            <a:r>
              <a:rPr lang="en-US" sz="2200" dirty="0"/>
              <a:t>, </a:t>
            </a:r>
            <a:r>
              <a:rPr lang="en-US" sz="2200" u="sng" dirty="0">
                <a:solidFill>
                  <a:schemeClr val="bg2">
                    <a:lumMod val="50000"/>
                  </a:schemeClr>
                </a:solidFill>
              </a:rPr>
              <a:t>OHP</a:t>
            </a:r>
          </a:p>
          <a:p>
            <a:pPr marL="342900" indent="-342900">
              <a:buClr>
                <a:schemeClr val="bg2">
                  <a:lumMod val="50000"/>
                </a:schemeClr>
              </a:buClr>
              <a:buFont typeface="Wingdings"/>
              <a:buChar char="à"/>
            </a:pPr>
            <a:r>
              <a:rPr lang="en-US" sz="2000" i="1" dirty="0">
                <a:solidFill>
                  <a:schemeClr val="bg2">
                    <a:lumMod val="50000"/>
                  </a:schemeClr>
                </a:solidFill>
              </a:rPr>
              <a:t>poster SAT2_25 by </a:t>
            </a:r>
            <a:r>
              <a:rPr lang="en-US" sz="2000" i="1" dirty="0" err="1">
                <a:solidFill>
                  <a:schemeClr val="bg2">
                    <a:lumMod val="50000"/>
                  </a:schemeClr>
                </a:solidFill>
              </a:rPr>
              <a:t>Ancellet</a:t>
            </a:r>
            <a:r>
              <a:rPr lang="en-US" sz="2000" i="1" dirty="0">
                <a:solidFill>
                  <a:schemeClr val="bg2">
                    <a:lumMod val="50000"/>
                  </a:schemeClr>
                </a:solidFill>
              </a:rPr>
              <a:t> et al.  (“</a:t>
            </a:r>
            <a:r>
              <a:rPr lang="en-US" sz="2000" i="1" dirty="0" err="1">
                <a:solidFill>
                  <a:schemeClr val="bg2">
                    <a:lumMod val="50000"/>
                  </a:schemeClr>
                </a:solidFill>
              </a:rPr>
              <a:t>Homogenisation</a:t>
            </a:r>
            <a:r>
              <a:rPr lang="en-US" sz="2000" i="1" dirty="0">
                <a:solidFill>
                  <a:schemeClr val="bg2">
                    <a:lumMod val="50000"/>
                  </a:schemeClr>
                </a:solidFill>
              </a:rPr>
              <a:t> of the Observation de Haute Provence ECC </a:t>
            </a:r>
            <a:r>
              <a:rPr lang="en-US" sz="2000" i="1" dirty="0" err="1">
                <a:solidFill>
                  <a:schemeClr val="bg2">
                    <a:lumMod val="50000"/>
                  </a:schemeClr>
                </a:solidFill>
              </a:rPr>
              <a:t>ozonesonde</a:t>
            </a:r>
            <a:r>
              <a:rPr lang="en-US" sz="2000" i="1" dirty="0">
                <a:solidFill>
                  <a:schemeClr val="bg2">
                    <a:lumMod val="50000"/>
                  </a:schemeClr>
                </a:solidFill>
              </a:rPr>
              <a:t> data record: comparison with </a:t>
            </a:r>
            <a:r>
              <a:rPr lang="en-US" sz="2000" i="1" dirty="0" err="1">
                <a:solidFill>
                  <a:schemeClr val="bg2">
                    <a:lumMod val="50000"/>
                  </a:schemeClr>
                </a:solidFill>
              </a:rPr>
              <a:t>lidar</a:t>
            </a:r>
            <a:r>
              <a:rPr lang="en-US" sz="2000" i="1" dirty="0">
                <a:solidFill>
                  <a:schemeClr val="bg2">
                    <a:lumMod val="50000"/>
                  </a:schemeClr>
                </a:solidFill>
              </a:rPr>
              <a:t> and satellite observation ”)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recently homogenized by processing task team @RMI, with open source code </a:t>
            </a:r>
            <a:r>
              <a:rPr lang="fr-FR" sz="2000" dirty="0">
                <a:hlinkClick r:id="rId3"/>
              </a:rPr>
              <a:t>https://github.com/denizpoyraz/o3s-dqa-homogenization</a:t>
            </a:r>
            <a:r>
              <a:rPr lang="fr-FR" sz="2000" dirty="0"/>
              <a:t>:  </a:t>
            </a:r>
            <a:r>
              <a:rPr lang="fr-FR" sz="2000" u="sng" dirty="0" err="1">
                <a:solidFill>
                  <a:schemeClr val="bg2">
                    <a:lumMod val="50000"/>
                  </a:schemeClr>
                </a:solidFill>
              </a:rPr>
              <a:t>Sodankylä</a:t>
            </a:r>
            <a:r>
              <a:rPr lang="fr-FR" sz="2000" dirty="0"/>
              <a:t>, </a:t>
            </a:r>
            <a:r>
              <a:rPr lang="fr-FR" sz="2000" u="sng" dirty="0">
                <a:solidFill>
                  <a:schemeClr val="bg2">
                    <a:lumMod val="50000"/>
                  </a:schemeClr>
                </a:solidFill>
              </a:rPr>
              <a:t>Lauder</a:t>
            </a:r>
            <a:r>
              <a:rPr lang="fr-FR" sz="2000" dirty="0"/>
              <a:t>, Madrid</a:t>
            </a:r>
          </a:p>
          <a:p>
            <a:pPr marL="342900" indent="-342900">
              <a:buClr>
                <a:schemeClr val="bg2">
                  <a:lumMod val="50000"/>
                </a:schemeClr>
              </a:buClr>
              <a:buFont typeface="Wingdings"/>
              <a:buChar char="à"/>
            </a:pPr>
            <a:r>
              <a:rPr lang="en-US" sz="2000" i="1" dirty="0">
                <a:solidFill>
                  <a:schemeClr val="bg2">
                    <a:lumMod val="50000"/>
                  </a:schemeClr>
                </a:solidFill>
                <a:sym typeface="Wingdings" panose="05000000000000000000" pitchFamily="2" charset="2"/>
              </a:rPr>
              <a:t>poster SAT2_17 by </a:t>
            </a:r>
            <a:r>
              <a:rPr lang="en-US" sz="2000" i="1" dirty="0" err="1">
                <a:solidFill>
                  <a:schemeClr val="bg2">
                    <a:lumMod val="50000"/>
                  </a:schemeClr>
                </a:solidFill>
                <a:sym typeface="Wingdings" panose="05000000000000000000" pitchFamily="2" charset="2"/>
              </a:rPr>
              <a:t>Kivi</a:t>
            </a:r>
            <a:r>
              <a:rPr lang="en-US" sz="2000" i="1" dirty="0">
                <a:solidFill>
                  <a:schemeClr val="bg2">
                    <a:lumMod val="50000"/>
                  </a:schemeClr>
                </a:solidFill>
                <a:sym typeface="Wingdings" panose="05000000000000000000" pitchFamily="2" charset="2"/>
              </a:rPr>
              <a:t> et al. (“Long Term </a:t>
            </a:r>
            <a:r>
              <a:rPr lang="en-US" sz="2000" i="1" dirty="0" err="1">
                <a:solidFill>
                  <a:schemeClr val="bg2">
                    <a:lumMod val="50000"/>
                  </a:schemeClr>
                </a:solidFill>
                <a:sym typeface="Wingdings" panose="05000000000000000000" pitchFamily="2" charset="2"/>
              </a:rPr>
              <a:t>Ozonesonde</a:t>
            </a:r>
            <a:r>
              <a:rPr lang="en-US" sz="2000" i="1" dirty="0">
                <a:solidFill>
                  <a:schemeClr val="bg2">
                    <a:lumMod val="50000"/>
                  </a:schemeClr>
                </a:solidFill>
                <a:sym typeface="Wingdings" panose="05000000000000000000" pitchFamily="2" charset="2"/>
              </a:rPr>
              <a:t> Observations at </a:t>
            </a:r>
            <a:r>
              <a:rPr lang="en-US" sz="2000" i="1" dirty="0" err="1">
                <a:solidFill>
                  <a:schemeClr val="bg2">
                    <a:lumMod val="50000"/>
                  </a:schemeClr>
                </a:solidFill>
                <a:sym typeface="Wingdings" panose="05000000000000000000" pitchFamily="2" charset="2"/>
              </a:rPr>
              <a:t>Sodankylä</a:t>
            </a:r>
            <a:r>
              <a:rPr lang="en-US" sz="2000" i="1" dirty="0">
                <a:solidFill>
                  <a:schemeClr val="bg2">
                    <a:lumMod val="50000"/>
                  </a:schemeClr>
                </a:solidFill>
                <a:sym typeface="Wingdings" panose="05000000000000000000" pitchFamily="2" charset="2"/>
              </a:rPr>
              <a:t>”)</a:t>
            </a:r>
          </a:p>
          <a:p>
            <a:pPr marL="342900" indent="-342900">
              <a:buClr>
                <a:schemeClr val="bg2">
                  <a:lumMod val="50000"/>
                </a:schemeClr>
              </a:buClr>
              <a:buFont typeface="Wingdings"/>
              <a:buChar char="à"/>
            </a:pPr>
            <a:r>
              <a:rPr lang="en-US" sz="2000" i="1" dirty="0">
                <a:solidFill>
                  <a:schemeClr val="bg2">
                    <a:lumMod val="50000"/>
                  </a:schemeClr>
                </a:solidFill>
                <a:sym typeface="Wingdings" panose="05000000000000000000" pitchFamily="2" charset="2"/>
              </a:rPr>
              <a:t>poster SAT2_26 by </a:t>
            </a:r>
            <a:r>
              <a:rPr lang="en-US" sz="2000" i="1" dirty="0" err="1">
                <a:solidFill>
                  <a:schemeClr val="bg2">
                    <a:lumMod val="50000"/>
                  </a:schemeClr>
                </a:solidFill>
                <a:sym typeface="Wingdings" panose="05000000000000000000" pitchFamily="2" charset="2"/>
              </a:rPr>
              <a:t>Querel</a:t>
            </a:r>
            <a:r>
              <a:rPr lang="en-US" sz="2000" i="1" dirty="0">
                <a:solidFill>
                  <a:schemeClr val="bg2">
                    <a:lumMod val="50000"/>
                  </a:schemeClr>
                </a:solidFill>
                <a:sym typeface="Wingdings" panose="05000000000000000000" pitchFamily="2" charset="2"/>
              </a:rPr>
              <a:t> et al. (“Update on Lauder </a:t>
            </a:r>
            <a:r>
              <a:rPr lang="en-US" sz="2000" i="1" dirty="0" err="1">
                <a:solidFill>
                  <a:schemeClr val="bg2">
                    <a:lumMod val="50000"/>
                  </a:schemeClr>
                </a:solidFill>
                <a:sym typeface="Wingdings" panose="05000000000000000000" pitchFamily="2" charset="2"/>
              </a:rPr>
              <a:t>ozonesonde</a:t>
            </a:r>
            <a:r>
              <a:rPr lang="en-US" sz="2000" i="1" dirty="0">
                <a:solidFill>
                  <a:schemeClr val="bg2">
                    <a:lumMod val="50000"/>
                  </a:schemeClr>
                </a:solidFill>
                <a:sym typeface="Wingdings" panose="05000000000000000000" pitchFamily="2" charset="2"/>
              </a:rPr>
              <a:t> homogenization”)</a:t>
            </a:r>
            <a:endParaRPr lang="en-US" sz="2000" i="1" dirty="0">
              <a:solidFill>
                <a:schemeClr val="bg2">
                  <a:lumMod val="50000"/>
                </a:schemeClr>
              </a:solidFill>
            </a:endParaRPr>
          </a:p>
          <a:p>
            <a:endParaRPr lang="en-US" sz="2200" dirty="0"/>
          </a:p>
          <a:p>
            <a:endParaRPr lang="en-US" dirty="0"/>
          </a:p>
          <a:p>
            <a:pPr marL="639763" lvl="1" indent="-342900">
              <a:buFont typeface="Wingdings" panose="05000000000000000000" pitchFamily="2" charset="2"/>
              <a:buChar char="ü"/>
            </a:pPr>
            <a:endParaRPr lang="en-US" dirty="0"/>
          </a:p>
          <a:p>
            <a:pPr marL="639763" lvl="1" indent="-342900">
              <a:buFont typeface="Wingdings" panose="05000000000000000000" pitchFamily="2" charset="2"/>
              <a:buChar char="ü"/>
            </a:pP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9392117" y="4657725"/>
            <a:ext cx="1457325" cy="733425"/>
            <a:chOff x="9258300" y="2981325"/>
            <a:chExt cx="1457325" cy="733425"/>
          </a:xfrm>
        </p:grpSpPr>
        <p:sp>
          <p:nvSpPr>
            <p:cNvPr id="2" name="Rectangle 1"/>
            <p:cNvSpPr/>
            <p:nvPr/>
          </p:nvSpPr>
          <p:spPr>
            <a:xfrm>
              <a:off x="9258300" y="2981325"/>
              <a:ext cx="914400" cy="323850"/>
            </a:xfrm>
            <a:prstGeom prst="rect">
              <a:avLst/>
            </a:prstGeom>
            <a:noFill/>
            <a:ln w="444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600" dirty="0" err="1">
                <a:solidFill>
                  <a:srgbClr val="0033A0"/>
                </a:solidFill>
                <a:latin typeface="Verdana" charset="0"/>
                <a:ea typeface="Verdana" charset="0"/>
                <a:cs typeface="Verdana" charset="0"/>
              </a:endParaRPr>
            </a:p>
          </p:txBody>
        </p:sp>
        <p:cxnSp>
          <p:nvCxnSpPr>
            <p:cNvPr id="6" name="Straight Arrow Connector 5"/>
            <p:cNvCxnSpPr/>
            <p:nvPr/>
          </p:nvCxnSpPr>
          <p:spPr>
            <a:xfrm flipH="1" flipV="1">
              <a:off x="10287001" y="3181350"/>
              <a:ext cx="428624" cy="533400"/>
            </a:xfrm>
            <a:prstGeom prst="straightConnector1">
              <a:avLst/>
            </a:prstGeom>
            <a:ln w="3492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" name="Curved Connector 7"/>
          <p:cNvCxnSpPr/>
          <p:nvPr/>
        </p:nvCxnSpPr>
        <p:spPr>
          <a:xfrm rot="10800000" flipV="1">
            <a:off x="9001126" y="3290887"/>
            <a:ext cx="828675" cy="214312"/>
          </a:xfrm>
          <a:prstGeom prst="curvedConnector3">
            <a:avLst>
              <a:gd name="adj1" fmla="val 36207"/>
            </a:avLst>
          </a:prstGeom>
          <a:ln w="25400">
            <a:solidFill>
              <a:schemeClr val="bg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urved Connector 15"/>
          <p:cNvCxnSpPr/>
          <p:nvPr/>
        </p:nvCxnSpPr>
        <p:spPr>
          <a:xfrm rot="10800000" flipV="1">
            <a:off x="6953251" y="4995862"/>
            <a:ext cx="828675" cy="214312"/>
          </a:xfrm>
          <a:prstGeom prst="curvedConnector3">
            <a:avLst>
              <a:gd name="adj1" fmla="val 36207"/>
            </a:avLst>
          </a:prstGeom>
          <a:ln w="25400">
            <a:solidFill>
              <a:schemeClr val="bg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urved Connector 16"/>
          <p:cNvCxnSpPr/>
          <p:nvPr/>
        </p:nvCxnSpPr>
        <p:spPr>
          <a:xfrm rot="10800000" flipV="1">
            <a:off x="6667501" y="4995860"/>
            <a:ext cx="2143127" cy="795339"/>
          </a:xfrm>
          <a:prstGeom prst="curvedConnector3">
            <a:avLst>
              <a:gd name="adj1" fmla="val 41111"/>
            </a:avLst>
          </a:prstGeom>
          <a:ln w="25400">
            <a:solidFill>
              <a:schemeClr val="bg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4211867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D0B7B31-0ABF-40D4-8E8B-4C7D90706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O3S-DQA: Madrid example</a:t>
            </a:r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E04595-9BFB-4F03-B9B6-FC4FF70DB55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865020" y="6143477"/>
            <a:ext cx="3474980" cy="366669"/>
          </a:xfrm>
        </p:spPr>
        <p:txBody>
          <a:bodyPr/>
          <a:lstStyle/>
          <a:p>
            <a:pPr algn="r"/>
            <a:fld id="{2DAB09C5-3251-4B47-B002-D03712DC64C3}" type="slidenum">
              <a:rPr lang="nl-NL" smtClean="0"/>
              <a:pPr algn="r"/>
              <a:t>6</a:t>
            </a:fld>
            <a:endParaRPr lang="nl-NL" dirty="0"/>
          </a:p>
        </p:txBody>
      </p:sp>
      <p:sp>
        <p:nvSpPr>
          <p:cNvPr id="10" name="Text Placeholder 1"/>
          <p:cNvSpPr txBox="1">
            <a:spLocks/>
          </p:cNvSpPr>
          <p:nvPr/>
        </p:nvSpPr>
        <p:spPr>
          <a:xfrm>
            <a:off x="9334500" y="2769489"/>
            <a:ext cx="2857500" cy="1735836"/>
          </a:xfrm>
          <a:prstGeom prst="rect">
            <a:avLst/>
          </a:prstGeom>
        </p:spPr>
        <p:txBody>
          <a:bodyPr/>
          <a:lstStyle>
            <a:lvl1pPr marL="0" indent="0" algn="l" defTabSz="914377" rtl="0" eaLnBrk="1" latinLnBrk="0" hangingPunct="1">
              <a:lnSpc>
                <a:spcPct val="95000"/>
              </a:lnSpc>
              <a:spcBef>
                <a:spcPts val="1000"/>
              </a:spcBef>
              <a:spcAft>
                <a:spcPts val="1000"/>
              </a:spcAft>
              <a:buClr>
                <a:srgbClr val="266EBF"/>
              </a:buClr>
              <a:buFont typeface="Arial" panose="020B0604020202020204" pitchFamily="34" charset="0"/>
              <a:buNone/>
              <a:defRPr sz="2400" kern="1200">
                <a:solidFill>
                  <a:srgbClr val="266EBF"/>
                </a:solidFill>
                <a:latin typeface="+mn-lt"/>
                <a:ea typeface="Verdana" charset="0"/>
                <a:cs typeface="Verdana" charset="0"/>
              </a:defRPr>
            </a:lvl1pPr>
            <a:lvl2pPr marL="296863" indent="-285750" algn="l" defTabSz="914377" rtl="0" eaLnBrk="1" latinLnBrk="0" hangingPunct="1">
              <a:lnSpc>
                <a:spcPct val="95000"/>
              </a:lnSpc>
              <a:spcBef>
                <a:spcPts val="500"/>
              </a:spcBef>
              <a:buClr>
                <a:srgbClr val="266EBF"/>
              </a:buClr>
              <a:buSzPct val="90000"/>
              <a:buFont typeface="Arial" panose="020B0604020202020204" pitchFamily="34" charset="0"/>
              <a:buChar char="•"/>
              <a:tabLst/>
              <a:defRPr sz="2000" kern="1200">
                <a:solidFill>
                  <a:srgbClr val="266EBF"/>
                </a:solidFill>
                <a:latin typeface="+mn-lt"/>
                <a:ea typeface="Verdana" charset="0"/>
                <a:cs typeface="Verdana" charset="0"/>
              </a:defRPr>
            </a:lvl2pPr>
            <a:lvl3pPr marL="736600" indent="-285750" algn="l" defTabSz="914377" rtl="0" eaLnBrk="1" latinLnBrk="0" hangingPunct="1">
              <a:lnSpc>
                <a:spcPct val="95000"/>
              </a:lnSpc>
              <a:spcBef>
                <a:spcPts val="500"/>
              </a:spcBef>
              <a:buClr>
                <a:srgbClr val="266EBF"/>
              </a:buClr>
              <a:buSzPct val="90000"/>
              <a:buFont typeface="Arial" panose="020B0604020202020204" pitchFamily="34" charset="0"/>
              <a:buChar char="•"/>
              <a:tabLst/>
              <a:defRPr sz="1800" kern="1200">
                <a:solidFill>
                  <a:srgbClr val="266EBF"/>
                </a:solidFill>
                <a:latin typeface="+mn-lt"/>
                <a:ea typeface="Verdana" charset="0"/>
                <a:cs typeface="Verdana" charset="0"/>
              </a:defRPr>
            </a:lvl3pPr>
            <a:lvl4pPr marL="1139825" indent="-285750" algn="l" defTabSz="914377" rtl="0" eaLnBrk="1" latinLnBrk="0" hangingPunct="1">
              <a:lnSpc>
                <a:spcPct val="95000"/>
              </a:lnSpc>
              <a:spcBef>
                <a:spcPts val="500"/>
              </a:spcBef>
              <a:buClr>
                <a:srgbClr val="266EBF"/>
              </a:buClr>
              <a:buFont typeface="Arial" panose="020B0604020202020204" pitchFamily="34" charset="0"/>
              <a:buChar char="•"/>
              <a:tabLst/>
              <a:defRPr lang="nl-NL" sz="1600" kern="1200">
                <a:solidFill>
                  <a:srgbClr val="266EBF"/>
                </a:solidFill>
                <a:latin typeface="+mn-lt"/>
                <a:ea typeface="Verdana" charset="0"/>
                <a:cs typeface="Verdana" charset="0"/>
              </a:defRPr>
            </a:lvl4pPr>
            <a:lvl5pPr marL="1416050" indent="-171450" algn="l" defTabSz="914377" rtl="0" eaLnBrk="1" latinLnBrk="0" hangingPunct="1">
              <a:lnSpc>
                <a:spcPct val="95000"/>
              </a:lnSpc>
              <a:spcBef>
                <a:spcPts val="500"/>
              </a:spcBef>
              <a:buClr>
                <a:srgbClr val="266EBF"/>
              </a:buClr>
              <a:buFont typeface="Arial" panose="020B0604020202020204" pitchFamily="34" charset="0"/>
              <a:buChar char="•"/>
              <a:tabLst/>
              <a:defRPr sz="1400" kern="1200">
                <a:solidFill>
                  <a:srgbClr val="266EBF"/>
                </a:solidFill>
                <a:latin typeface="+mn-lt"/>
                <a:ea typeface="Verdana" charset="0"/>
                <a:cs typeface="Verdana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minor total ozone content changes in the </a:t>
            </a:r>
            <a:r>
              <a:rPr lang="en-US" sz="2000" dirty="0" err="1"/>
              <a:t>ozonesonde</a:t>
            </a:r>
            <a:r>
              <a:rPr lang="en-US" sz="2000" dirty="0"/>
              <a:t> profiles.</a:t>
            </a:r>
          </a:p>
          <a:p>
            <a:pPr marL="639763" lvl="1" indent="-342900">
              <a:buFont typeface="Wingdings" panose="05000000000000000000" pitchFamily="2" charset="2"/>
              <a:buChar char="ü"/>
            </a:pPr>
            <a:endParaRPr lang="en-US" dirty="0"/>
          </a:p>
          <a:p>
            <a:pPr marL="639763" lvl="1" indent="-342900">
              <a:buFont typeface="Wingdings" panose="05000000000000000000" pitchFamily="2" charset="2"/>
              <a:buChar char="ü"/>
            </a:pP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628206"/>
            <a:ext cx="8858250" cy="461972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638300" y="1209675"/>
            <a:ext cx="6069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2C353D"/>
                </a:solidFill>
                <a:ea typeface="Verdana" charset="0"/>
                <a:cs typeface="Verdana" charset="0"/>
              </a:rPr>
              <a:t>Total ozone normalization factors w.r.t. co-located Brewer </a:t>
            </a:r>
            <a:endParaRPr lang="fr-FR" dirty="0">
              <a:solidFill>
                <a:srgbClr val="2C353D"/>
              </a:solidFill>
              <a:ea typeface="Verdana" charset="0"/>
              <a:cs typeface="Verdana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" y="1743075"/>
            <a:ext cx="20088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50A6E0"/>
                </a:solidFill>
                <a:ea typeface="Verdana" charset="0"/>
                <a:cs typeface="Verdana" charset="0"/>
              </a:rPr>
              <a:t>original </a:t>
            </a:r>
          </a:p>
          <a:p>
            <a:r>
              <a:rPr lang="en-US" sz="1600" dirty="0">
                <a:solidFill>
                  <a:srgbClr val="FF9900"/>
                </a:solidFill>
                <a:ea typeface="Verdana" charset="0"/>
                <a:cs typeface="Verdana" charset="0"/>
              </a:rPr>
              <a:t>homogenized (DQA)</a:t>
            </a:r>
            <a:endParaRPr lang="fr-FR" sz="1600" dirty="0">
              <a:solidFill>
                <a:srgbClr val="FF9900"/>
              </a:solidFill>
              <a:ea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9235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D0B7B31-0ABF-40D4-8E8B-4C7D90706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O3S-DQA: Madrid example</a:t>
            </a:r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E04595-9BFB-4F03-B9B6-FC4FF70DB55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865020" y="6143477"/>
            <a:ext cx="3474980" cy="366669"/>
          </a:xfrm>
        </p:spPr>
        <p:txBody>
          <a:bodyPr/>
          <a:lstStyle/>
          <a:p>
            <a:pPr algn="r"/>
            <a:fld id="{2DAB09C5-3251-4B47-B002-D03712DC64C3}" type="slidenum">
              <a:rPr lang="nl-NL" smtClean="0"/>
              <a:pPr algn="r"/>
              <a:t>7</a:t>
            </a:fld>
            <a:endParaRPr lang="nl-NL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124" y="1132774"/>
            <a:ext cx="8952753" cy="5377372"/>
          </a:xfrm>
          <a:prstGeom prst="rect">
            <a:avLst/>
          </a:prstGeom>
        </p:spPr>
      </p:pic>
      <p:sp>
        <p:nvSpPr>
          <p:cNvPr id="10" name="Text Placeholder 1"/>
          <p:cNvSpPr txBox="1">
            <a:spLocks/>
          </p:cNvSpPr>
          <p:nvPr/>
        </p:nvSpPr>
        <p:spPr>
          <a:xfrm>
            <a:off x="9209927" y="4258258"/>
            <a:ext cx="2857500" cy="1945386"/>
          </a:xfrm>
          <a:prstGeom prst="rect">
            <a:avLst/>
          </a:prstGeom>
        </p:spPr>
        <p:txBody>
          <a:bodyPr/>
          <a:lstStyle>
            <a:lvl1pPr marL="0" indent="0" algn="l" defTabSz="914377" rtl="0" eaLnBrk="1" latinLnBrk="0" hangingPunct="1">
              <a:lnSpc>
                <a:spcPct val="95000"/>
              </a:lnSpc>
              <a:spcBef>
                <a:spcPts val="1000"/>
              </a:spcBef>
              <a:spcAft>
                <a:spcPts val="1000"/>
              </a:spcAft>
              <a:buClr>
                <a:srgbClr val="266EBF"/>
              </a:buClr>
              <a:buFont typeface="Arial" panose="020B0604020202020204" pitchFamily="34" charset="0"/>
              <a:buNone/>
              <a:defRPr sz="2400" kern="1200">
                <a:solidFill>
                  <a:srgbClr val="266EBF"/>
                </a:solidFill>
                <a:latin typeface="+mn-lt"/>
                <a:ea typeface="Verdana" charset="0"/>
                <a:cs typeface="Verdana" charset="0"/>
              </a:defRPr>
            </a:lvl1pPr>
            <a:lvl2pPr marL="296863" indent="-285750" algn="l" defTabSz="914377" rtl="0" eaLnBrk="1" latinLnBrk="0" hangingPunct="1">
              <a:lnSpc>
                <a:spcPct val="95000"/>
              </a:lnSpc>
              <a:spcBef>
                <a:spcPts val="500"/>
              </a:spcBef>
              <a:buClr>
                <a:srgbClr val="266EBF"/>
              </a:buClr>
              <a:buSzPct val="90000"/>
              <a:buFont typeface="Arial" panose="020B0604020202020204" pitchFamily="34" charset="0"/>
              <a:buChar char="•"/>
              <a:tabLst/>
              <a:defRPr sz="2000" kern="1200">
                <a:solidFill>
                  <a:srgbClr val="266EBF"/>
                </a:solidFill>
                <a:latin typeface="+mn-lt"/>
                <a:ea typeface="Verdana" charset="0"/>
                <a:cs typeface="Verdana" charset="0"/>
              </a:defRPr>
            </a:lvl2pPr>
            <a:lvl3pPr marL="736600" indent="-285750" algn="l" defTabSz="914377" rtl="0" eaLnBrk="1" latinLnBrk="0" hangingPunct="1">
              <a:lnSpc>
                <a:spcPct val="95000"/>
              </a:lnSpc>
              <a:spcBef>
                <a:spcPts val="500"/>
              </a:spcBef>
              <a:buClr>
                <a:srgbClr val="266EBF"/>
              </a:buClr>
              <a:buSzPct val="90000"/>
              <a:buFont typeface="Arial" panose="020B0604020202020204" pitchFamily="34" charset="0"/>
              <a:buChar char="•"/>
              <a:tabLst/>
              <a:defRPr sz="1800" kern="1200">
                <a:solidFill>
                  <a:srgbClr val="266EBF"/>
                </a:solidFill>
                <a:latin typeface="+mn-lt"/>
                <a:ea typeface="Verdana" charset="0"/>
                <a:cs typeface="Verdana" charset="0"/>
              </a:defRPr>
            </a:lvl3pPr>
            <a:lvl4pPr marL="1139825" indent="-285750" algn="l" defTabSz="914377" rtl="0" eaLnBrk="1" latinLnBrk="0" hangingPunct="1">
              <a:lnSpc>
                <a:spcPct val="95000"/>
              </a:lnSpc>
              <a:spcBef>
                <a:spcPts val="500"/>
              </a:spcBef>
              <a:buClr>
                <a:srgbClr val="266EBF"/>
              </a:buClr>
              <a:buFont typeface="Arial" panose="020B0604020202020204" pitchFamily="34" charset="0"/>
              <a:buChar char="•"/>
              <a:tabLst/>
              <a:defRPr lang="nl-NL" sz="1600" kern="1200">
                <a:solidFill>
                  <a:srgbClr val="266EBF"/>
                </a:solidFill>
                <a:latin typeface="+mn-lt"/>
                <a:ea typeface="Verdana" charset="0"/>
                <a:cs typeface="Verdana" charset="0"/>
              </a:defRPr>
            </a:lvl4pPr>
            <a:lvl5pPr marL="1416050" indent="-171450" algn="l" defTabSz="914377" rtl="0" eaLnBrk="1" latinLnBrk="0" hangingPunct="1">
              <a:lnSpc>
                <a:spcPct val="95000"/>
              </a:lnSpc>
              <a:spcBef>
                <a:spcPts val="500"/>
              </a:spcBef>
              <a:buClr>
                <a:srgbClr val="266EBF"/>
              </a:buClr>
              <a:buFont typeface="Arial" panose="020B0604020202020204" pitchFamily="34" charset="0"/>
              <a:buChar char="•"/>
              <a:tabLst/>
              <a:defRPr sz="1400" kern="1200">
                <a:solidFill>
                  <a:srgbClr val="266EBF"/>
                </a:solidFill>
                <a:latin typeface="+mn-lt"/>
                <a:ea typeface="Verdana" charset="0"/>
                <a:cs typeface="Verdana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modest changes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redistribution of total ozone over profile compared to original dataset </a:t>
            </a:r>
          </a:p>
          <a:p>
            <a:pPr marL="639763" lvl="1" indent="-342900">
              <a:buFont typeface="Wingdings" panose="05000000000000000000" pitchFamily="2" charset="2"/>
              <a:buChar char="ü"/>
            </a:pPr>
            <a:endParaRPr lang="en-US" dirty="0"/>
          </a:p>
          <a:p>
            <a:pPr marL="639763" lvl="1" indent="-342900">
              <a:buFont typeface="Wingdings" panose="05000000000000000000" pitchFamily="2" charset="2"/>
              <a:buChar char="ü"/>
            </a:pP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9429750" y="1628775"/>
            <a:ext cx="24765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  <a:ea typeface="Verdana" charset="0"/>
                <a:cs typeface="Verdana" charset="0"/>
              </a:rPr>
              <a:t>relative ozone concentrations of homogenized (DQA) vs. original: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  <a:ea typeface="Verdana" charset="0"/>
                <a:cs typeface="Verdana" charset="0"/>
              </a:rPr>
              <a:t>O</a:t>
            </a:r>
            <a:r>
              <a:rPr lang="en-US" baseline="-25000" dirty="0">
                <a:solidFill>
                  <a:srgbClr val="FF0000"/>
                </a:solidFill>
                <a:ea typeface="Verdana" charset="0"/>
                <a:cs typeface="Verdana" charset="0"/>
              </a:rPr>
              <a:t>3</a:t>
            </a:r>
            <a:r>
              <a:rPr lang="en-US" dirty="0">
                <a:solidFill>
                  <a:srgbClr val="FF0000"/>
                </a:solidFill>
                <a:ea typeface="Verdana" charset="0"/>
                <a:cs typeface="Verdana" charset="0"/>
              </a:rPr>
              <a:t> higher in DQA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70C0"/>
                </a:solidFill>
                <a:ea typeface="Verdana" charset="0"/>
                <a:cs typeface="Verdana" charset="0"/>
              </a:rPr>
              <a:t>O</a:t>
            </a:r>
            <a:r>
              <a:rPr lang="en-US" baseline="-25000" dirty="0">
                <a:solidFill>
                  <a:srgbClr val="0070C0"/>
                </a:solidFill>
                <a:ea typeface="Verdana" charset="0"/>
                <a:cs typeface="Verdana" charset="0"/>
              </a:rPr>
              <a:t>3</a:t>
            </a:r>
            <a:r>
              <a:rPr lang="en-US" dirty="0">
                <a:solidFill>
                  <a:srgbClr val="0070C0"/>
                </a:solidFill>
                <a:ea typeface="Verdana" charset="0"/>
                <a:cs typeface="Verdana" charset="0"/>
              </a:rPr>
              <a:t> lower in DQA</a:t>
            </a:r>
            <a:endParaRPr lang="fr-FR" dirty="0">
              <a:solidFill>
                <a:srgbClr val="0070C0"/>
              </a:solidFill>
              <a:ea typeface="Verdana" charset="0"/>
              <a:cs typeface="Verdana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81349" y="952500"/>
            <a:ext cx="303847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  <a:ea typeface="Verdana" charset="0"/>
                <a:cs typeface="Verdana" charset="0"/>
              </a:rPr>
              <a:t>O3S-DQA vs. WOUDC</a:t>
            </a:r>
            <a:endParaRPr lang="fr-FR" sz="1400" dirty="0">
              <a:solidFill>
                <a:srgbClr val="000000"/>
              </a:solidFill>
              <a:ea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68180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D0B7B31-0ABF-40D4-8E8B-4C7D90706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O3S-DQA: Madrid example</a:t>
            </a:r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E04595-9BFB-4F03-B9B6-FC4FF70DB55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865020" y="6143477"/>
            <a:ext cx="3474980" cy="366669"/>
          </a:xfrm>
        </p:spPr>
        <p:txBody>
          <a:bodyPr/>
          <a:lstStyle/>
          <a:p>
            <a:pPr algn="r"/>
            <a:fld id="{2DAB09C5-3251-4B47-B002-D03712DC64C3}" type="slidenum">
              <a:rPr lang="nl-NL" smtClean="0"/>
              <a:pPr algn="r"/>
              <a:t>8</a:t>
            </a:fld>
            <a:endParaRPr lang="nl-NL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94" y="1368000"/>
            <a:ext cx="6326746" cy="3691440"/>
          </a:xfrm>
          <a:prstGeom prst="rect">
            <a:avLst/>
          </a:prstGeom>
        </p:spPr>
      </p:pic>
      <p:sp>
        <p:nvSpPr>
          <p:cNvPr id="7" name="Text Placeholder 1"/>
          <p:cNvSpPr txBox="1">
            <a:spLocks/>
          </p:cNvSpPr>
          <p:nvPr/>
        </p:nvSpPr>
        <p:spPr>
          <a:xfrm>
            <a:off x="2106192" y="5414557"/>
            <a:ext cx="7330042" cy="1095589"/>
          </a:xfrm>
          <a:prstGeom prst="rect">
            <a:avLst/>
          </a:prstGeom>
        </p:spPr>
        <p:txBody>
          <a:bodyPr/>
          <a:lstStyle>
            <a:lvl1pPr marL="0" indent="0" algn="l" defTabSz="914377" rtl="0" eaLnBrk="1" latinLnBrk="0" hangingPunct="1">
              <a:lnSpc>
                <a:spcPct val="95000"/>
              </a:lnSpc>
              <a:spcBef>
                <a:spcPts val="1000"/>
              </a:spcBef>
              <a:spcAft>
                <a:spcPts val="1000"/>
              </a:spcAft>
              <a:buClr>
                <a:srgbClr val="266EBF"/>
              </a:buClr>
              <a:buFont typeface="Arial" panose="020B0604020202020204" pitchFamily="34" charset="0"/>
              <a:buNone/>
              <a:defRPr sz="2400" kern="1200">
                <a:solidFill>
                  <a:srgbClr val="266EBF"/>
                </a:solidFill>
                <a:latin typeface="+mn-lt"/>
                <a:ea typeface="Verdana" charset="0"/>
                <a:cs typeface="Verdana" charset="0"/>
              </a:defRPr>
            </a:lvl1pPr>
            <a:lvl2pPr marL="296863" indent="-285750" algn="l" defTabSz="914377" rtl="0" eaLnBrk="1" latinLnBrk="0" hangingPunct="1">
              <a:lnSpc>
                <a:spcPct val="95000"/>
              </a:lnSpc>
              <a:spcBef>
                <a:spcPts val="500"/>
              </a:spcBef>
              <a:buClr>
                <a:srgbClr val="266EBF"/>
              </a:buClr>
              <a:buSzPct val="90000"/>
              <a:buFont typeface="Arial" panose="020B0604020202020204" pitchFamily="34" charset="0"/>
              <a:buChar char="•"/>
              <a:tabLst/>
              <a:defRPr sz="2000" kern="1200">
                <a:solidFill>
                  <a:srgbClr val="266EBF"/>
                </a:solidFill>
                <a:latin typeface="+mn-lt"/>
                <a:ea typeface="Verdana" charset="0"/>
                <a:cs typeface="Verdana" charset="0"/>
              </a:defRPr>
            </a:lvl2pPr>
            <a:lvl3pPr marL="736600" indent="-285750" algn="l" defTabSz="914377" rtl="0" eaLnBrk="1" latinLnBrk="0" hangingPunct="1">
              <a:lnSpc>
                <a:spcPct val="95000"/>
              </a:lnSpc>
              <a:spcBef>
                <a:spcPts val="500"/>
              </a:spcBef>
              <a:buClr>
                <a:srgbClr val="266EBF"/>
              </a:buClr>
              <a:buSzPct val="90000"/>
              <a:buFont typeface="Arial" panose="020B0604020202020204" pitchFamily="34" charset="0"/>
              <a:buChar char="•"/>
              <a:tabLst/>
              <a:defRPr sz="1800" kern="1200">
                <a:solidFill>
                  <a:srgbClr val="266EBF"/>
                </a:solidFill>
                <a:latin typeface="+mn-lt"/>
                <a:ea typeface="Verdana" charset="0"/>
                <a:cs typeface="Verdana" charset="0"/>
              </a:defRPr>
            </a:lvl3pPr>
            <a:lvl4pPr marL="1139825" indent="-285750" algn="l" defTabSz="914377" rtl="0" eaLnBrk="1" latinLnBrk="0" hangingPunct="1">
              <a:lnSpc>
                <a:spcPct val="95000"/>
              </a:lnSpc>
              <a:spcBef>
                <a:spcPts val="500"/>
              </a:spcBef>
              <a:buClr>
                <a:srgbClr val="266EBF"/>
              </a:buClr>
              <a:buFont typeface="Arial" panose="020B0604020202020204" pitchFamily="34" charset="0"/>
              <a:buChar char="•"/>
              <a:tabLst/>
              <a:defRPr lang="nl-NL" sz="1600" kern="1200">
                <a:solidFill>
                  <a:srgbClr val="266EBF"/>
                </a:solidFill>
                <a:latin typeface="+mn-lt"/>
                <a:ea typeface="Verdana" charset="0"/>
                <a:cs typeface="Verdana" charset="0"/>
              </a:defRPr>
            </a:lvl4pPr>
            <a:lvl5pPr marL="1416050" indent="-171450" algn="l" defTabSz="914377" rtl="0" eaLnBrk="1" latinLnBrk="0" hangingPunct="1">
              <a:lnSpc>
                <a:spcPct val="95000"/>
              </a:lnSpc>
              <a:spcBef>
                <a:spcPts val="500"/>
              </a:spcBef>
              <a:buClr>
                <a:srgbClr val="266EBF"/>
              </a:buClr>
              <a:buFont typeface="Arial" panose="020B0604020202020204" pitchFamily="34" charset="0"/>
              <a:buChar char="•"/>
              <a:tabLst/>
              <a:defRPr sz="1400" kern="1200">
                <a:solidFill>
                  <a:srgbClr val="266EBF"/>
                </a:solidFill>
                <a:latin typeface="+mn-lt"/>
                <a:ea typeface="Verdana" charset="0"/>
                <a:cs typeface="Verdana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small differences in 200-8 </a:t>
            </a:r>
            <a:r>
              <a:rPr lang="en-US" sz="2000" dirty="0" err="1"/>
              <a:t>hPa</a:t>
            </a:r>
            <a:r>
              <a:rPr lang="en-US" sz="2000" dirty="0"/>
              <a:t> range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homogenized dataset more positively biased w.r.t. MLS </a:t>
            </a:r>
          </a:p>
          <a:p>
            <a:pPr marL="639763" lvl="1" indent="-342900">
              <a:buFont typeface="Wingdings" panose="05000000000000000000" pitchFamily="2" charset="2"/>
              <a:buChar char="ü"/>
            </a:pPr>
            <a:endParaRPr lang="en-US" dirty="0"/>
          </a:p>
          <a:p>
            <a:pPr marL="639763" lvl="1" indent="-342900">
              <a:buFont typeface="Wingdings" panose="05000000000000000000" pitchFamily="2" charset="2"/>
              <a:buChar char="ü"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684092" y="1080000"/>
            <a:ext cx="241278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  <a:ea typeface="Verdana" charset="0"/>
                <a:cs typeface="Verdana" charset="0"/>
              </a:rPr>
              <a:t>homogenized vs. MLS</a:t>
            </a:r>
            <a:endParaRPr lang="fr-FR" dirty="0">
              <a:solidFill>
                <a:srgbClr val="000000"/>
              </a:solidFill>
              <a:ea typeface="Verdana" charset="0"/>
              <a:cs typeface="Verdana" charset="0"/>
            </a:endParaRPr>
          </a:p>
        </p:txBody>
      </p:sp>
      <p:pic>
        <p:nvPicPr>
          <p:cNvPr id="13" name="Picture 2">
            <a:extLst>
              <a:ext uri="{FF2B5EF4-FFF2-40B4-BE49-F238E27FC236}">
                <a16:creationId xmlns:a16="http://schemas.microsoft.com/office/drawing/2014/main" id="{949FC248-4258-4190-A226-17C5BB08A5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6285" y="1368000"/>
            <a:ext cx="6326746" cy="3691440"/>
          </a:xfrm>
          <a:prstGeom prst="rect">
            <a:avLst/>
          </a:prstGeom>
        </p:spPr>
      </p:pic>
      <p:sp>
        <p:nvSpPr>
          <p:cNvPr id="14" name="TextBox 5">
            <a:extLst>
              <a:ext uri="{FF2B5EF4-FFF2-40B4-BE49-F238E27FC236}">
                <a16:creationId xmlns:a16="http://schemas.microsoft.com/office/drawing/2014/main" id="{0B04DD84-2BD0-404E-BE80-BFDDBCF5A0AC}"/>
              </a:ext>
            </a:extLst>
          </p:cNvPr>
          <p:cNvSpPr txBox="1"/>
          <p:nvPr/>
        </p:nvSpPr>
        <p:spPr>
          <a:xfrm>
            <a:off x="7472552" y="1080000"/>
            <a:ext cx="241278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  <a:ea typeface="Verdana" charset="0"/>
                <a:cs typeface="Verdana" charset="0"/>
              </a:rPr>
              <a:t>original vs. MLS</a:t>
            </a:r>
            <a:endParaRPr lang="fr-FR" dirty="0">
              <a:solidFill>
                <a:srgbClr val="000000"/>
              </a:solidFill>
              <a:ea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46177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D0B7B31-0ABF-40D4-8E8B-4C7D90706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O3S-DQA: conclusions and outlook</a:t>
            </a:r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E04595-9BFB-4F03-B9B6-FC4FF70DB55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865020" y="6143477"/>
            <a:ext cx="3474980" cy="366669"/>
          </a:xfrm>
        </p:spPr>
        <p:txBody>
          <a:bodyPr/>
          <a:lstStyle/>
          <a:p>
            <a:pPr algn="r"/>
            <a:fld id="{2DAB09C5-3251-4B47-B002-D03712DC64C3}" type="slidenum">
              <a:rPr lang="nl-NL" smtClean="0"/>
              <a:pPr algn="r"/>
              <a:t>9</a:t>
            </a:fld>
            <a:endParaRPr lang="nl-NL" dirty="0"/>
          </a:p>
        </p:txBody>
      </p:sp>
      <p:sp>
        <p:nvSpPr>
          <p:cNvPr id="6" name="Text Placeholder 1"/>
          <p:cNvSpPr txBox="1">
            <a:spLocks/>
          </p:cNvSpPr>
          <p:nvPr/>
        </p:nvSpPr>
        <p:spPr>
          <a:xfrm>
            <a:off x="171644" y="1218057"/>
            <a:ext cx="11443952" cy="5339714"/>
          </a:xfrm>
          <a:prstGeom prst="rect">
            <a:avLst/>
          </a:prstGeom>
        </p:spPr>
        <p:txBody>
          <a:bodyPr/>
          <a:lstStyle>
            <a:lvl1pPr marL="0" indent="0" algn="l" defTabSz="914377" rtl="0" eaLnBrk="1" latinLnBrk="0" hangingPunct="1">
              <a:lnSpc>
                <a:spcPct val="95000"/>
              </a:lnSpc>
              <a:spcBef>
                <a:spcPts val="1000"/>
              </a:spcBef>
              <a:spcAft>
                <a:spcPts val="1000"/>
              </a:spcAft>
              <a:buClr>
                <a:srgbClr val="266EBF"/>
              </a:buClr>
              <a:buFont typeface="Arial" panose="020B0604020202020204" pitchFamily="34" charset="0"/>
              <a:buNone/>
              <a:defRPr sz="2400" kern="1200">
                <a:solidFill>
                  <a:srgbClr val="266EBF"/>
                </a:solidFill>
                <a:latin typeface="+mn-lt"/>
                <a:ea typeface="Verdana" charset="0"/>
                <a:cs typeface="Verdana" charset="0"/>
              </a:defRPr>
            </a:lvl1pPr>
            <a:lvl2pPr marL="296863" indent="-285750" algn="l" defTabSz="914377" rtl="0" eaLnBrk="1" latinLnBrk="0" hangingPunct="1">
              <a:lnSpc>
                <a:spcPct val="95000"/>
              </a:lnSpc>
              <a:spcBef>
                <a:spcPts val="500"/>
              </a:spcBef>
              <a:buClr>
                <a:srgbClr val="266EBF"/>
              </a:buClr>
              <a:buSzPct val="90000"/>
              <a:buFont typeface="Arial" panose="020B0604020202020204" pitchFamily="34" charset="0"/>
              <a:buChar char="•"/>
              <a:tabLst/>
              <a:defRPr sz="2000" kern="1200">
                <a:solidFill>
                  <a:srgbClr val="266EBF"/>
                </a:solidFill>
                <a:latin typeface="+mn-lt"/>
                <a:ea typeface="Verdana" charset="0"/>
                <a:cs typeface="Verdana" charset="0"/>
              </a:defRPr>
            </a:lvl2pPr>
            <a:lvl3pPr marL="736600" indent="-285750" algn="l" defTabSz="914377" rtl="0" eaLnBrk="1" latinLnBrk="0" hangingPunct="1">
              <a:lnSpc>
                <a:spcPct val="95000"/>
              </a:lnSpc>
              <a:spcBef>
                <a:spcPts val="500"/>
              </a:spcBef>
              <a:buClr>
                <a:srgbClr val="266EBF"/>
              </a:buClr>
              <a:buSzPct val="90000"/>
              <a:buFont typeface="Arial" panose="020B0604020202020204" pitchFamily="34" charset="0"/>
              <a:buChar char="•"/>
              <a:tabLst/>
              <a:defRPr sz="1800" kern="1200">
                <a:solidFill>
                  <a:srgbClr val="266EBF"/>
                </a:solidFill>
                <a:latin typeface="+mn-lt"/>
                <a:ea typeface="Verdana" charset="0"/>
                <a:cs typeface="Verdana" charset="0"/>
              </a:defRPr>
            </a:lvl3pPr>
            <a:lvl4pPr marL="1139825" indent="-285750" algn="l" defTabSz="914377" rtl="0" eaLnBrk="1" latinLnBrk="0" hangingPunct="1">
              <a:lnSpc>
                <a:spcPct val="95000"/>
              </a:lnSpc>
              <a:spcBef>
                <a:spcPts val="500"/>
              </a:spcBef>
              <a:buClr>
                <a:srgbClr val="266EBF"/>
              </a:buClr>
              <a:buFont typeface="Arial" panose="020B0604020202020204" pitchFamily="34" charset="0"/>
              <a:buChar char="•"/>
              <a:tabLst/>
              <a:defRPr lang="nl-NL" sz="1600" kern="1200">
                <a:solidFill>
                  <a:srgbClr val="266EBF"/>
                </a:solidFill>
                <a:latin typeface="+mn-lt"/>
                <a:ea typeface="Verdana" charset="0"/>
                <a:cs typeface="Verdana" charset="0"/>
              </a:defRPr>
            </a:lvl4pPr>
            <a:lvl5pPr marL="1416050" indent="-171450" algn="l" defTabSz="914377" rtl="0" eaLnBrk="1" latinLnBrk="0" hangingPunct="1">
              <a:lnSpc>
                <a:spcPct val="95000"/>
              </a:lnSpc>
              <a:spcBef>
                <a:spcPts val="500"/>
              </a:spcBef>
              <a:buClr>
                <a:srgbClr val="266EBF"/>
              </a:buClr>
              <a:buFont typeface="Arial" panose="020B0604020202020204" pitchFamily="34" charset="0"/>
              <a:buChar char="•"/>
              <a:tabLst/>
              <a:defRPr sz="1400" kern="1200">
                <a:solidFill>
                  <a:srgbClr val="266EBF"/>
                </a:solidFill>
                <a:latin typeface="+mn-lt"/>
                <a:ea typeface="Verdana" charset="0"/>
                <a:cs typeface="Verdana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around 15 sites still remaining to be homogenized (EU + AUS + Japan + Antarctic sites)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lack of metadata to convert to the raw data is an issue for these sites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homogenization and </a:t>
            </a:r>
            <a:r>
              <a:rPr lang="en-US" sz="2200" dirty="0" err="1"/>
              <a:t>dropoff</a:t>
            </a:r>
            <a:r>
              <a:rPr lang="en-US" sz="2200" dirty="0"/>
              <a:t> investigations go hand in hand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Homogenization is a pre-requisite and essential for trend analysis, but the data reprocessing is a difficult, slow process and an almost never ending story… </a:t>
            </a:r>
          </a:p>
          <a:p>
            <a:pPr marL="342900" indent="-342900">
              <a:buClr>
                <a:schemeClr val="bg2">
                  <a:lumMod val="50000"/>
                </a:schemeClr>
              </a:buClr>
              <a:buFont typeface="Wingdings"/>
              <a:buChar char="à"/>
            </a:pPr>
            <a:r>
              <a:rPr lang="en-US" sz="2000" i="1" dirty="0">
                <a:solidFill>
                  <a:schemeClr val="bg2">
                    <a:lumMod val="50000"/>
                  </a:schemeClr>
                </a:solidFill>
                <a:sym typeface="Wingdings" panose="05000000000000000000" pitchFamily="2" charset="2"/>
              </a:rPr>
              <a:t>talk FRI1_1 by </a:t>
            </a:r>
            <a:r>
              <a:rPr lang="en-US" sz="2000" i="1" dirty="0" err="1">
                <a:solidFill>
                  <a:schemeClr val="bg2">
                    <a:lumMod val="50000"/>
                  </a:schemeClr>
                </a:solidFill>
                <a:sym typeface="Wingdings" panose="05000000000000000000" pitchFamily="2" charset="2"/>
              </a:rPr>
              <a:t>Vömel</a:t>
            </a:r>
            <a:r>
              <a:rPr lang="en-US" sz="2000" i="1" dirty="0">
                <a:solidFill>
                  <a:schemeClr val="bg2">
                    <a:lumMod val="50000"/>
                  </a:schemeClr>
                </a:solidFill>
                <a:sym typeface="Wingdings" panose="05000000000000000000" pitchFamily="2" charset="2"/>
              </a:rPr>
              <a:t> et al. (“The importance of correcting the time response of the ECC </a:t>
            </a:r>
            <a:r>
              <a:rPr lang="en-US" sz="2000" i="1" dirty="0" err="1">
                <a:solidFill>
                  <a:schemeClr val="bg2">
                    <a:lumMod val="50000"/>
                  </a:schemeClr>
                </a:solidFill>
                <a:sym typeface="Wingdings" panose="05000000000000000000" pitchFamily="2" charset="2"/>
              </a:rPr>
              <a:t>Ozonesonde</a:t>
            </a:r>
            <a:r>
              <a:rPr lang="en-US" sz="2000" i="1" dirty="0">
                <a:solidFill>
                  <a:schemeClr val="bg2">
                    <a:lumMod val="50000"/>
                  </a:schemeClr>
                </a:solidFill>
                <a:sym typeface="Wingdings" panose="05000000000000000000" pitchFamily="2" charset="2"/>
              </a:rPr>
              <a:t>”) </a:t>
            </a:r>
          </a:p>
          <a:p>
            <a:pPr marL="342900" indent="-342900">
              <a:buClr>
                <a:schemeClr val="bg2">
                  <a:lumMod val="50000"/>
                </a:schemeClr>
              </a:buClr>
              <a:buFont typeface="Wingdings"/>
              <a:buChar char="à"/>
            </a:pPr>
            <a:r>
              <a:rPr lang="en-US" sz="2000" i="1" dirty="0">
                <a:solidFill>
                  <a:schemeClr val="bg2">
                    <a:lumMod val="50000"/>
                  </a:schemeClr>
                </a:solidFill>
                <a:sym typeface="Wingdings" panose="05000000000000000000" pitchFamily="2" charset="2"/>
              </a:rPr>
              <a:t>poster SAT2_23 by Smit et al. (“New Insights From the </a:t>
            </a:r>
            <a:r>
              <a:rPr lang="en-US" sz="2000" i="1" dirty="0" err="1">
                <a:solidFill>
                  <a:schemeClr val="bg2">
                    <a:lumMod val="50000"/>
                  </a:schemeClr>
                </a:solidFill>
                <a:sym typeface="Wingdings" panose="05000000000000000000" pitchFamily="2" charset="2"/>
              </a:rPr>
              <a:t>Jülich</a:t>
            </a:r>
            <a:r>
              <a:rPr lang="en-US" sz="2000" i="1" dirty="0">
                <a:solidFill>
                  <a:schemeClr val="bg2">
                    <a:lumMod val="50000"/>
                  </a:schemeClr>
                </a:solidFill>
                <a:sym typeface="Wingdings" panose="05000000000000000000" pitchFamily="2" charset="2"/>
              </a:rPr>
              <a:t> Ozone </a:t>
            </a:r>
            <a:r>
              <a:rPr lang="en-US" sz="2000" i="1" dirty="0" err="1">
                <a:solidFill>
                  <a:schemeClr val="bg2">
                    <a:lumMod val="50000"/>
                  </a:schemeClr>
                </a:solidFill>
                <a:sym typeface="Wingdings" panose="05000000000000000000" pitchFamily="2" charset="2"/>
              </a:rPr>
              <a:t>Sonde</a:t>
            </a:r>
            <a:r>
              <a:rPr lang="en-US" sz="2000" i="1" dirty="0">
                <a:solidFill>
                  <a:schemeClr val="bg2">
                    <a:lumMod val="50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en-US" sz="2000" i="1" dirty="0" err="1">
                <a:solidFill>
                  <a:schemeClr val="bg2">
                    <a:lumMod val="50000"/>
                  </a:schemeClr>
                </a:solidFill>
                <a:sym typeface="Wingdings" panose="05000000000000000000" pitchFamily="2" charset="2"/>
              </a:rPr>
              <a:t>Intercomparison</a:t>
            </a:r>
            <a:r>
              <a:rPr lang="en-US" sz="2000" i="1" dirty="0">
                <a:solidFill>
                  <a:schemeClr val="bg2">
                    <a:lumMod val="50000"/>
                  </a:schemeClr>
                </a:solidFill>
                <a:sym typeface="Wingdings" panose="05000000000000000000" pitchFamily="2" charset="2"/>
              </a:rPr>
              <a:t> Experiments: Calibration Functions Traceable to one Ozone Reference Instrument”)</a:t>
            </a:r>
            <a:endParaRPr lang="en-US" sz="2000" i="1" dirty="0">
              <a:solidFill>
                <a:schemeClr val="bg2">
                  <a:lumMod val="50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pPr marL="639763" lvl="1" indent="-342900">
              <a:buFont typeface="Wingdings" panose="05000000000000000000" pitchFamily="2" charset="2"/>
              <a:buChar char="ü"/>
            </a:pPr>
            <a:endParaRPr lang="en-US" dirty="0"/>
          </a:p>
          <a:p>
            <a:pPr marL="639763" lvl="1" indent="-342900">
              <a:buFont typeface="Wingdings" panose="05000000000000000000" pitchFamily="2" charset="2"/>
              <a:buChar char="ü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41497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2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6.9"/>
</p:tagLst>
</file>

<file path=ppt/theme/theme1.xml><?xml version="1.0" encoding="utf-8"?>
<a:theme xmlns:a="http://schemas.openxmlformats.org/drawingml/2006/main" name="1 KMI-IRM THEME">
  <a:themeElements>
    <a:clrScheme name="Custom 25">
      <a:dk1>
        <a:srgbClr val="58697A"/>
      </a:dk1>
      <a:lt1>
        <a:srgbClr val="FFFFFF"/>
      </a:lt1>
      <a:dk2>
        <a:srgbClr val="626262"/>
      </a:dk2>
      <a:lt2>
        <a:srgbClr val="F2F2F2"/>
      </a:lt2>
      <a:accent1>
        <a:srgbClr val="58697A"/>
      </a:accent1>
      <a:accent2>
        <a:srgbClr val="266EBF"/>
      </a:accent2>
      <a:accent3>
        <a:srgbClr val="A5A5A5"/>
      </a:accent3>
      <a:accent4>
        <a:srgbClr val="A5A5A5"/>
      </a:accent4>
      <a:accent5>
        <a:srgbClr val="A5A5A5"/>
      </a:accent5>
      <a:accent6>
        <a:srgbClr val="A5A5A5"/>
      </a:accent6>
      <a:hlink>
        <a:srgbClr val="76CDEE"/>
      </a:hlink>
      <a:folHlink>
        <a:srgbClr val="1482AB"/>
      </a:folHlink>
    </a:clrScheme>
    <a:fontScheme name="KMI_Font">
      <a:majorFont>
        <a:latin typeface="Lato Black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44450">
          <a:solidFill>
            <a:srgbClr val="0033A0"/>
          </a:solidFill>
        </a:ln>
      </a:spPr>
      <a:bodyPr rtlCol="0" anchor="ctr"/>
      <a:lstStyle>
        <a:defPPr algn="ctr">
          <a:defRPr sz="1600" dirty="0" err="1" smtClean="0">
            <a:solidFill>
              <a:srgbClr val="0033A0"/>
            </a:solidFill>
            <a:latin typeface="Verdana" charset="0"/>
            <a:ea typeface="Verdana" charset="0"/>
            <a:cs typeface="Verdana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>
              <a:lumMod val="50000"/>
              <a:lumOff val="50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mtClean="0">
            <a:solidFill>
              <a:srgbClr val="0033A0"/>
            </a:solidFill>
            <a:latin typeface="Verdana" charset="0"/>
            <a:ea typeface="Verdana" charset="0"/>
            <a:cs typeface="Verdana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VUB-tmp2017" id="{10DC50E6-1B59-A244-B26B-E5A459B5CBCA}" vid="{6CBD3AA6-F9C4-3943-A482-D8B422AB87AD}"/>
    </a:ext>
  </a:extLst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846</Words>
  <Application>Microsoft Office PowerPoint</Application>
  <PresentationFormat>Breedbeeld</PresentationFormat>
  <Paragraphs>78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7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8" baseType="lpstr">
      <vt:lpstr>Arial</vt:lpstr>
      <vt:lpstr>Calibri</vt:lpstr>
      <vt:lpstr>Lato</vt:lpstr>
      <vt:lpstr>Lato Black</vt:lpstr>
      <vt:lpstr>Lato Medium</vt:lpstr>
      <vt:lpstr>Verdana</vt:lpstr>
      <vt:lpstr>Wingdings</vt:lpstr>
      <vt:lpstr>1 KMI-IRM THEME</vt:lpstr>
      <vt:lpstr>PowerPoint-presentatie</vt:lpstr>
      <vt:lpstr>Current “homogenization” activities within O3S </vt:lpstr>
      <vt:lpstr>O3S-DQA: principles</vt:lpstr>
      <vt:lpstr>O3S-DQA: status</vt:lpstr>
      <vt:lpstr>O3S-DQA: latest results &amp; examples</vt:lpstr>
      <vt:lpstr>O3S-DQA: Madrid example</vt:lpstr>
      <vt:lpstr>O3S-DQA: Madrid example</vt:lpstr>
      <vt:lpstr>O3S-DQA: Madrid example</vt:lpstr>
      <vt:lpstr>O3S-DQA: conclusions and outlook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Emilie Delhaye</dc:creator>
  <cp:lastModifiedBy>Roeland Van Malderen</cp:lastModifiedBy>
  <cp:revision>318</cp:revision>
  <cp:lastPrinted>2016-12-08T10:40:15Z</cp:lastPrinted>
  <dcterms:created xsi:type="dcterms:W3CDTF">2019-03-13T15:25:37Z</dcterms:created>
  <dcterms:modified xsi:type="dcterms:W3CDTF">2021-09-24T14:38:16Z</dcterms:modified>
</cp:coreProperties>
</file>